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5143500" cx="9144000"/>
  <p:notesSz cx="6858000" cy="9144000"/>
  <p:embeddedFontLst>
    <p:embeddedFont>
      <p:font typeface="Nunito SemiBold"/>
      <p:regular r:id="rId23"/>
      <p:bold r:id="rId24"/>
      <p:italic r:id="rId25"/>
      <p:boldItalic r:id="rId26"/>
    </p:embeddedFont>
    <p:embeddedFont>
      <p:font typeface="Nunito"/>
      <p:regular r:id="rId27"/>
      <p:bold r:id="rId28"/>
      <p:italic r:id="rId29"/>
      <p:boldItalic r:id="rId30"/>
    </p:embeddedFont>
    <p:embeddedFont>
      <p:font typeface="Livvic"/>
      <p:regular r:id="rId31"/>
      <p:bold r:id="rId32"/>
      <p:italic r:id="rId33"/>
      <p:boldItalic r:id="rId34"/>
    </p:embeddedFont>
    <p:embeddedFont>
      <p:font typeface="Nanum Pen Script"/>
      <p:regular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NunitoSemiBold-bold.fntdata"/><Relationship Id="rId23" Type="http://schemas.openxmlformats.org/officeDocument/2006/relationships/font" Target="fonts/NunitoSemiBold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NunitoSemiBold-boldItalic.fntdata"/><Relationship Id="rId25" Type="http://schemas.openxmlformats.org/officeDocument/2006/relationships/font" Target="fonts/NunitoSemiBold-italic.fntdata"/><Relationship Id="rId28" Type="http://schemas.openxmlformats.org/officeDocument/2006/relationships/font" Target="fonts/Nunito-bold.fntdata"/><Relationship Id="rId27" Type="http://schemas.openxmlformats.org/officeDocument/2006/relationships/font" Target="fonts/Nunito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Nunito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Livvic-regular.fntdata"/><Relationship Id="rId30" Type="http://schemas.openxmlformats.org/officeDocument/2006/relationships/font" Target="fonts/Nunito-boldItalic.fntdata"/><Relationship Id="rId11" Type="http://schemas.openxmlformats.org/officeDocument/2006/relationships/slide" Target="slides/slide7.xml"/><Relationship Id="rId33" Type="http://schemas.openxmlformats.org/officeDocument/2006/relationships/font" Target="fonts/Livvic-italic.fntdata"/><Relationship Id="rId10" Type="http://schemas.openxmlformats.org/officeDocument/2006/relationships/slide" Target="slides/slide6.xml"/><Relationship Id="rId32" Type="http://schemas.openxmlformats.org/officeDocument/2006/relationships/font" Target="fonts/Livvic-bold.fntdata"/><Relationship Id="rId13" Type="http://schemas.openxmlformats.org/officeDocument/2006/relationships/slide" Target="slides/slide9.xml"/><Relationship Id="rId35" Type="http://schemas.openxmlformats.org/officeDocument/2006/relationships/font" Target="fonts/NanumPenScript-regular.fntdata"/><Relationship Id="rId12" Type="http://schemas.openxmlformats.org/officeDocument/2006/relationships/slide" Target="slides/slide8.xml"/><Relationship Id="rId34" Type="http://schemas.openxmlformats.org/officeDocument/2006/relationships/font" Target="fonts/Livvic-bold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8591138361_0_2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8591138361_0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8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Google Shape;1349;g85f910af8f_8_19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0" name="Google Shape;1350;g85f910af8f_8_19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7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g875f602aa5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9" name="Google Shape;1419;g875f602aa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5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g11f68c2f2bf_0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7" name="Google Shape;1477;g11f68c2f2bf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5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Google Shape;1546;g85f910af8f_8_2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7" name="Google Shape;1547;g85f910af8f_8_2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4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g11f68c2f2bf_0_2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6" name="Google Shape;1646;g11f68c2f2bf_0_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7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8" name="Google Shape;1738;g11f68c2f2bf_0_3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9" name="Google Shape;1739;g11f68c2f2bf_0_3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2" name="Shape 1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3" name="Google Shape;1753;g11f68c2f2bf_0_3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4" name="Google Shape;1754;g11f68c2f2bf_0_3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0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g8793608e4a_1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2" name="Google Shape;1822;g8793608e4a_1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7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g85972cea44_0_7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9" name="Google Shape;1839;g85972cea44_0_7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85f910af8f_8_10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85f910af8f_8_10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g85972cea44_0_5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2" name="Google Shape;982;g85972cea44_0_5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5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g85f910af8f_8_1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7" name="Google Shape;1097;g85f910af8f_8_1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2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g11f68c2f2bf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4" name="Google Shape;1144;g11f68c2f2bf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5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g120b45f26d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7" name="Google Shape;1237;g120b45f26d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2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Google Shape;1253;g120b45f26d9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4" name="Google Shape;1254;g120b45f26d9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4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g120b45f26d9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6" name="Google Shape;1316;g120b45f26d9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g120b45f26d9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3" name="Google Shape;1333;g120b45f26d9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3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go.com/" TargetMode="External"/><Relationship Id="rId3" Type="http://schemas.openxmlformats.org/officeDocument/2006/relationships/hyperlink" Target="https://www.flaticon.com/" TargetMode="External"/><Relationship Id="rId4" Type="http://schemas.openxmlformats.org/officeDocument/2006/relationships/hyperlink" Target="https://www.freepik.com/" TargetMode="Externa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4112800" y="768100"/>
            <a:ext cx="4312800" cy="192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b="1" sz="7000"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4112800" y="2697338"/>
            <a:ext cx="4312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" name="Google Shape;11;p2">
            <a:hlinkClick action="ppaction://hlinksldjump" r:id="rId2"/>
          </p:cNvPr>
          <p:cNvSpPr txBox="1"/>
          <p:nvPr>
            <p:ph idx="2" type="subTitle"/>
          </p:nvPr>
        </p:nvSpPr>
        <p:spPr>
          <a:xfrm>
            <a:off x="5160250" y="3675338"/>
            <a:ext cx="2217900" cy="60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12" name="Google Shape;12;p2"/>
          <p:cNvSpPr/>
          <p:nvPr/>
        </p:nvSpPr>
        <p:spPr>
          <a:xfrm flipH="1">
            <a:off x="-425338" y="424198"/>
            <a:ext cx="1509339" cy="687968"/>
          </a:xfrm>
          <a:custGeom>
            <a:rect b="b" l="l" r="r" t="t"/>
            <a:pathLst>
              <a:path extrusionOk="0" h="14084" w="30899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430775" y="3833068"/>
            <a:ext cx="1023143" cy="466356"/>
          </a:xfrm>
          <a:custGeom>
            <a:rect b="b" l="l" r="r" t="t"/>
            <a:pathLst>
              <a:path extrusionOk="0" h="14084" w="30899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289351" y="4406551"/>
            <a:ext cx="866331" cy="394915"/>
          </a:xfrm>
          <a:custGeom>
            <a:rect b="b" l="l" r="r" t="t"/>
            <a:pathLst>
              <a:path extrusionOk="0" h="14084" w="30899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101200" y="61825"/>
            <a:ext cx="1138319" cy="518855"/>
          </a:xfrm>
          <a:custGeom>
            <a:rect b="b" l="l" r="r" t="t"/>
            <a:pathLst>
              <a:path extrusionOk="0" h="14084" w="30899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713225" y="2055745"/>
            <a:ext cx="2984100" cy="39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55" name="Google Shape;55;p13"/>
          <p:cNvSpPr txBox="1"/>
          <p:nvPr>
            <p:ph idx="2" type="title"/>
          </p:nvPr>
        </p:nvSpPr>
        <p:spPr>
          <a:xfrm>
            <a:off x="716075" y="1151538"/>
            <a:ext cx="2978400" cy="76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50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50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50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50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50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50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50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5000"/>
            </a:lvl9pPr>
          </a:lstStyle>
          <a:p/>
        </p:txBody>
      </p:sp>
      <p:sp>
        <p:nvSpPr>
          <p:cNvPr id="56" name="Google Shape;56;p13"/>
          <p:cNvSpPr txBox="1"/>
          <p:nvPr>
            <p:ph idx="3" type="subTitle"/>
          </p:nvPr>
        </p:nvSpPr>
        <p:spPr>
          <a:xfrm>
            <a:off x="713225" y="2956363"/>
            <a:ext cx="2984100" cy="39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57" name="Google Shape;57;p13"/>
          <p:cNvSpPr txBox="1"/>
          <p:nvPr>
            <p:ph idx="4" type="subTitle"/>
          </p:nvPr>
        </p:nvSpPr>
        <p:spPr>
          <a:xfrm>
            <a:off x="713225" y="3856963"/>
            <a:ext cx="2984100" cy="39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58" name="Google Shape;58;p13"/>
          <p:cNvSpPr txBox="1"/>
          <p:nvPr>
            <p:ph idx="5" type="subTitle"/>
          </p:nvPr>
        </p:nvSpPr>
        <p:spPr>
          <a:xfrm>
            <a:off x="5446675" y="2055745"/>
            <a:ext cx="2984100" cy="39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59" name="Google Shape;59;p13"/>
          <p:cNvSpPr txBox="1"/>
          <p:nvPr>
            <p:ph idx="6" type="title"/>
          </p:nvPr>
        </p:nvSpPr>
        <p:spPr>
          <a:xfrm>
            <a:off x="5449525" y="1151538"/>
            <a:ext cx="2978400" cy="76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5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5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5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5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5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5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5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5000"/>
            </a:lvl9pPr>
          </a:lstStyle>
          <a:p/>
        </p:txBody>
      </p:sp>
      <p:sp>
        <p:nvSpPr>
          <p:cNvPr id="60" name="Google Shape;60;p13"/>
          <p:cNvSpPr txBox="1"/>
          <p:nvPr>
            <p:ph idx="7" type="subTitle"/>
          </p:nvPr>
        </p:nvSpPr>
        <p:spPr>
          <a:xfrm>
            <a:off x="5446675" y="2956363"/>
            <a:ext cx="2984100" cy="39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61" name="Google Shape;61;p13"/>
          <p:cNvSpPr txBox="1"/>
          <p:nvPr>
            <p:ph idx="8" type="subTitle"/>
          </p:nvPr>
        </p:nvSpPr>
        <p:spPr>
          <a:xfrm>
            <a:off x="5446675" y="3856963"/>
            <a:ext cx="2984100" cy="39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ubtitle + text ">
  <p:cSld name="CUSTOM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64" name="Google Shape;64;p14"/>
          <p:cNvSpPr txBox="1"/>
          <p:nvPr>
            <p:ph idx="2" type="title"/>
          </p:nvPr>
        </p:nvSpPr>
        <p:spPr>
          <a:xfrm>
            <a:off x="713175" y="1112200"/>
            <a:ext cx="7717500" cy="45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65" name="Google Shape;65;p14"/>
          <p:cNvSpPr txBox="1"/>
          <p:nvPr>
            <p:ph idx="1" type="subTitle"/>
          </p:nvPr>
        </p:nvSpPr>
        <p:spPr>
          <a:xfrm>
            <a:off x="2994000" y="1793200"/>
            <a:ext cx="3156000" cy="7563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ubtitle + text  2">
  <p:cSld name="CUSTOM_1_1_2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15"/>
          <p:cNvGrpSpPr/>
          <p:nvPr/>
        </p:nvGrpSpPr>
        <p:grpSpPr>
          <a:xfrm>
            <a:off x="6345151" y="1601353"/>
            <a:ext cx="2701195" cy="2419543"/>
            <a:chOff x="-813174" y="1753753"/>
            <a:chExt cx="2701195" cy="2419543"/>
          </a:xfrm>
        </p:grpSpPr>
        <p:sp>
          <p:nvSpPr>
            <p:cNvPr id="68" name="Google Shape;68;p15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rect b="b" l="l" r="r" t="t"/>
              <a:pathLst>
                <a:path extrusionOk="0" h="53612" w="12688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9" name="Google Shape;69;p15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70" name="Google Shape;70;p15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rect b="b" l="l" r="r" t="t"/>
                <a:pathLst>
                  <a:path extrusionOk="0" h="45288" w="2083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" name="Google Shape;71;p15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rect b="b" l="l" r="r" t="t"/>
                <a:pathLst>
                  <a:path extrusionOk="0" h="39942" w="12393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" name="Google Shape;72;p15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rect b="b" l="l" r="r" t="t"/>
                <a:pathLst>
                  <a:path extrusionOk="0" h="3488" w="4586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15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rect b="b" l="l" r="r" t="t"/>
                <a:pathLst>
                  <a:path extrusionOk="0" h="4459" w="7346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15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rect b="b" l="l" r="r" t="t"/>
                <a:pathLst>
                  <a:path extrusionOk="0" h="4559" w="5422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rect b="b" l="l" r="r" t="t"/>
                <a:pathLst>
                  <a:path extrusionOk="0" h="6640" w="8214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rect b="b" l="l" r="r" t="t"/>
                <a:pathLst>
                  <a:path extrusionOk="0" h="6193" w="7342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rect b="b" l="l" r="r" t="t"/>
                <a:pathLst>
                  <a:path extrusionOk="0" h="3908" w="6002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8" name="Google Shape;78;p15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79" name="Google Shape;79;p15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rect b="b" l="l" r="r" t="t"/>
                <a:pathLst>
                  <a:path extrusionOk="0" h="37200" w="33517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rect b="b" l="l" r="r" t="t"/>
                <a:pathLst>
                  <a:path extrusionOk="0" h="33231" w="27108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rect b="b" l="l" r="r" t="t"/>
                <a:pathLst>
                  <a:path extrusionOk="0" h="7552" w="8254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rect b="b" l="l" r="r" t="t"/>
                <a:pathLst>
                  <a:path extrusionOk="0" h="9770" w="12883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rect b="b" l="l" r="r" t="t"/>
                <a:pathLst>
                  <a:path extrusionOk="0" h="11145" w="1533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4" name="Google Shape;84;p15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85" name="Google Shape;85;p15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rect b="b" l="l" r="r" t="t"/>
                <a:pathLst>
                  <a:path extrusionOk="0" h="31497" w="26688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" name="Google Shape;86;p15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rect b="b" l="l" r="r" t="t"/>
                <a:pathLst>
                  <a:path extrusionOk="0" h="19059" w="605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rect b="b" l="l" r="r" t="t"/>
                <a:pathLst>
                  <a:path extrusionOk="0" h="10978" w="17818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" name="Google Shape;88;p15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rect b="b" l="l" r="r" t="t"/>
                <a:pathLst>
                  <a:path extrusionOk="0" h="10327" w="4469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" name="Google Shape;89;p15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rect b="b" l="l" r="r" t="t"/>
                <a:pathLst>
                  <a:path extrusionOk="0" h="2099" w="8006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" name="Google Shape;90;p15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rect b="b" l="l" r="r" t="t"/>
                <a:pathLst>
                  <a:path extrusionOk="0" h="6036" w="2836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" name="Google Shape;91;p15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rect b="b" l="l" r="r" t="t"/>
                <a:pathLst>
                  <a:path extrusionOk="0" h="1800" w="2322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" name="Google Shape;92;p15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rect b="b" l="l" r="r" t="t"/>
                <a:pathLst>
                  <a:path extrusionOk="0" h="1799" w="2322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" name="Google Shape;93;p15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rect b="b" l="l" r="r" t="t"/>
                <a:pathLst>
                  <a:path extrusionOk="0" h="1950" w="2685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" name="Google Shape;94;p15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rect b="b" l="l" r="r" t="t"/>
                <a:pathLst>
                  <a:path extrusionOk="0" h="1799" w="2323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" name="Google Shape;95;p15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rect b="b" l="l" r="r" t="t"/>
                <a:pathLst>
                  <a:path extrusionOk="0" h="1768" w="2312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" name="Google Shape;96;p15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rect b="b" l="l" r="r" t="t"/>
                <a:pathLst>
                  <a:path extrusionOk="0" h="1768" w="2334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" name="Google Shape;97;p15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rect b="b" l="l" r="r" t="t"/>
                <a:pathLst>
                  <a:path extrusionOk="0" h="1768" w="2322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8" name="Google Shape;98;p15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99" name="Google Shape;9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rect b="b" l="l" r="r" t="t"/>
                <a:pathLst>
                  <a:path extrusionOk="0" h="1473" w="1799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" name="Google Shape;10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rect b="b" l="l" r="r" t="t"/>
                <a:pathLst>
                  <a:path extrusionOk="0" h="1472" w="180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" name="Google Shape;10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rect b="b" l="l" r="r" t="t"/>
                <a:pathLst>
                  <a:path extrusionOk="0" h="1440" w="1799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2" name="Google Shape;102;p15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103" name="Google Shape;10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rect b="b" l="l" r="r" t="t"/>
                <a:pathLst>
                  <a:path extrusionOk="0" h="1473" w="1799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" name="Google Shape;10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rect b="b" l="l" r="r" t="t"/>
                <a:pathLst>
                  <a:path extrusionOk="0" h="1472" w="180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" name="Google Shape;10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rect b="b" l="l" r="r" t="t"/>
                <a:pathLst>
                  <a:path extrusionOk="0" h="1440" w="1799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06" name="Google Shape;106;p15"/>
          <p:cNvGrpSpPr/>
          <p:nvPr/>
        </p:nvGrpSpPr>
        <p:grpSpPr>
          <a:xfrm>
            <a:off x="393547" y="1331157"/>
            <a:ext cx="2010799" cy="2782724"/>
            <a:chOff x="7588862" y="1254957"/>
            <a:chExt cx="2010799" cy="2782724"/>
          </a:xfrm>
        </p:grpSpPr>
        <p:grpSp>
          <p:nvGrpSpPr>
            <p:cNvPr id="107" name="Google Shape;107;p15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108" name="Google Shape;108;p15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rect b="b" l="l" r="r" t="t"/>
                <a:pathLst>
                  <a:path extrusionOk="0" h="36803" w="3827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" name="Google Shape;109;p15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rect b="b" l="l" r="r" t="t"/>
                <a:pathLst>
                  <a:path extrusionOk="0" h="29995" w="23773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" name="Google Shape;110;p15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rect b="b" l="l" r="r" t="t"/>
                <a:pathLst>
                  <a:path extrusionOk="0" h="7613" w="9026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" name="Google Shape;111;p15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rect b="b" l="l" r="r" t="t"/>
                <a:pathLst>
                  <a:path extrusionOk="0" h="8695" w="10274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" name="Google Shape;112;p15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rect b="b" l="l" r="r" t="t"/>
                <a:pathLst>
                  <a:path extrusionOk="0" h="5974" w="6063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" name="Google Shape;113;p15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rect b="b" l="l" r="r" t="t"/>
                <a:pathLst>
                  <a:path extrusionOk="0" h="4854" w="4252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14" name="Google Shape;114;p15"/>
            <p:cNvSpPr/>
            <p:nvPr/>
          </p:nvSpPr>
          <p:spPr>
            <a:xfrm flipH="1" rot="-7184026">
              <a:off x="8203990" y="2326500"/>
              <a:ext cx="750217" cy="1852256"/>
            </a:xfrm>
            <a:custGeom>
              <a:rect b="b" l="l" r="r" t="t"/>
              <a:pathLst>
                <a:path extrusionOk="0" h="26966" w="10922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5" name="Google Shape;115;p15"/>
            <p:cNvGrpSpPr/>
            <p:nvPr/>
          </p:nvGrpSpPr>
          <p:grpSpPr>
            <a:xfrm rot="-1110331">
              <a:off x="8152884" y="1407056"/>
              <a:ext cx="1221803" cy="1616571"/>
              <a:chOff x="5908250" y="536500"/>
              <a:chExt cx="793200" cy="1049550"/>
            </a:xfrm>
          </p:grpSpPr>
          <p:sp>
            <p:nvSpPr>
              <p:cNvPr id="116" name="Google Shape;116;p15"/>
              <p:cNvSpPr/>
              <p:nvPr/>
            </p:nvSpPr>
            <p:spPr>
              <a:xfrm>
                <a:off x="5908250" y="536500"/>
                <a:ext cx="793200" cy="1049550"/>
              </a:xfrm>
              <a:custGeom>
                <a:rect b="b" l="l" r="r" t="t"/>
                <a:pathLst>
                  <a:path extrusionOk="0" h="41982" w="31728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15"/>
              <p:cNvSpPr/>
              <p:nvPr/>
            </p:nvSpPr>
            <p:spPr>
              <a:xfrm>
                <a:off x="6264900" y="578275"/>
                <a:ext cx="308550" cy="982625"/>
              </a:xfrm>
              <a:custGeom>
                <a:rect b="b" l="l" r="r" t="t"/>
                <a:pathLst>
                  <a:path extrusionOk="0" h="39305" w="12342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" name="Google Shape;118;p15"/>
              <p:cNvSpPr/>
              <p:nvPr/>
            </p:nvSpPr>
            <p:spPr>
              <a:xfrm>
                <a:off x="6171500" y="727075"/>
                <a:ext cx="371850" cy="138800"/>
              </a:xfrm>
              <a:custGeom>
                <a:rect b="b" l="l" r="r" t="t"/>
                <a:pathLst>
                  <a:path extrusionOk="0" h="5552" w="14874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" name="Google Shape;119;p15"/>
              <p:cNvSpPr/>
              <p:nvPr/>
            </p:nvSpPr>
            <p:spPr>
              <a:xfrm>
                <a:off x="6061800" y="845825"/>
                <a:ext cx="505450" cy="114975"/>
              </a:xfrm>
              <a:custGeom>
                <a:rect b="b" l="l" r="r" t="t"/>
                <a:pathLst>
                  <a:path extrusionOk="0" h="4599" w="20218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15"/>
              <p:cNvSpPr/>
              <p:nvPr/>
            </p:nvSpPr>
            <p:spPr>
              <a:xfrm>
                <a:off x="5972900" y="995425"/>
                <a:ext cx="586700" cy="75025"/>
              </a:xfrm>
              <a:custGeom>
                <a:rect b="b" l="l" r="r" t="t"/>
                <a:pathLst>
                  <a:path extrusionOk="0" h="3001" w="23468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15"/>
              <p:cNvSpPr/>
              <p:nvPr/>
            </p:nvSpPr>
            <p:spPr>
              <a:xfrm>
                <a:off x="6049100" y="1128500"/>
                <a:ext cx="520700" cy="69875"/>
              </a:xfrm>
              <a:custGeom>
                <a:rect b="b" l="l" r="r" t="t"/>
                <a:pathLst>
                  <a:path extrusionOk="0" h="2795" w="20828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15"/>
            <p:cNvGrpSpPr/>
            <p:nvPr/>
          </p:nvGrpSpPr>
          <p:grpSpPr>
            <a:xfrm rot="-7159447">
              <a:off x="8478063" y="2524349"/>
              <a:ext cx="941689" cy="727305"/>
              <a:chOff x="5517750" y="1707725"/>
              <a:chExt cx="618800" cy="477925"/>
            </a:xfrm>
          </p:grpSpPr>
          <p:sp>
            <p:nvSpPr>
              <p:cNvPr id="123" name="Google Shape;123;p15"/>
              <p:cNvSpPr/>
              <p:nvPr/>
            </p:nvSpPr>
            <p:spPr>
              <a:xfrm>
                <a:off x="5517750" y="1707725"/>
                <a:ext cx="618800" cy="466075"/>
              </a:xfrm>
              <a:custGeom>
                <a:rect b="b" l="l" r="r" t="t"/>
                <a:pathLst>
                  <a:path extrusionOk="0" h="18643" w="24752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15"/>
              <p:cNvSpPr/>
              <p:nvPr/>
            </p:nvSpPr>
            <p:spPr>
              <a:xfrm>
                <a:off x="5589700" y="1878600"/>
                <a:ext cx="396975" cy="298450"/>
              </a:xfrm>
              <a:custGeom>
                <a:rect b="b" l="l" r="r" t="t"/>
                <a:pathLst>
                  <a:path extrusionOk="0" h="11938" w="15879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" name="Google Shape;125;p15"/>
              <p:cNvSpPr/>
              <p:nvPr/>
            </p:nvSpPr>
            <p:spPr>
              <a:xfrm>
                <a:off x="5650025" y="1932800"/>
                <a:ext cx="68025" cy="247125"/>
              </a:xfrm>
              <a:custGeom>
                <a:rect b="b" l="l" r="r" t="t"/>
                <a:pathLst>
                  <a:path extrusionOk="0" h="9885" w="2721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" name="Google Shape;126;p15"/>
              <p:cNvSpPr/>
              <p:nvPr/>
            </p:nvSpPr>
            <p:spPr>
              <a:xfrm>
                <a:off x="5706100" y="1932675"/>
                <a:ext cx="101675" cy="252975"/>
              </a:xfrm>
              <a:custGeom>
                <a:rect b="b" l="l" r="r" t="t"/>
                <a:pathLst>
                  <a:path extrusionOk="0" h="10119" w="4067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" name="Google Shape;127;p15"/>
              <p:cNvSpPr/>
              <p:nvPr/>
            </p:nvSpPr>
            <p:spPr>
              <a:xfrm>
                <a:off x="5709625" y="2014525"/>
                <a:ext cx="237225" cy="166450"/>
              </a:xfrm>
              <a:custGeom>
                <a:rect b="b" l="l" r="r" t="t"/>
                <a:pathLst>
                  <a:path extrusionOk="0" h="6658" w="9489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8" name="Google Shape;128;p15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129" name="Google Shape;12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rect b="b" l="l" r="r" t="t"/>
                <a:pathLst>
                  <a:path extrusionOk="0" h="1473" w="1799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" name="Google Shape;13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rect b="b" l="l" r="r" t="t"/>
                <a:pathLst>
                  <a:path extrusionOk="0" h="1472" w="180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" name="Google Shape;13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rect b="b" l="l" r="r" t="t"/>
                <a:pathLst>
                  <a:path extrusionOk="0" h="1440" w="1799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2" name="Google Shape;132;p15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133" name="Google Shape;13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rect b="b" l="l" r="r" t="t"/>
                <a:pathLst>
                  <a:path extrusionOk="0" h="1473" w="1799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" name="Google Shape;13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rect b="b" l="l" r="r" t="t"/>
                <a:pathLst>
                  <a:path extrusionOk="0" h="1472" w="180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" name="Google Shape;13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rect b="b" l="l" r="r" t="t"/>
                <a:pathLst>
                  <a:path extrusionOk="0" h="1440" w="1799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36" name="Google Shape;136;p15"/>
          <p:cNvSpPr/>
          <p:nvPr/>
        </p:nvSpPr>
        <p:spPr>
          <a:xfrm>
            <a:off x="1975425" y="1601350"/>
            <a:ext cx="5356093" cy="2666798"/>
          </a:xfrm>
          <a:custGeom>
            <a:rect b="b" l="l" r="r" t="t"/>
            <a:pathLst>
              <a:path extrusionOk="0" h="97284" w="219602">
                <a:moveTo>
                  <a:pt x="133557" y="0"/>
                </a:moveTo>
                <a:cubicBezTo>
                  <a:pt x="93832" y="0"/>
                  <a:pt x="53818" y="4471"/>
                  <a:pt x="15033" y="9618"/>
                </a:cubicBezTo>
                <a:cubicBezTo>
                  <a:pt x="9600" y="10342"/>
                  <a:pt x="6521" y="12153"/>
                  <a:pt x="5343" y="14327"/>
                </a:cubicBezTo>
                <a:cubicBezTo>
                  <a:pt x="4619" y="15232"/>
                  <a:pt x="4076" y="16228"/>
                  <a:pt x="3713" y="17315"/>
                </a:cubicBezTo>
                <a:cubicBezTo>
                  <a:pt x="2808" y="19579"/>
                  <a:pt x="2174" y="21933"/>
                  <a:pt x="1812" y="24379"/>
                </a:cubicBezTo>
                <a:cubicBezTo>
                  <a:pt x="272" y="30355"/>
                  <a:pt x="1630" y="37238"/>
                  <a:pt x="1902" y="42581"/>
                </a:cubicBezTo>
                <a:cubicBezTo>
                  <a:pt x="3170" y="68661"/>
                  <a:pt x="0" y="94651"/>
                  <a:pt x="43287" y="96281"/>
                </a:cubicBezTo>
                <a:cubicBezTo>
                  <a:pt x="55331" y="96779"/>
                  <a:pt x="67466" y="96915"/>
                  <a:pt x="79612" y="96915"/>
                </a:cubicBezTo>
                <a:cubicBezTo>
                  <a:pt x="91758" y="96915"/>
                  <a:pt x="103915" y="96779"/>
                  <a:pt x="116004" y="96734"/>
                </a:cubicBezTo>
                <a:cubicBezTo>
                  <a:pt x="116806" y="96727"/>
                  <a:pt x="117613" y="96724"/>
                  <a:pt x="118425" y="96724"/>
                </a:cubicBezTo>
                <a:cubicBezTo>
                  <a:pt x="129327" y="96724"/>
                  <a:pt x="141169" y="97284"/>
                  <a:pt x="152888" y="97284"/>
                </a:cubicBezTo>
                <a:cubicBezTo>
                  <a:pt x="163976" y="97284"/>
                  <a:pt x="174954" y="96783"/>
                  <a:pt x="184918" y="94832"/>
                </a:cubicBezTo>
                <a:cubicBezTo>
                  <a:pt x="218515" y="88131"/>
                  <a:pt x="214802" y="59605"/>
                  <a:pt x="215889" y="39230"/>
                </a:cubicBezTo>
                <a:cubicBezTo>
                  <a:pt x="216523" y="27820"/>
                  <a:pt x="219602" y="14327"/>
                  <a:pt x="204932" y="6991"/>
                </a:cubicBezTo>
                <a:cubicBezTo>
                  <a:pt x="192797" y="834"/>
                  <a:pt x="173146" y="1377"/>
                  <a:pt x="159019" y="652"/>
                </a:cubicBezTo>
                <a:cubicBezTo>
                  <a:pt x="150555" y="205"/>
                  <a:pt x="142063" y="0"/>
                  <a:pt x="1335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5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138" name="Google Shape;138;p15"/>
          <p:cNvSpPr txBox="1"/>
          <p:nvPr>
            <p:ph idx="2" type="title"/>
          </p:nvPr>
        </p:nvSpPr>
        <p:spPr>
          <a:xfrm>
            <a:off x="713175" y="1112200"/>
            <a:ext cx="7717500" cy="45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139" name="Google Shape;139;p15"/>
          <p:cNvSpPr txBox="1"/>
          <p:nvPr>
            <p:ph idx="1" type="subTitle"/>
          </p:nvPr>
        </p:nvSpPr>
        <p:spPr>
          <a:xfrm>
            <a:off x="2532325" y="1748925"/>
            <a:ext cx="4242300" cy="22830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ubtitle ">
  <p:cSld name="CUSTOM_1_1_1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16"/>
          <p:cNvGrpSpPr/>
          <p:nvPr/>
        </p:nvGrpSpPr>
        <p:grpSpPr>
          <a:xfrm rot="10800000">
            <a:off x="6941981" y="2375985"/>
            <a:ext cx="2125808" cy="1776009"/>
            <a:chOff x="6865860" y="1496266"/>
            <a:chExt cx="3018328" cy="2521666"/>
          </a:xfrm>
        </p:grpSpPr>
        <p:grpSp>
          <p:nvGrpSpPr>
            <p:cNvPr id="142" name="Google Shape;142;p16"/>
            <p:cNvGrpSpPr/>
            <p:nvPr/>
          </p:nvGrpSpPr>
          <p:grpSpPr>
            <a:xfrm rot="-4541450">
              <a:off x="8039638" y="2532038"/>
              <a:ext cx="1262885" cy="1401657"/>
              <a:chOff x="7832525" y="3078325"/>
              <a:chExt cx="837925" cy="930000"/>
            </a:xfrm>
          </p:grpSpPr>
          <p:sp>
            <p:nvSpPr>
              <p:cNvPr id="143" name="Google Shape;143;p16"/>
              <p:cNvSpPr/>
              <p:nvPr/>
            </p:nvSpPr>
            <p:spPr>
              <a:xfrm>
                <a:off x="7832525" y="3078325"/>
                <a:ext cx="837925" cy="930000"/>
              </a:xfrm>
              <a:custGeom>
                <a:rect b="b" l="l" r="r" t="t"/>
                <a:pathLst>
                  <a:path extrusionOk="0" h="37200" w="33517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" name="Google Shape;144;p16"/>
              <p:cNvSpPr/>
              <p:nvPr/>
            </p:nvSpPr>
            <p:spPr>
              <a:xfrm>
                <a:off x="7961050" y="3163925"/>
                <a:ext cx="677700" cy="830775"/>
              </a:xfrm>
              <a:custGeom>
                <a:rect b="b" l="l" r="r" t="t"/>
                <a:pathLst>
                  <a:path extrusionOk="0" h="33231" w="27108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6"/>
              <p:cNvSpPr/>
              <p:nvPr/>
            </p:nvSpPr>
            <p:spPr>
              <a:xfrm>
                <a:off x="7925400" y="3164900"/>
                <a:ext cx="206350" cy="188800"/>
              </a:xfrm>
              <a:custGeom>
                <a:rect b="b" l="l" r="r" t="t"/>
                <a:pathLst>
                  <a:path extrusionOk="0" h="7552" w="8254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6"/>
              <p:cNvSpPr/>
              <p:nvPr/>
            </p:nvSpPr>
            <p:spPr>
              <a:xfrm>
                <a:off x="7973575" y="3273000"/>
                <a:ext cx="322075" cy="244250"/>
              </a:xfrm>
              <a:custGeom>
                <a:rect b="b" l="l" r="r" t="t"/>
                <a:pathLst>
                  <a:path extrusionOk="0" h="9770" w="12883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6"/>
              <p:cNvSpPr/>
              <p:nvPr/>
            </p:nvSpPr>
            <p:spPr>
              <a:xfrm>
                <a:off x="8070400" y="3409275"/>
                <a:ext cx="383250" cy="278625"/>
              </a:xfrm>
              <a:custGeom>
                <a:rect b="b" l="l" r="r" t="t"/>
                <a:pathLst>
                  <a:path extrusionOk="0" h="11145" w="1533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6"/>
            <p:cNvGrpSpPr/>
            <p:nvPr/>
          </p:nvGrpSpPr>
          <p:grpSpPr>
            <a:xfrm rot="-4132359">
              <a:off x="8248805" y="1611211"/>
              <a:ext cx="1325325" cy="1573506"/>
              <a:chOff x="4180300" y="2495950"/>
              <a:chExt cx="2052871" cy="2437292"/>
            </a:xfrm>
          </p:grpSpPr>
          <p:sp>
            <p:nvSpPr>
              <p:cNvPr id="149" name="Google Shape;149;p16"/>
              <p:cNvSpPr/>
              <p:nvPr/>
            </p:nvSpPr>
            <p:spPr>
              <a:xfrm>
                <a:off x="4180300" y="2495950"/>
                <a:ext cx="2052871" cy="2437292"/>
              </a:xfrm>
              <a:custGeom>
                <a:rect b="b" l="l" r="r" t="t"/>
                <a:pathLst>
                  <a:path extrusionOk="0" h="38992" w="32842">
                    <a:moveTo>
                      <a:pt x="16148" y="0"/>
                    </a:moveTo>
                    <a:cubicBezTo>
                      <a:pt x="16036" y="0"/>
                      <a:pt x="15918" y="10"/>
                      <a:pt x="15794" y="30"/>
                    </a:cubicBezTo>
                    <a:cubicBezTo>
                      <a:pt x="12034" y="651"/>
                      <a:pt x="10432" y="4968"/>
                      <a:pt x="9614" y="9447"/>
                    </a:cubicBezTo>
                    <a:cubicBezTo>
                      <a:pt x="9409" y="10490"/>
                      <a:pt x="8543" y="11032"/>
                      <a:pt x="7679" y="11032"/>
                    </a:cubicBezTo>
                    <a:cubicBezTo>
                      <a:pt x="6890" y="11032"/>
                      <a:pt x="6102" y="10580"/>
                      <a:pt x="5821" y="9643"/>
                    </a:cubicBezTo>
                    <a:cubicBezTo>
                      <a:pt x="5625" y="8989"/>
                      <a:pt x="5396" y="8335"/>
                      <a:pt x="5167" y="7682"/>
                    </a:cubicBezTo>
                    <a:cubicBezTo>
                      <a:pt x="4142" y="4881"/>
                      <a:pt x="2944" y="3506"/>
                      <a:pt x="1961" y="3506"/>
                    </a:cubicBezTo>
                    <a:cubicBezTo>
                      <a:pt x="843" y="3506"/>
                      <a:pt x="1" y="5282"/>
                      <a:pt x="1" y="8761"/>
                    </a:cubicBezTo>
                    <a:cubicBezTo>
                      <a:pt x="1" y="15856"/>
                      <a:pt x="4709" y="26810"/>
                      <a:pt x="6933" y="33415"/>
                    </a:cubicBezTo>
                    <a:cubicBezTo>
                      <a:pt x="8055" y="36780"/>
                      <a:pt x="8407" y="38991"/>
                      <a:pt x="9447" y="38991"/>
                    </a:cubicBezTo>
                    <a:cubicBezTo>
                      <a:pt x="9922" y="38991"/>
                      <a:pt x="10542" y="38529"/>
                      <a:pt x="11445" y="37502"/>
                    </a:cubicBezTo>
                    <a:lnTo>
                      <a:pt x="14421" y="33546"/>
                    </a:lnTo>
                    <a:cubicBezTo>
                      <a:pt x="17789" y="27497"/>
                      <a:pt x="25931" y="20401"/>
                      <a:pt x="30214" y="14744"/>
                    </a:cubicBezTo>
                    <a:cubicBezTo>
                      <a:pt x="32842" y="11431"/>
                      <a:pt x="32326" y="8293"/>
                      <a:pt x="28710" y="8293"/>
                    </a:cubicBezTo>
                    <a:cubicBezTo>
                      <a:pt x="28186" y="8293"/>
                      <a:pt x="27598" y="8358"/>
                      <a:pt x="26944" y="8499"/>
                    </a:cubicBezTo>
                    <a:cubicBezTo>
                      <a:pt x="24590" y="8891"/>
                      <a:pt x="22366" y="10330"/>
                      <a:pt x="20470" y="12096"/>
                    </a:cubicBezTo>
                    <a:cubicBezTo>
                      <a:pt x="20070" y="12467"/>
                      <a:pt x="19598" y="12630"/>
                      <a:pt x="19139" y="12630"/>
                    </a:cubicBezTo>
                    <a:cubicBezTo>
                      <a:pt x="18018" y="12630"/>
                      <a:pt x="16968" y="11661"/>
                      <a:pt x="17200" y="10363"/>
                    </a:cubicBezTo>
                    <a:cubicBezTo>
                      <a:pt x="18078" y="5407"/>
                      <a:pt x="18776" y="0"/>
                      <a:pt x="16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6"/>
              <p:cNvSpPr/>
              <p:nvPr/>
            </p:nvSpPr>
            <p:spPr>
              <a:xfrm>
                <a:off x="4304564" y="2969811"/>
                <a:ext cx="377420" cy="1384041"/>
              </a:xfrm>
              <a:custGeom>
                <a:rect b="b" l="l" r="r" t="t"/>
                <a:pathLst>
                  <a:path extrusionOk="0" h="22142" w="6038">
                    <a:moveTo>
                      <a:pt x="287" y="0"/>
                    </a:moveTo>
                    <a:cubicBezTo>
                      <a:pt x="141" y="0"/>
                      <a:pt x="0" y="118"/>
                      <a:pt x="40" y="297"/>
                    </a:cubicBezTo>
                    <a:cubicBezTo>
                      <a:pt x="2198" y="7425"/>
                      <a:pt x="2656" y="15011"/>
                      <a:pt x="5468" y="21976"/>
                    </a:cubicBezTo>
                    <a:cubicBezTo>
                      <a:pt x="5520" y="22092"/>
                      <a:pt x="5627" y="22142"/>
                      <a:pt x="5730" y="22142"/>
                    </a:cubicBezTo>
                    <a:cubicBezTo>
                      <a:pt x="5889" y="22142"/>
                      <a:pt x="6038" y="22023"/>
                      <a:pt x="5958" y="21845"/>
                    </a:cubicBezTo>
                    <a:cubicBezTo>
                      <a:pt x="3179" y="14880"/>
                      <a:pt x="2689" y="7294"/>
                      <a:pt x="531" y="166"/>
                    </a:cubicBezTo>
                    <a:cubicBezTo>
                      <a:pt x="479" y="50"/>
                      <a:pt x="382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6"/>
              <p:cNvSpPr/>
              <p:nvPr/>
            </p:nvSpPr>
            <p:spPr>
              <a:xfrm>
                <a:off x="4809806" y="2722473"/>
                <a:ext cx="315725" cy="1657386"/>
              </a:xfrm>
              <a:custGeom>
                <a:rect b="b" l="l" r="r" t="t"/>
                <a:pathLst>
                  <a:path extrusionOk="0" h="26515" w="5051">
                    <a:moveTo>
                      <a:pt x="4743" y="1"/>
                    </a:moveTo>
                    <a:cubicBezTo>
                      <a:pt x="4639" y="1"/>
                      <a:pt x="4532" y="51"/>
                      <a:pt x="4481" y="166"/>
                    </a:cubicBezTo>
                    <a:cubicBezTo>
                      <a:pt x="3074" y="3502"/>
                      <a:pt x="2355" y="7131"/>
                      <a:pt x="1832" y="10695"/>
                    </a:cubicBezTo>
                    <a:cubicBezTo>
                      <a:pt x="1570" y="12428"/>
                      <a:pt x="1374" y="14161"/>
                      <a:pt x="1211" y="15894"/>
                    </a:cubicBezTo>
                    <a:cubicBezTo>
                      <a:pt x="1080" y="17627"/>
                      <a:pt x="753" y="19393"/>
                      <a:pt x="524" y="21126"/>
                    </a:cubicBezTo>
                    <a:cubicBezTo>
                      <a:pt x="262" y="22859"/>
                      <a:pt x="1" y="24625"/>
                      <a:pt x="262" y="26325"/>
                    </a:cubicBezTo>
                    <a:cubicBezTo>
                      <a:pt x="289" y="26457"/>
                      <a:pt x="385" y="26514"/>
                      <a:pt x="485" y="26514"/>
                    </a:cubicBezTo>
                    <a:cubicBezTo>
                      <a:pt x="633" y="26514"/>
                      <a:pt x="792" y="26389"/>
                      <a:pt x="753" y="26194"/>
                    </a:cubicBezTo>
                    <a:cubicBezTo>
                      <a:pt x="524" y="24625"/>
                      <a:pt x="753" y="22990"/>
                      <a:pt x="982" y="21420"/>
                    </a:cubicBezTo>
                    <a:cubicBezTo>
                      <a:pt x="1211" y="19753"/>
                      <a:pt x="1505" y="18085"/>
                      <a:pt x="1701" y="16385"/>
                    </a:cubicBezTo>
                    <a:cubicBezTo>
                      <a:pt x="1995" y="12853"/>
                      <a:pt x="2486" y="9355"/>
                      <a:pt x="3238" y="5889"/>
                    </a:cubicBezTo>
                    <a:cubicBezTo>
                      <a:pt x="3663" y="3992"/>
                      <a:pt x="4252" y="2128"/>
                      <a:pt x="4971" y="297"/>
                    </a:cubicBezTo>
                    <a:cubicBezTo>
                      <a:pt x="5050" y="119"/>
                      <a:pt x="4901" y="1"/>
                      <a:pt x="4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6"/>
              <p:cNvSpPr/>
              <p:nvPr/>
            </p:nvSpPr>
            <p:spPr>
              <a:xfrm>
                <a:off x="4929945" y="3181520"/>
                <a:ext cx="1099382" cy="1250463"/>
              </a:xfrm>
              <a:custGeom>
                <a:rect b="b" l="l" r="r" t="t"/>
                <a:pathLst>
                  <a:path extrusionOk="0" h="20005" w="17588">
                    <a:moveTo>
                      <a:pt x="17240" y="1"/>
                    </a:moveTo>
                    <a:cubicBezTo>
                      <a:pt x="17198" y="1"/>
                      <a:pt x="17154" y="15"/>
                      <a:pt x="17109" y="49"/>
                    </a:cubicBezTo>
                    <a:lnTo>
                      <a:pt x="17142" y="49"/>
                    </a:lnTo>
                    <a:cubicBezTo>
                      <a:pt x="15736" y="1062"/>
                      <a:pt x="14199" y="1782"/>
                      <a:pt x="12760" y="2697"/>
                    </a:cubicBezTo>
                    <a:cubicBezTo>
                      <a:pt x="11322" y="3678"/>
                      <a:pt x="10014" y="4855"/>
                      <a:pt x="8869" y="6163"/>
                    </a:cubicBezTo>
                    <a:cubicBezTo>
                      <a:pt x="7725" y="7439"/>
                      <a:pt x="6613" y="8746"/>
                      <a:pt x="5632" y="10120"/>
                    </a:cubicBezTo>
                    <a:cubicBezTo>
                      <a:pt x="4619" y="11559"/>
                      <a:pt x="3736" y="13063"/>
                      <a:pt x="2918" y="14632"/>
                    </a:cubicBezTo>
                    <a:cubicBezTo>
                      <a:pt x="2035" y="16300"/>
                      <a:pt x="1185" y="18033"/>
                      <a:pt x="139" y="19635"/>
                    </a:cubicBezTo>
                    <a:cubicBezTo>
                      <a:pt x="0" y="19820"/>
                      <a:pt x="188" y="20005"/>
                      <a:pt x="368" y="20005"/>
                    </a:cubicBezTo>
                    <a:cubicBezTo>
                      <a:pt x="443" y="20005"/>
                      <a:pt x="516" y="19973"/>
                      <a:pt x="564" y="19897"/>
                    </a:cubicBezTo>
                    <a:cubicBezTo>
                      <a:pt x="2428" y="17117"/>
                      <a:pt x="3638" y="13978"/>
                      <a:pt x="5469" y="11199"/>
                    </a:cubicBezTo>
                    <a:cubicBezTo>
                      <a:pt x="6450" y="9793"/>
                      <a:pt x="7529" y="8452"/>
                      <a:pt x="8673" y="7144"/>
                    </a:cubicBezTo>
                    <a:cubicBezTo>
                      <a:pt x="9850" y="5836"/>
                      <a:pt x="11060" y="4463"/>
                      <a:pt x="12564" y="3449"/>
                    </a:cubicBezTo>
                    <a:cubicBezTo>
                      <a:pt x="14101" y="2403"/>
                      <a:pt x="15834" y="1618"/>
                      <a:pt x="17371" y="507"/>
                    </a:cubicBezTo>
                    <a:cubicBezTo>
                      <a:pt x="17588" y="344"/>
                      <a:pt x="17445" y="1"/>
                      <a:pt x="172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6"/>
              <p:cNvSpPr/>
              <p:nvPr/>
            </p:nvSpPr>
            <p:spPr>
              <a:xfrm>
                <a:off x="5020330" y="4083300"/>
                <a:ext cx="166020" cy="126328"/>
              </a:xfrm>
              <a:custGeom>
                <a:rect b="b" l="l" r="r" t="t"/>
                <a:pathLst>
                  <a:path extrusionOk="0" h="2021" w="2656">
                    <a:moveTo>
                      <a:pt x="279" y="1"/>
                    </a:moveTo>
                    <a:cubicBezTo>
                      <a:pt x="213" y="1"/>
                      <a:pt x="148" y="25"/>
                      <a:pt x="99" y="74"/>
                    </a:cubicBezTo>
                    <a:cubicBezTo>
                      <a:pt x="1" y="172"/>
                      <a:pt x="1" y="336"/>
                      <a:pt x="99" y="434"/>
                    </a:cubicBezTo>
                    <a:cubicBezTo>
                      <a:pt x="753" y="990"/>
                      <a:pt x="1472" y="1513"/>
                      <a:pt x="2192" y="2004"/>
                    </a:cubicBezTo>
                    <a:cubicBezTo>
                      <a:pt x="2226" y="2015"/>
                      <a:pt x="2259" y="2020"/>
                      <a:pt x="2290" y="2020"/>
                    </a:cubicBezTo>
                    <a:cubicBezTo>
                      <a:pt x="2526" y="2020"/>
                      <a:pt x="2655" y="1719"/>
                      <a:pt x="2453" y="1546"/>
                    </a:cubicBezTo>
                    <a:cubicBezTo>
                      <a:pt x="1766" y="1121"/>
                      <a:pt x="1080" y="630"/>
                      <a:pt x="459" y="74"/>
                    </a:cubicBezTo>
                    <a:cubicBezTo>
                      <a:pt x="410" y="25"/>
                      <a:pt x="344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" name="Google Shape;154;p16"/>
              <p:cNvSpPr/>
              <p:nvPr/>
            </p:nvSpPr>
            <p:spPr>
              <a:xfrm>
                <a:off x="5110339" y="3804147"/>
                <a:ext cx="200274" cy="184210"/>
              </a:xfrm>
              <a:custGeom>
                <a:rect b="b" l="l" r="r" t="t"/>
                <a:pathLst>
                  <a:path extrusionOk="0" h="2947" w="3204">
                    <a:moveTo>
                      <a:pt x="345" y="0"/>
                    </a:moveTo>
                    <a:cubicBezTo>
                      <a:pt x="138" y="0"/>
                      <a:pt x="1" y="286"/>
                      <a:pt x="196" y="453"/>
                    </a:cubicBezTo>
                    <a:cubicBezTo>
                      <a:pt x="1144" y="1172"/>
                      <a:pt x="1994" y="1957"/>
                      <a:pt x="2746" y="2873"/>
                    </a:cubicBezTo>
                    <a:cubicBezTo>
                      <a:pt x="2795" y="2922"/>
                      <a:pt x="2861" y="2946"/>
                      <a:pt x="2926" y="2946"/>
                    </a:cubicBezTo>
                    <a:cubicBezTo>
                      <a:pt x="2991" y="2946"/>
                      <a:pt x="3057" y="2922"/>
                      <a:pt x="3106" y="2873"/>
                    </a:cubicBezTo>
                    <a:cubicBezTo>
                      <a:pt x="3204" y="2775"/>
                      <a:pt x="3204" y="2611"/>
                      <a:pt x="3106" y="2513"/>
                    </a:cubicBezTo>
                    <a:cubicBezTo>
                      <a:pt x="2321" y="1565"/>
                      <a:pt x="1438" y="747"/>
                      <a:pt x="457" y="28"/>
                    </a:cubicBezTo>
                    <a:cubicBezTo>
                      <a:pt x="419" y="9"/>
                      <a:pt x="381" y="0"/>
                      <a:pt x="3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" name="Google Shape;155;p16"/>
              <p:cNvSpPr/>
              <p:nvPr/>
            </p:nvSpPr>
            <p:spPr>
              <a:xfrm>
                <a:off x="5315987" y="3547933"/>
                <a:ext cx="177396" cy="219651"/>
              </a:xfrm>
              <a:custGeom>
                <a:rect b="b" l="l" r="r" t="t"/>
                <a:pathLst>
                  <a:path extrusionOk="0" h="3514" w="2838">
                    <a:moveTo>
                      <a:pt x="320" y="1"/>
                    </a:moveTo>
                    <a:cubicBezTo>
                      <a:pt x="156" y="1"/>
                      <a:pt x="0" y="169"/>
                      <a:pt x="110" y="367"/>
                    </a:cubicBezTo>
                    <a:cubicBezTo>
                      <a:pt x="699" y="1478"/>
                      <a:pt x="1451" y="2492"/>
                      <a:pt x="2301" y="3440"/>
                    </a:cubicBezTo>
                    <a:cubicBezTo>
                      <a:pt x="2353" y="3492"/>
                      <a:pt x="2411" y="3514"/>
                      <a:pt x="2467" y="3514"/>
                    </a:cubicBezTo>
                    <a:cubicBezTo>
                      <a:pt x="2662" y="3514"/>
                      <a:pt x="2838" y="3258"/>
                      <a:pt x="2661" y="3081"/>
                    </a:cubicBezTo>
                    <a:cubicBezTo>
                      <a:pt x="1843" y="2165"/>
                      <a:pt x="1124" y="1184"/>
                      <a:pt x="535" y="138"/>
                    </a:cubicBezTo>
                    <a:cubicBezTo>
                      <a:pt x="481" y="41"/>
                      <a:pt x="400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6"/>
              <p:cNvSpPr/>
              <p:nvPr/>
            </p:nvSpPr>
            <p:spPr>
              <a:xfrm>
                <a:off x="5542699" y="3343474"/>
                <a:ext cx="176709" cy="201337"/>
              </a:xfrm>
              <a:custGeom>
                <a:rect b="b" l="l" r="r" t="t"/>
                <a:pathLst>
                  <a:path extrusionOk="0" h="3221" w="2827">
                    <a:moveTo>
                      <a:pt x="371" y="0"/>
                    </a:moveTo>
                    <a:cubicBezTo>
                      <a:pt x="177" y="0"/>
                      <a:pt x="1" y="256"/>
                      <a:pt x="178" y="433"/>
                    </a:cubicBezTo>
                    <a:cubicBezTo>
                      <a:pt x="963" y="1218"/>
                      <a:pt x="1878" y="1970"/>
                      <a:pt x="2303" y="3049"/>
                    </a:cubicBezTo>
                    <a:cubicBezTo>
                      <a:pt x="2330" y="3157"/>
                      <a:pt x="2425" y="3221"/>
                      <a:pt x="2531" y="3221"/>
                    </a:cubicBezTo>
                    <a:cubicBezTo>
                      <a:pt x="2553" y="3221"/>
                      <a:pt x="2575" y="3218"/>
                      <a:pt x="2598" y="3213"/>
                    </a:cubicBezTo>
                    <a:cubicBezTo>
                      <a:pt x="2761" y="3180"/>
                      <a:pt x="2827" y="3049"/>
                      <a:pt x="2794" y="2918"/>
                    </a:cubicBezTo>
                    <a:cubicBezTo>
                      <a:pt x="2336" y="1741"/>
                      <a:pt x="1421" y="924"/>
                      <a:pt x="538" y="74"/>
                    </a:cubicBezTo>
                    <a:cubicBezTo>
                      <a:pt x="486" y="22"/>
                      <a:pt x="428" y="0"/>
                      <a:pt x="3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6"/>
              <p:cNvSpPr/>
              <p:nvPr/>
            </p:nvSpPr>
            <p:spPr>
              <a:xfrm>
                <a:off x="5790476" y="3191146"/>
                <a:ext cx="134891" cy="208212"/>
              </a:xfrm>
              <a:custGeom>
                <a:rect b="b" l="l" r="r" t="t"/>
                <a:pathLst>
                  <a:path extrusionOk="0" h="3331" w="2158">
                    <a:moveTo>
                      <a:pt x="391" y="0"/>
                    </a:moveTo>
                    <a:cubicBezTo>
                      <a:pt x="216" y="0"/>
                      <a:pt x="0" y="192"/>
                      <a:pt x="138" y="353"/>
                    </a:cubicBezTo>
                    <a:cubicBezTo>
                      <a:pt x="563" y="1366"/>
                      <a:pt x="1184" y="2249"/>
                      <a:pt x="1642" y="3230"/>
                    </a:cubicBezTo>
                    <a:cubicBezTo>
                      <a:pt x="1692" y="3300"/>
                      <a:pt x="1763" y="3330"/>
                      <a:pt x="1834" y="3330"/>
                    </a:cubicBezTo>
                    <a:cubicBezTo>
                      <a:pt x="1996" y="3330"/>
                      <a:pt x="2158" y="3173"/>
                      <a:pt x="2067" y="2968"/>
                    </a:cubicBezTo>
                    <a:cubicBezTo>
                      <a:pt x="1675" y="1987"/>
                      <a:pt x="988" y="1105"/>
                      <a:pt x="563" y="124"/>
                    </a:cubicBezTo>
                    <a:cubicBezTo>
                      <a:pt x="533" y="35"/>
                      <a:pt x="466" y="0"/>
                      <a:pt x="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6"/>
              <p:cNvSpPr/>
              <p:nvPr/>
            </p:nvSpPr>
            <p:spPr>
              <a:xfrm>
                <a:off x="4751800" y="3905595"/>
                <a:ext cx="219589" cy="49943"/>
              </a:xfrm>
              <a:custGeom>
                <a:rect b="b" l="l" r="r" t="t"/>
                <a:pathLst>
                  <a:path extrusionOk="0" h="799" w="3513">
                    <a:moveTo>
                      <a:pt x="349" y="1"/>
                    </a:moveTo>
                    <a:cubicBezTo>
                      <a:pt x="96" y="1"/>
                      <a:pt x="0" y="406"/>
                      <a:pt x="275" y="498"/>
                    </a:cubicBezTo>
                    <a:cubicBezTo>
                      <a:pt x="1105" y="698"/>
                      <a:pt x="1984" y="798"/>
                      <a:pt x="2849" y="798"/>
                    </a:cubicBezTo>
                    <a:cubicBezTo>
                      <a:pt x="2972" y="798"/>
                      <a:pt x="3095" y="796"/>
                      <a:pt x="3218" y="792"/>
                    </a:cubicBezTo>
                    <a:cubicBezTo>
                      <a:pt x="3512" y="727"/>
                      <a:pt x="3512" y="302"/>
                      <a:pt x="3218" y="269"/>
                    </a:cubicBezTo>
                    <a:cubicBezTo>
                      <a:pt x="3097" y="273"/>
                      <a:pt x="2977" y="275"/>
                      <a:pt x="2856" y="275"/>
                    </a:cubicBezTo>
                    <a:cubicBezTo>
                      <a:pt x="2029" y="275"/>
                      <a:pt x="1205" y="178"/>
                      <a:pt x="406" y="7"/>
                    </a:cubicBezTo>
                    <a:cubicBezTo>
                      <a:pt x="386" y="3"/>
                      <a:pt x="367" y="1"/>
                      <a:pt x="3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" name="Google Shape;159;p16"/>
              <p:cNvSpPr/>
              <p:nvPr/>
            </p:nvSpPr>
            <p:spPr>
              <a:xfrm>
                <a:off x="4770990" y="3658694"/>
                <a:ext cx="241216" cy="66008"/>
              </a:xfrm>
              <a:custGeom>
                <a:rect b="b" l="l" r="r" t="t"/>
                <a:pathLst>
                  <a:path extrusionOk="0" h="1056" w="3859">
                    <a:moveTo>
                      <a:pt x="295" y="1"/>
                    </a:moveTo>
                    <a:cubicBezTo>
                      <a:pt x="1" y="66"/>
                      <a:pt x="1" y="491"/>
                      <a:pt x="328" y="524"/>
                    </a:cubicBezTo>
                    <a:cubicBezTo>
                      <a:pt x="1374" y="655"/>
                      <a:pt x="2453" y="916"/>
                      <a:pt x="3499" y="1047"/>
                    </a:cubicBezTo>
                    <a:cubicBezTo>
                      <a:pt x="3527" y="1053"/>
                      <a:pt x="3554" y="1055"/>
                      <a:pt x="3580" y="1055"/>
                    </a:cubicBezTo>
                    <a:cubicBezTo>
                      <a:pt x="3705" y="1055"/>
                      <a:pt x="3799" y="992"/>
                      <a:pt x="3826" y="884"/>
                    </a:cubicBezTo>
                    <a:cubicBezTo>
                      <a:pt x="3859" y="753"/>
                      <a:pt x="3794" y="622"/>
                      <a:pt x="3663" y="557"/>
                    </a:cubicBezTo>
                    <a:cubicBezTo>
                      <a:pt x="2518" y="393"/>
                      <a:pt x="1439" y="164"/>
                      <a:pt x="2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" name="Google Shape;160;p16"/>
              <p:cNvSpPr/>
              <p:nvPr/>
            </p:nvSpPr>
            <p:spPr>
              <a:xfrm>
                <a:off x="4836184" y="3359476"/>
                <a:ext cx="202649" cy="52256"/>
              </a:xfrm>
              <a:custGeom>
                <a:rect b="b" l="l" r="r" t="t"/>
                <a:pathLst>
                  <a:path extrusionOk="0" h="836" w="3242">
                    <a:moveTo>
                      <a:pt x="346" y="1"/>
                    </a:moveTo>
                    <a:cubicBezTo>
                      <a:pt x="82" y="1"/>
                      <a:pt x="1" y="415"/>
                      <a:pt x="298" y="504"/>
                    </a:cubicBezTo>
                    <a:cubicBezTo>
                      <a:pt x="960" y="725"/>
                      <a:pt x="1641" y="835"/>
                      <a:pt x="2326" y="835"/>
                    </a:cubicBezTo>
                    <a:cubicBezTo>
                      <a:pt x="2554" y="835"/>
                      <a:pt x="2783" y="823"/>
                      <a:pt x="3012" y="799"/>
                    </a:cubicBezTo>
                    <a:cubicBezTo>
                      <a:pt x="3143" y="733"/>
                      <a:pt x="3241" y="602"/>
                      <a:pt x="3208" y="472"/>
                    </a:cubicBezTo>
                    <a:cubicBezTo>
                      <a:pt x="3154" y="363"/>
                      <a:pt x="3055" y="300"/>
                      <a:pt x="2948" y="300"/>
                    </a:cubicBezTo>
                    <a:cubicBezTo>
                      <a:pt x="2926" y="300"/>
                      <a:pt x="2904" y="302"/>
                      <a:pt x="2881" y="308"/>
                    </a:cubicBezTo>
                    <a:cubicBezTo>
                      <a:pt x="2677" y="333"/>
                      <a:pt x="2471" y="345"/>
                      <a:pt x="2264" y="345"/>
                    </a:cubicBezTo>
                    <a:cubicBezTo>
                      <a:pt x="1643" y="345"/>
                      <a:pt x="1018" y="235"/>
                      <a:pt x="429" y="14"/>
                    </a:cubicBezTo>
                    <a:cubicBezTo>
                      <a:pt x="400" y="5"/>
                      <a:pt x="372" y="1"/>
                      <a:pt x="3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6"/>
              <p:cNvSpPr/>
              <p:nvPr/>
            </p:nvSpPr>
            <p:spPr>
              <a:xfrm>
                <a:off x="4888690" y="3061508"/>
                <a:ext cx="201212" cy="49506"/>
              </a:xfrm>
              <a:custGeom>
                <a:rect b="b" l="l" r="r" t="t"/>
                <a:pathLst>
                  <a:path extrusionOk="0" h="792" w="3219">
                    <a:moveTo>
                      <a:pt x="345" y="1"/>
                    </a:moveTo>
                    <a:cubicBezTo>
                      <a:pt x="68" y="1"/>
                      <a:pt x="1" y="408"/>
                      <a:pt x="276" y="530"/>
                    </a:cubicBezTo>
                    <a:cubicBezTo>
                      <a:pt x="1159" y="694"/>
                      <a:pt x="2041" y="759"/>
                      <a:pt x="2924" y="792"/>
                    </a:cubicBezTo>
                    <a:cubicBezTo>
                      <a:pt x="3219" y="759"/>
                      <a:pt x="3219" y="334"/>
                      <a:pt x="2924" y="268"/>
                    </a:cubicBezTo>
                    <a:cubicBezTo>
                      <a:pt x="2074" y="268"/>
                      <a:pt x="1224" y="170"/>
                      <a:pt x="406" y="7"/>
                    </a:cubicBezTo>
                    <a:cubicBezTo>
                      <a:pt x="385" y="3"/>
                      <a:pt x="364" y="1"/>
                      <a:pt x="3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6"/>
              <p:cNvSpPr/>
              <p:nvPr/>
            </p:nvSpPr>
            <p:spPr>
              <a:xfrm>
                <a:off x="4950884" y="2857550"/>
                <a:ext cx="190085" cy="32754"/>
              </a:xfrm>
              <a:custGeom>
                <a:rect b="b" l="l" r="r" t="t"/>
                <a:pathLst>
                  <a:path extrusionOk="0" h="524" w="3041">
                    <a:moveTo>
                      <a:pt x="294" y="0"/>
                    </a:moveTo>
                    <a:cubicBezTo>
                      <a:pt x="0" y="33"/>
                      <a:pt x="0" y="491"/>
                      <a:pt x="294" y="523"/>
                    </a:cubicBezTo>
                    <a:lnTo>
                      <a:pt x="2747" y="523"/>
                    </a:lnTo>
                    <a:cubicBezTo>
                      <a:pt x="3041" y="491"/>
                      <a:pt x="3041" y="33"/>
                      <a:pt x="27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" name="Google Shape;163;p16"/>
              <p:cNvSpPr/>
              <p:nvPr/>
            </p:nvSpPr>
            <p:spPr>
              <a:xfrm>
                <a:off x="4296813" y="3146954"/>
                <a:ext cx="200587" cy="74946"/>
              </a:xfrm>
              <a:custGeom>
                <a:rect b="b" l="l" r="r" t="t"/>
                <a:pathLst>
                  <a:path extrusionOk="0" h="1199" w="3209">
                    <a:moveTo>
                      <a:pt x="2863" y="0"/>
                    </a:moveTo>
                    <a:cubicBezTo>
                      <a:pt x="2837" y="0"/>
                      <a:pt x="2809" y="4"/>
                      <a:pt x="2780" y="13"/>
                    </a:cubicBezTo>
                    <a:cubicBezTo>
                      <a:pt x="1930" y="307"/>
                      <a:pt x="1080" y="536"/>
                      <a:pt x="197" y="700"/>
                    </a:cubicBezTo>
                    <a:cubicBezTo>
                      <a:pt x="66" y="733"/>
                      <a:pt x="1" y="863"/>
                      <a:pt x="33" y="1027"/>
                    </a:cubicBezTo>
                    <a:cubicBezTo>
                      <a:pt x="60" y="1135"/>
                      <a:pt x="155" y="1199"/>
                      <a:pt x="261" y="1199"/>
                    </a:cubicBezTo>
                    <a:cubicBezTo>
                      <a:pt x="283" y="1199"/>
                      <a:pt x="305" y="1196"/>
                      <a:pt x="328" y="1190"/>
                    </a:cubicBezTo>
                    <a:cubicBezTo>
                      <a:pt x="1210" y="1027"/>
                      <a:pt x="2093" y="798"/>
                      <a:pt x="2911" y="504"/>
                    </a:cubicBezTo>
                    <a:cubicBezTo>
                      <a:pt x="3208" y="414"/>
                      <a:pt x="3127" y="0"/>
                      <a:pt x="28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" name="Google Shape;164;p16"/>
              <p:cNvSpPr/>
              <p:nvPr/>
            </p:nvSpPr>
            <p:spPr>
              <a:xfrm>
                <a:off x="4308252" y="3445735"/>
                <a:ext cx="206087" cy="66258"/>
              </a:xfrm>
              <a:custGeom>
                <a:rect b="b" l="l" r="r" t="t"/>
                <a:pathLst>
                  <a:path extrusionOk="0" h="1060" w="3297">
                    <a:moveTo>
                      <a:pt x="2947" y="1"/>
                    </a:moveTo>
                    <a:cubicBezTo>
                      <a:pt x="2929" y="1"/>
                      <a:pt x="2911" y="3"/>
                      <a:pt x="2891" y="7"/>
                    </a:cubicBezTo>
                    <a:cubicBezTo>
                      <a:pt x="2008" y="138"/>
                      <a:pt x="1158" y="399"/>
                      <a:pt x="275" y="563"/>
                    </a:cubicBezTo>
                    <a:cubicBezTo>
                      <a:pt x="1" y="655"/>
                      <a:pt x="96" y="1060"/>
                      <a:pt x="377" y="1060"/>
                    </a:cubicBezTo>
                    <a:cubicBezTo>
                      <a:pt x="396" y="1060"/>
                      <a:pt x="417" y="1058"/>
                      <a:pt x="439" y="1053"/>
                    </a:cubicBezTo>
                    <a:cubicBezTo>
                      <a:pt x="1289" y="890"/>
                      <a:pt x="2139" y="628"/>
                      <a:pt x="3022" y="498"/>
                    </a:cubicBezTo>
                    <a:cubicBezTo>
                      <a:pt x="3297" y="406"/>
                      <a:pt x="3201" y="1"/>
                      <a:pt x="29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6"/>
              <p:cNvSpPr/>
              <p:nvPr/>
            </p:nvSpPr>
            <p:spPr>
              <a:xfrm>
                <a:off x="4388823" y="3692948"/>
                <a:ext cx="190085" cy="57819"/>
              </a:xfrm>
              <a:custGeom>
                <a:rect b="b" l="l" r="r" t="t"/>
                <a:pathLst>
                  <a:path extrusionOk="0" h="925" w="3041">
                    <a:moveTo>
                      <a:pt x="2748" y="0"/>
                    </a:moveTo>
                    <a:cubicBezTo>
                      <a:pt x="2726" y="0"/>
                      <a:pt x="2704" y="3"/>
                      <a:pt x="2681" y="9"/>
                    </a:cubicBezTo>
                    <a:cubicBezTo>
                      <a:pt x="1897" y="205"/>
                      <a:pt x="1112" y="336"/>
                      <a:pt x="294" y="434"/>
                    </a:cubicBezTo>
                    <a:cubicBezTo>
                      <a:pt x="0" y="466"/>
                      <a:pt x="0" y="891"/>
                      <a:pt x="294" y="924"/>
                    </a:cubicBezTo>
                    <a:cubicBezTo>
                      <a:pt x="1144" y="826"/>
                      <a:pt x="1995" y="695"/>
                      <a:pt x="2812" y="499"/>
                    </a:cubicBezTo>
                    <a:cubicBezTo>
                      <a:pt x="2943" y="466"/>
                      <a:pt x="3041" y="336"/>
                      <a:pt x="3008" y="172"/>
                    </a:cubicBezTo>
                    <a:cubicBezTo>
                      <a:pt x="2954" y="64"/>
                      <a:pt x="2855" y="0"/>
                      <a:pt x="27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6"/>
              <p:cNvSpPr/>
              <p:nvPr/>
            </p:nvSpPr>
            <p:spPr>
              <a:xfrm>
                <a:off x="4448079" y="3939473"/>
                <a:ext cx="181959" cy="40692"/>
              </a:xfrm>
              <a:custGeom>
                <a:rect b="b" l="l" r="r" t="t"/>
                <a:pathLst>
                  <a:path extrusionOk="0" h="651" w="2911">
                    <a:moveTo>
                      <a:pt x="2636" y="0"/>
                    </a:moveTo>
                    <a:cubicBezTo>
                      <a:pt x="2608" y="0"/>
                      <a:pt x="2579" y="7"/>
                      <a:pt x="2551" y="21"/>
                    </a:cubicBezTo>
                    <a:cubicBezTo>
                      <a:pt x="1987" y="95"/>
                      <a:pt x="1423" y="131"/>
                      <a:pt x="859" y="131"/>
                    </a:cubicBezTo>
                    <a:cubicBezTo>
                      <a:pt x="671" y="131"/>
                      <a:pt x="483" y="127"/>
                      <a:pt x="295" y="119"/>
                    </a:cubicBezTo>
                    <a:cubicBezTo>
                      <a:pt x="0" y="185"/>
                      <a:pt x="0" y="610"/>
                      <a:pt x="295" y="642"/>
                    </a:cubicBezTo>
                    <a:cubicBezTo>
                      <a:pt x="439" y="648"/>
                      <a:pt x="583" y="651"/>
                      <a:pt x="726" y="651"/>
                    </a:cubicBezTo>
                    <a:cubicBezTo>
                      <a:pt x="1390" y="651"/>
                      <a:pt x="2036" y="592"/>
                      <a:pt x="2682" y="512"/>
                    </a:cubicBezTo>
                    <a:cubicBezTo>
                      <a:pt x="2812" y="446"/>
                      <a:pt x="2910" y="315"/>
                      <a:pt x="2878" y="185"/>
                    </a:cubicBezTo>
                    <a:cubicBezTo>
                      <a:pt x="2827" y="82"/>
                      <a:pt x="2736" y="0"/>
                      <a:pt x="26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7" name="Google Shape;167;p16"/>
            <p:cNvGrpSpPr/>
            <p:nvPr/>
          </p:nvGrpSpPr>
          <p:grpSpPr>
            <a:xfrm rot="-5400000">
              <a:off x="7627727" y="1321910"/>
              <a:ext cx="1140312" cy="2664047"/>
              <a:chOff x="3325650" y="1967425"/>
              <a:chExt cx="775775" cy="1812400"/>
            </a:xfrm>
          </p:grpSpPr>
          <p:sp>
            <p:nvSpPr>
              <p:cNvPr id="168" name="Google Shape;168;p16"/>
              <p:cNvSpPr/>
              <p:nvPr/>
            </p:nvSpPr>
            <p:spPr>
              <a:xfrm>
                <a:off x="3644450" y="1967425"/>
                <a:ext cx="255900" cy="468675"/>
              </a:xfrm>
              <a:custGeom>
                <a:rect b="b" l="l" r="r" t="t"/>
                <a:pathLst>
                  <a:path extrusionOk="0" h="18747" w="10236">
                    <a:moveTo>
                      <a:pt x="5093" y="0"/>
                    </a:moveTo>
                    <a:cubicBezTo>
                      <a:pt x="2986" y="0"/>
                      <a:pt x="1299" y="2605"/>
                      <a:pt x="883" y="5144"/>
                    </a:cubicBezTo>
                    <a:cubicBezTo>
                      <a:pt x="1" y="10834"/>
                      <a:pt x="5036" y="14104"/>
                      <a:pt x="6835" y="18747"/>
                    </a:cubicBezTo>
                    <a:lnTo>
                      <a:pt x="7260" y="18747"/>
                    </a:lnTo>
                    <a:cubicBezTo>
                      <a:pt x="8306" y="16360"/>
                      <a:pt x="9647" y="14398"/>
                      <a:pt x="9941" y="11717"/>
                    </a:cubicBezTo>
                    <a:cubicBezTo>
                      <a:pt x="10235" y="8414"/>
                      <a:pt x="10104" y="4098"/>
                      <a:pt x="7881" y="1547"/>
                    </a:cubicBezTo>
                    <a:cubicBezTo>
                      <a:pt x="6920" y="452"/>
                      <a:pt x="5970" y="0"/>
                      <a:pt x="50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" name="Google Shape;169;p16"/>
              <p:cNvSpPr/>
              <p:nvPr/>
            </p:nvSpPr>
            <p:spPr>
              <a:xfrm>
                <a:off x="3544725" y="2393450"/>
                <a:ext cx="196200" cy="356550"/>
              </a:xfrm>
              <a:custGeom>
                <a:rect b="b" l="l" r="r" t="t"/>
                <a:pathLst>
                  <a:path extrusionOk="0" h="14262" w="7848">
                    <a:moveTo>
                      <a:pt x="4255" y="0"/>
                    </a:moveTo>
                    <a:cubicBezTo>
                      <a:pt x="3605" y="0"/>
                      <a:pt x="2915" y="442"/>
                      <a:pt x="2224" y="1542"/>
                    </a:cubicBezTo>
                    <a:cubicBezTo>
                      <a:pt x="0" y="5270"/>
                      <a:pt x="4153" y="10959"/>
                      <a:pt x="5625" y="14262"/>
                    </a:cubicBezTo>
                    <a:lnTo>
                      <a:pt x="5625" y="14098"/>
                    </a:lnTo>
                    <a:cubicBezTo>
                      <a:pt x="6507" y="11711"/>
                      <a:pt x="7717" y="8867"/>
                      <a:pt x="7848" y="6185"/>
                    </a:cubicBezTo>
                    <a:cubicBezTo>
                      <a:pt x="7848" y="4163"/>
                      <a:pt x="6248" y="0"/>
                      <a:pt x="42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" name="Google Shape;170;p16"/>
              <p:cNvSpPr/>
              <p:nvPr/>
            </p:nvSpPr>
            <p:spPr>
              <a:xfrm>
                <a:off x="3870900" y="2478250"/>
                <a:ext cx="230525" cy="413175"/>
              </a:xfrm>
              <a:custGeom>
                <a:rect b="b" l="l" r="r" t="t"/>
                <a:pathLst>
                  <a:path extrusionOk="0" h="16527" w="9221">
                    <a:moveTo>
                      <a:pt x="6806" y="0"/>
                    </a:moveTo>
                    <a:cubicBezTo>
                      <a:pt x="5413" y="0"/>
                      <a:pt x="3700" y="1483"/>
                      <a:pt x="2649" y="3676"/>
                    </a:cubicBezTo>
                    <a:cubicBezTo>
                      <a:pt x="752" y="7436"/>
                      <a:pt x="883" y="12210"/>
                      <a:pt x="0" y="16232"/>
                    </a:cubicBezTo>
                    <a:lnTo>
                      <a:pt x="131" y="16526"/>
                    </a:lnTo>
                    <a:cubicBezTo>
                      <a:pt x="2354" y="14892"/>
                      <a:pt x="5036" y="14140"/>
                      <a:pt x="6670" y="11753"/>
                    </a:cubicBezTo>
                    <a:cubicBezTo>
                      <a:pt x="8371" y="9366"/>
                      <a:pt x="9221" y="6488"/>
                      <a:pt x="9057" y="3545"/>
                    </a:cubicBezTo>
                    <a:cubicBezTo>
                      <a:pt x="8909" y="1032"/>
                      <a:pt x="7969" y="0"/>
                      <a:pt x="68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6"/>
              <p:cNvSpPr/>
              <p:nvPr/>
            </p:nvSpPr>
            <p:spPr>
              <a:xfrm>
                <a:off x="3325650" y="2855650"/>
                <a:ext cx="263250" cy="475575"/>
              </a:xfrm>
              <a:custGeom>
                <a:rect b="b" l="l" r="r" t="t"/>
                <a:pathLst>
                  <a:path extrusionOk="0" h="19023" w="10530">
                    <a:moveTo>
                      <a:pt x="6717" y="0"/>
                    </a:moveTo>
                    <a:cubicBezTo>
                      <a:pt x="6256" y="0"/>
                      <a:pt x="5751" y="167"/>
                      <a:pt x="5199" y="548"/>
                    </a:cubicBezTo>
                    <a:cubicBezTo>
                      <a:pt x="0" y="4144"/>
                      <a:pt x="5330" y="15883"/>
                      <a:pt x="8600" y="19022"/>
                    </a:cubicBezTo>
                    <a:lnTo>
                      <a:pt x="8600" y="18989"/>
                    </a:lnTo>
                    <a:cubicBezTo>
                      <a:pt x="8502" y="18172"/>
                      <a:pt x="8436" y="17354"/>
                      <a:pt x="8436" y="16537"/>
                    </a:cubicBezTo>
                    <a:cubicBezTo>
                      <a:pt x="8894" y="13561"/>
                      <a:pt x="10529" y="10553"/>
                      <a:pt x="10529" y="7414"/>
                    </a:cubicBezTo>
                    <a:cubicBezTo>
                      <a:pt x="10529" y="5411"/>
                      <a:pt x="9346" y="0"/>
                      <a:pt x="67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6"/>
              <p:cNvSpPr/>
              <p:nvPr/>
            </p:nvSpPr>
            <p:spPr>
              <a:xfrm>
                <a:off x="3682050" y="3149150"/>
                <a:ext cx="295850" cy="314500"/>
              </a:xfrm>
              <a:custGeom>
                <a:rect b="b" l="l" r="r" t="t"/>
                <a:pathLst>
                  <a:path extrusionOk="0" h="12580" w="11834">
                    <a:moveTo>
                      <a:pt x="8073" y="1"/>
                    </a:moveTo>
                    <a:cubicBezTo>
                      <a:pt x="7220" y="1"/>
                      <a:pt x="6222" y="243"/>
                      <a:pt x="5167" y="775"/>
                    </a:cubicBezTo>
                    <a:cubicBezTo>
                      <a:pt x="589" y="3162"/>
                      <a:pt x="1" y="7642"/>
                      <a:pt x="1" y="12285"/>
                    </a:cubicBezTo>
                    <a:lnTo>
                      <a:pt x="295" y="12579"/>
                    </a:lnTo>
                    <a:cubicBezTo>
                      <a:pt x="589" y="12416"/>
                      <a:pt x="851" y="12154"/>
                      <a:pt x="1014" y="11827"/>
                    </a:cubicBezTo>
                    <a:cubicBezTo>
                      <a:pt x="3859" y="9440"/>
                      <a:pt x="7260" y="8230"/>
                      <a:pt x="9614" y="5091"/>
                    </a:cubicBezTo>
                    <a:cubicBezTo>
                      <a:pt x="11834" y="2091"/>
                      <a:pt x="10578" y="1"/>
                      <a:pt x="80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6"/>
              <p:cNvSpPr/>
              <p:nvPr/>
            </p:nvSpPr>
            <p:spPr>
              <a:xfrm>
                <a:off x="3593775" y="2063725"/>
                <a:ext cx="237075" cy="1716100"/>
              </a:xfrm>
              <a:custGeom>
                <a:rect b="b" l="l" r="r" t="t"/>
                <a:pathLst>
                  <a:path extrusionOk="0" h="68644" w="9483">
                    <a:moveTo>
                      <a:pt x="6744" y="1"/>
                    </a:moveTo>
                    <a:cubicBezTo>
                      <a:pt x="6614" y="1"/>
                      <a:pt x="6491" y="82"/>
                      <a:pt x="6507" y="246"/>
                    </a:cubicBezTo>
                    <a:cubicBezTo>
                      <a:pt x="7129" y="4856"/>
                      <a:pt x="8306" y="9369"/>
                      <a:pt x="8665" y="14012"/>
                    </a:cubicBezTo>
                    <a:cubicBezTo>
                      <a:pt x="8992" y="18491"/>
                      <a:pt x="8240" y="22873"/>
                      <a:pt x="6965" y="27189"/>
                    </a:cubicBezTo>
                    <a:cubicBezTo>
                      <a:pt x="5690" y="31342"/>
                      <a:pt x="3990" y="35331"/>
                      <a:pt x="2583" y="39451"/>
                    </a:cubicBezTo>
                    <a:cubicBezTo>
                      <a:pt x="1831" y="41478"/>
                      <a:pt x="1243" y="43604"/>
                      <a:pt x="785" y="45729"/>
                    </a:cubicBezTo>
                    <a:cubicBezTo>
                      <a:pt x="327" y="48018"/>
                      <a:pt x="98" y="50372"/>
                      <a:pt x="66" y="52694"/>
                    </a:cubicBezTo>
                    <a:cubicBezTo>
                      <a:pt x="0" y="58023"/>
                      <a:pt x="818" y="63288"/>
                      <a:pt x="1930" y="68454"/>
                    </a:cubicBezTo>
                    <a:cubicBezTo>
                      <a:pt x="1956" y="68586"/>
                      <a:pt x="2052" y="68643"/>
                      <a:pt x="2152" y="68643"/>
                    </a:cubicBezTo>
                    <a:cubicBezTo>
                      <a:pt x="2300" y="68643"/>
                      <a:pt x="2459" y="68518"/>
                      <a:pt x="2420" y="68323"/>
                    </a:cubicBezTo>
                    <a:cubicBezTo>
                      <a:pt x="1406" y="63680"/>
                      <a:pt x="654" y="58939"/>
                      <a:pt x="589" y="54165"/>
                    </a:cubicBezTo>
                    <a:cubicBezTo>
                      <a:pt x="523" y="51778"/>
                      <a:pt x="687" y="49358"/>
                      <a:pt x="1079" y="47004"/>
                    </a:cubicBezTo>
                    <a:cubicBezTo>
                      <a:pt x="1472" y="44813"/>
                      <a:pt x="2028" y="42655"/>
                      <a:pt x="2747" y="40563"/>
                    </a:cubicBezTo>
                    <a:cubicBezTo>
                      <a:pt x="5461" y="32388"/>
                      <a:pt x="9483" y="24442"/>
                      <a:pt x="9254" y="15614"/>
                    </a:cubicBezTo>
                    <a:cubicBezTo>
                      <a:pt x="9123" y="10415"/>
                      <a:pt x="7684" y="5380"/>
                      <a:pt x="7030" y="246"/>
                    </a:cubicBezTo>
                    <a:cubicBezTo>
                      <a:pt x="7014" y="82"/>
                      <a:pt x="6875" y="1"/>
                      <a:pt x="67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" name="Google Shape;174;p16"/>
              <p:cNvSpPr/>
              <p:nvPr/>
            </p:nvSpPr>
            <p:spPr>
              <a:xfrm>
                <a:off x="3646100" y="2460000"/>
                <a:ext cx="87650" cy="407775"/>
              </a:xfrm>
              <a:custGeom>
                <a:rect b="b" l="l" r="r" t="t"/>
                <a:pathLst>
                  <a:path extrusionOk="0" h="16311" w="3506">
                    <a:moveTo>
                      <a:pt x="249" y="0"/>
                    </a:moveTo>
                    <a:cubicBezTo>
                      <a:pt x="131" y="0"/>
                      <a:pt x="16" y="74"/>
                      <a:pt x="0" y="221"/>
                    </a:cubicBezTo>
                    <a:cubicBezTo>
                      <a:pt x="0" y="2935"/>
                      <a:pt x="294" y="5649"/>
                      <a:pt x="850" y="8297"/>
                    </a:cubicBezTo>
                    <a:cubicBezTo>
                      <a:pt x="1406" y="10946"/>
                      <a:pt x="2223" y="13562"/>
                      <a:pt x="2976" y="16145"/>
                    </a:cubicBezTo>
                    <a:cubicBezTo>
                      <a:pt x="3014" y="16261"/>
                      <a:pt x="3109" y="16311"/>
                      <a:pt x="3205" y="16311"/>
                    </a:cubicBezTo>
                    <a:cubicBezTo>
                      <a:pt x="3353" y="16311"/>
                      <a:pt x="3506" y="16192"/>
                      <a:pt x="3466" y="16014"/>
                    </a:cubicBezTo>
                    <a:cubicBezTo>
                      <a:pt x="2714" y="13463"/>
                      <a:pt x="1962" y="10913"/>
                      <a:pt x="1406" y="8330"/>
                    </a:cubicBezTo>
                    <a:cubicBezTo>
                      <a:pt x="817" y="5681"/>
                      <a:pt x="523" y="2967"/>
                      <a:pt x="523" y="221"/>
                    </a:cubicBezTo>
                    <a:cubicBezTo>
                      <a:pt x="490" y="74"/>
                      <a:pt x="368" y="0"/>
                      <a:pt x="2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" name="Google Shape;175;p16"/>
              <p:cNvSpPr/>
              <p:nvPr/>
            </p:nvSpPr>
            <p:spPr>
              <a:xfrm>
                <a:off x="3665625" y="2549050"/>
                <a:ext cx="372200" cy="491475"/>
              </a:xfrm>
              <a:custGeom>
                <a:rect b="b" l="l" r="r" t="t"/>
                <a:pathLst>
                  <a:path extrusionOk="0" h="19659" w="14888">
                    <a:moveTo>
                      <a:pt x="14581" y="1"/>
                    </a:moveTo>
                    <a:cubicBezTo>
                      <a:pt x="14480" y="1"/>
                      <a:pt x="14385" y="58"/>
                      <a:pt x="14358" y="190"/>
                    </a:cubicBezTo>
                    <a:cubicBezTo>
                      <a:pt x="13704" y="3264"/>
                      <a:pt x="12560" y="6239"/>
                      <a:pt x="10990" y="8953"/>
                    </a:cubicBezTo>
                    <a:cubicBezTo>
                      <a:pt x="9388" y="11831"/>
                      <a:pt x="7361" y="14577"/>
                      <a:pt x="4778" y="16670"/>
                    </a:cubicBezTo>
                    <a:cubicBezTo>
                      <a:pt x="3470" y="17782"/>
                      <a:pt x="1933" y="18632"/>
                      <a:pt x="298" y="19155"/>
                    </a:cubicBezTo>
                    <a:cubicBezTo>
                      <a:pt x="1" y="19244"/>
                      <a:pt x="82" y="19658"/>
                      <a:pt x="345" y="19658"/>
                    </a:cubicBezTo>
                    <a:cubicBezTo>
                      <a:pt x="372" y="19658"/>
                      <a:pt x="399" y="19654"/>
                      <a:pt x="429" y="19646"/>
                    </a:cubicBezTo>
                    <a:lnTo>
                      <a:pt x="396" y="19646"/>
                    </a:lnTo>
                    <a:cubicBezTo>
                      <a:pt x="3470" y="18730"/>
                      <a:pt x="5988" y="16572"/>
                      <a:pt x="8015" y="14152"/>
                    </a:cubicBezTo>
                    <a:cubicBezTo>
                      <a:pt x="10238" y="11504"/>
                      <a:pt x="12037" y="8528"/>
                      <a:pt x="13312" y="5324"/>
                    </a:cubicBezTo>
                    <a:cubicBezTo>
                      <a:pt x="13999" y="3722"/>
                      <a:pt x="14489" y="2021"/>
                      <a:pt x="14849" y="321"/>
                    </a:cubicBezTo>
                    <a:cubicBezTo>
                      <a:pt x="14888" y="126"/>
                      <a:pt x="14729" y="1"/>
                      <a:pt x="145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6"/>
              <p:cNvSpPr/>
              <p:nvPr/>
            </p:nvSpPr>
            <p:spPr>
              <a:xfrm>
                <a:off x="3470325" y="2998700"/>
                <a:ext cx="134525" cy="437400"/>
              </a:xfrm>
              <a:custGeom>
                <a:rect b="b" l="l" r="r" t="t"/>
                <a:pathLst>
                  <a:path extrusionOk="0" h="17496" w="5381">
                    <a:moveTo>
                      <a:pt x="295" y="0"/>
                    </a:moveTo>
                    <a:cubicBezTo>
                      <a:pt x="173" y="0"/>
                      <a:pt x="50" y="74"/>
                      <a:pt x="34" y="221"/>
                    </a:cubicBezTo>
                    <a:cubicBezTo>
                      <a:pt x="1" y="3262"/>
                      <a:pt x="361" y="6303"/>
                      <a:pt x="1145" y="9245"/>
                    </a:cubicBezTo>
                    <a:cubicBezTo>
                      <a:pt x="1930" y="12123"/>
                      <a:pt x="3173" y="14870"/>
                      <a:pt x="4808" y="17387"/>
                    </a:cubicBezTo>
                    <a:cubicBezTo>
                      <a:pt x="4865" y="17464"/>
                      <a:pt x="4942" y="17496"/>
                      <a:pt x="5018" y="17496"/>
                    </a:cubicBezTo>
                    <a:cubicBezTo>
                      <a:pt x="5202" y="17496"/>
                      <a:pt x="5381" y="17311"/>
                      <a:pt x="5265" y="17126"/>
                    </a:cubicBezTo>
                    <a:cubicBezTo>
                      <a:pt x="3630" y="14641"/>
                      <a:pt x="2421" y="11959"/>
                      <a:pt x="1636" y="9115"/>
                    </a:cubicBezTo>
                    <a:cubicBezTo>
                      <a:pt x="884" y="6205"/>
                      <a:pt x="524" y="3229"/>
                      <a:pt x="557" y="221"/>
                    </a:cubicBezTo>
                    <a:cubicBezTo>
                      <a:pt x="540" y="74"/>
                      <a:pt x="418" y="0"/>
                      <a:pt x="2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6"/>
              <p:cNvSpPr/>
              <p:nvPr/>
            </p:nvSpPr>
            <p:spPr>
              <a:xfrm>
                <a:off x="3605550" y="3236975"/>
                <a:ext cx="234450" cy="359700"/>
              </a:xfrm>
              <a:custGeom>
                <a:rect b="b" l="l" r="r" t="t"/>
                <a:pathLst>
                  <a:path extrusionOk="0" h="14388" w="9378">
                    <a:moveTo>
                      <a:pt x="8999" y="1"/>
                    </a:moveTo>
                    <a:cubicBezTo>
                      <a:pt x="8939" y="1"/>
                      <a:pt x="8875" y="23"/>
                      <a:pt x="8816" y="74"/>
                    </a:cubicBezTo>
                    <a:cubicBezTo>
                      <a:pt x="6756" y="1873"/>
                      <a:pt x="5088" y="4063"/>
                      <a:pt x="3878" y="6548"/>
                    </a:cubicBezTo>
                    <a:cubicBezTo>
                      <a:pt x="3257" y="7758"/>
                      <a:pt x="2766" y="9001"/>
                      <a:pt x="2276" y="10276"/>
                    </a:cubicBezTo>
                    <a:cubicBezTo>
                      <a:pt x="1753" y="11617"/>
                      <a:pt x="1360" y="13023"/>
                      <a:pt x="183" y="13971"/>
                    </a:cubicBezTo>
                    <a:cubicBezTo>
                      <a:pt x="1" y="14127"/>
                      <a:pt x="192" y="14387"/>
                      <a:pt x="393" y="14387"/>
                    </a:cubicBezTo>
                    <a:cubicBezTo>
                      <a:pt x="445" y="14387"/>
                      <a:pt x="496" y="14370"/>
                      <a:pt x="543" y="14330"/>
                    </a:cubicBezTo>
                    <a:cubicBezTo>
                      <a:pt x="1589" y="13480"/>
                      <a:pt x="2080" y="12303"/>
                      <a:pt x="2505" y="11061"/>
                    </a:cubicBezTo>
                    <a:cubicBezTo>
                      <a:pt x="2995" y="9687"/>
                      <a:pt x="3519" y="8347"/>
                      <a:pt x="4140" y="7072"/>
                    </a:cubicBezTo>
                    <a:cubicBezTo>
                      <a:pt x="5350" y="4521"/>
                      <a:pt x="7083" y="2265"/>
                      <a:pt x="9175" y="434"/>
                    </a:cubicBezTo>
                    <a:cubicBezTo>
                      <a:pt x="9378" y="257"/>
                      <a:pt x="9208" y="1"/>
                      <a:pt x="89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" name="Google Shape;178;p16"/>
              <p:cNvSpPr/>
              <p:nvPr/>
            </p:nvSpPr>
            <p:spPr>
              <a:xfrm>
                <a:off x="3701150" y="2130750"/>
                <a:ext cx="136925" cy="98575"/>
              </a:xfrm>
              <a:custGeom>
                <a:rect b="b" l="l" r="r" t="t"/>
                <a:pathLst>
                  <a:path extrusionOk="0" h="3943" w="5477">
                    <a:moveTo>
                      <a:pt x="5147" y="1"/>
                    </a:moveTo>
                    <a:cubicBezTo>
                      <a:pt x="5046" y="1"/>
                      <a:pt x="4952" y="54"/>
                      <a:pt x="4926" y="181"/>
                    </a:cubicBezTo>
                    <a:cubicBezTo>
                      <a:pt x="4504" y="1267"/>
                      <a:pt x="3998" y="2326"/>
                      <a:pt x="3382" y="3305"/>
                    </a:cubicBezTo>
                    <a:lnTo>
                      <a:pt x="3382" y="3305"/>
                    </a:lnTo>
                    <a:cubicBezTo>
                      <a:pt x="2430" y="2559"/>
                      <a:pt x="1496" y="1819"/>
                      <a:pt x="479" y="1162"/>
                    </a:cubicBezTo>
                    <a:cubicBezTo>
                      <a:pt x="434" y="1128"/>
                      <a:pt x="390" y="1114"/>
                      <a:pt x="347" y="1114"/>
                    </a:cubicBezTo>
                    <a:cubicBezTo>
                      <a:pt x="143" y="1114"/>
                      <a:pt x="1" y="1451"/>
                      <a:pt x="218" y="1587"/>
                    </a:cubicBezTo>
                    <a:cubicBezTo>
                      <a:pt x="1264" y="2273"/>
                      <a:pt x="2245" y="3091"/>
                      <a:pt x="3259" y="3876"/>
                    </a:cubicBezTo>
                    <a:cubicBezTo>
                      <a:pt x="3316" y="3918"/>
                      <a:pt x="3385" y="3943"/>
                      <a:pt x="3454" y="3943"/>
                    </a:cubicBezTo>
                    <a:cubicBezTo>
                      <a:pt x="3542" y="3943"/>
                      <a:pt x="3628" y="3902"/>
                      <a:pt x="3684" y="3810"/>
                    </a:cubicBezTo>
                    <a:cubicBezTo>
                      <a:pt x="4370" y="2731"/>
                      <a:pt x="4959" y="1554"/>
                      <a:pt x="5417" y="312"/>
                    </a:cubicBezTo>
                    <a:cubicBezTo>
                      <a:pt x="5477" y="132"/>
                      <a:pt x="5304" y="1"/>
                      <a:pt x="51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" name="Google Shape;179;p16"/>
              <p:cNvSpPr/>
              <p:nvPr/>
            </p:nvSpPr>
            <p:spPr>
              <a:xfrm>
                <a:off x="3730575" y="2251775"/>
                <a:ext cx="115375" cy="59750"/>
              </a:xfrm>
              <a:custGeom>
                <a:rect b="b" l="l" r="r" t="t"/>
                <a:pathLst>
                  <a:path extrusionOk="0" h="2390" w="4615">
                    <a:moveTo>
                      <a:pt x="337" y="0"/>
                    </a:moveTo>
                    <a:cubicBezTo>
                      <a:pt x="121" y="0"/>
                      <a:pt x="1" y="343"/>
                      <a:pt x="218" y="506"/>
                    </a:cubicBezTo>
                    <a:cubicBezTo>
                      <a:pt x="1101" y="1095"/>
                      <a:pt x="1885" y="1814"/>
                      <a:pt x="2801" y="2370"/>
                    </a:cubicBezTo>
                    <a:cubicBezTo>
                      <a:pt x="2837" y="2382"/>
                      <a:pt x="2877" y="2389"/>
                      <a:pt x="2919" y="2389"/>
                    </a:cubicBezTo>
                    <a:cubicBezTo>
                      <a:pt x="2990" y="2389"/>
                      <a:pt x="3066" y="2367"/>
                      <a:pt x="3128" y="2304"/>
                    </a:cubicBezTo>
                    <a:cubicBezTo>
                      <a:pt x="3651" y="1716"/>
                      <a:pt x="4109" y="1095"/>
                      <a:pt x="4501" y="408"/>
                    </a:cubicBezTo>
                    <a:cubicBezTo>
                      <a:pt x="4614" y="205"/>
                      <a:pt x="4431" y="17"/>
                      <a:pt x="4253" y="17"/>
                    </a:cubicBezTo>
                    <a:cubicBezTo>
                      <a:pt x="4173" y="17"/>
                      <a:pt x="4094" y="55"/>
                      <a:pt x="4044" y="146"/>
                    </a:cubicBezTo>
                    <a:cubicBezTo>
                      <a:pt x="3714" y="746"/>
                      <a:pt x="3329" y="1290"/>
                      <a:pt x="2890" y="1805"/>
                    </a:cubicBezTo>
                    <a:lnTo>
                      <a:pt x="2890" y="1805"/>
                    </a:lnTo>
                    <a:cubicBezTo>
                      <a:pt x="2047" y="1266"/>
                      <a:pt x="1306" y="600"/>
                      <a:pt x="479" y="48"/>
                    </a:cubicBezTo>
                    <a:cubicBezTo>
                      <a:pt x="429" y="15"/>
                      <a:pt x="381" y="0"/>
                      <a:pt x="3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6"/>
              <p:cNvSpPr/>
              <p:nvPr/>
            </p:nvSpPr>
            <p:spPr>
              <a:xfrm>
                <a:off x="3920750" y="2692600"/>
                <a:ext cx="109450" cy="93575"/>
              </a:xfrm>
              <a:custGeom>
                <a:rect b="b" l="l" r="r" t="t"/>
                <a:pathLst>
                  <a:path extrusionOk="0" h="3743" w="4378">
                    <a:moveTo>
                      <a:pt x="281" y="1"/>
                    </a:moveTo>
                    <a:cubicBezTo>
                      <a:pt x="264" y="1"/>
                      <a:pt x="247" y="3"/>
                      <a:pt x="230" y="7"/>
                    </a:cubicBezTo>
                    <a:cubicBezTo>
                      <a:pt x="99" y="72"/>
                      <a:pt x="1" y="203"/>
                      <a:pt x="66" y="334"/>
                    </a:cubicBezTo>
                    <a:cubicBezTo>
                      <a:pt x="164" y="1478"/>
                      <a:pt x="491" y="2590"/>
                      <a:pt x="982" y="3604"/>
                    </a:cubicBezTo>
                    <a:cubicBezTo>
                      <a:pt x="1008" y="3684"/>
                      <a:pt x="1102" y="3743"/>
                      <a:pt x="1189" y="3743"/>
                    </a:cubicBezTo>
                    <a:cubicBezTo>
                      <a:pt x="1207" y="3743"/>
                      <a:pt x="1226" y="3740"/>
                      <a:pt x="1243" y="3734"/>
                    </a:cubicBezTo>
                    <a:cubicBezTo>
                      <a:pt x="2388" y="3309"/>
                      <a:pt x="3663" y="2917"/>
                      <a:pt x="4284" y="1805"/>
                    </a:cubicBezTo>
                    <a:cubicBezTo>
                      <a:pt x="4377" y="1619"/>
                      <a:pt x="4222" y="1450"/>
                      <a:pt x="4054" y="1450"/>
                    </a:cubicBezTo>
                    <a:cubicBezTo>
                      <a:pt x="3986" y="1450"/>
                      <a:pt x="3916" y="1478"/>
                      <a:pt x="3859" y="1544"/>
                    </a:cubicBezTo>
                    <a:cubicBezTo>
                      <a:pt x="3341" y="2488"/>
                      <a:pt x="2285" y="2836"/>
                      <a:pt x="1324" y="3170"/>
                    </a:cubicBezTo>
                    <a:lnTo>
                      <a:pt x="1324" y="3170"/>
                    </a:lnTo>
                    <a:cubicBezTo>
                      <a:pt x="1131" y="2755"/>
                      <a:pt x="969" y="2297"/>
                      <a:pt x="883" y="1838"/>
                    </a:cubicBezTo>
                    <a:cubicBezTo>
                      <a:pt x="720" y="1282"/>
                      <a:pt x="622" y="759"/>
                      <a:pt x="556" y="203"/>
                    </a:cubicBezTo>
                    <a:cubicBezTo>
                      <a:pt x="500" y="89"/>
                      <a:pt x="394" y="1"/>
                      <a:pt x="2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6"/>
              <p:cNvSpPr/>
              <p:nvPr/>
            </p:nvSpPr>
            <p:spPr>
              <a:xfrm>
                <a:off x="3961000" y="2597975"/>
                <a:ext cx="94650" cy="79700"/>
              </a:xfrm>
              <a:custGeom>
                <a:rect b="b" l="l" r="r" t="t"/>
                <a:pathLst>
                  <a:path extrusionOk="0" h="3188" w="3786">
                    <a:moveTo>
                      <a:pt x="346" y="1"/>
                    </a:moveTo>
                    <a:cubicBezTo>
                      <a:pt x="175" y="1"/>
                      <a:pt x="1" y="188"/>
                      <a:pt x="91" y="391"/>
                    </a:cubicBezTo>
                    <a:cubicBezTo>
                      <a:pt x="516" y="1176"/>
                      <a:pt x="1006" y="2026"/>
                      <a:pt x="1105" y="2942"/>
                    </a:cubicBezTo>
                    <a:cubicBezTo>
                      <a:pt x="1105" y="3076"/>
                      <a:pt x="1214" y="3188"/>
                      <a:pt x="1344" y="3188"/>
                    </a:cubicBezTo>
                    <a:cubicBezTo>
                      <a:pt x="1373" y="3188"/>
                      <a:pt x="1402" y="3182"/>
                      <a:pt x="1432" y="3171"/>
                    </a:cubicBezTo>
                    <a:cubicBezTo>
                      <a:pt x="2249" y="2942"/>
                      <a:pt x="2805" y="2222"/>
                      <a:pt x="3590" y="1895"/>
                    </a:cubicBezTo>
                    <a:cubicBezTo>
                      <a:pt x="3720" y="1863"/>
                      <a:pt x="3786" y="1732"/>
                      <a:pt x="3753" y="1601"/>
                    </a:cubicBezTo>
                    <a:cubicBezTo>
                      <a:pt x="3725" y="1487"/>
                      <a:pt x="3622" y="1399"/>
                      <a:pt x="3510" y="1399"/>
                    </a:cubicBezTo>
                    <a:cubicBezTo>
                      <a:pt x="3493" y="1399"/>
                      <a:pt x="3476" y="1401"/>
                      <a:pt x="3459" y="1405"/>
                    </a:cubicBezTo>
                    <a:cubicBezTo>
                      <a:pt x="3066" y="1601"/>
                      <a:pt x="2674" y="1830"/>
                      <a:pt x="2347" y="2092"/>
                    </a:cubicBezTo>
                    <a:cubicBezTo>
                      <a:pt x="2103" y="2287"/>
                      <a:pt x="1841" y="2445"/>
                      <a:pt x="1575" y="2581"/>
                    </a:cubicBezTo>
                    <a:lnTo>
                      <a:pt x="1575" y="2581"/>
                    </a:lnTo>
                    <a:cubicBezTo>
                      <a:pt x="1405" y="1709"/>
                      <a:pt x="952" y="907"/>
                      <a:pt x="549" y="130"/>
                    </a:cubicBezTo>
                    <a:cubicBezTo>
                      <a:pt x="498" y="38"/>
                      <a:pt x="422" y="1"/>
                      <a:pt x="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6"/>
              <p:cNvSpPr/>
              <p:nvPr/>
            </p:nvSpPr>
            <p:spPr>
              <a:xfrm>
                <a:off x="3608050" y="2517925"/>
                <a:ext cx="88625" cy="70225"/>
              </a:xfrm>
              <a:custGeom>
                <a:rect b="b" l="l" r="r" t="t"/>
                <a:pathLst>
                  <a:path extrusionOk="0" h="2809" w="3545">
                    <a:moveTo>
                      <a:pt x="3207" y="1"/>
                    </a:moveTo>
                    <a:cubicBezTo>
                      <a:pt x="3140" y="1"/>
                      <a:pt x="3073" y="28"/>
                      <a:pt x="3026" y="95"/>
                    </a:cubicBezTo>
                    <a:cubicBezTo>
                      <a:pt x="2623" y="758"/>
                      <a:pt x="2244" y="1446"/>
                      <a:pt x="1892" y="2138"/>
                    </a:cubicBezTo>
                    <a:lnTo>
                      <a:pt x="1892" y="2138"/>
                    </a:lnTo>
                    <a:cubicBezTo>
                      <a:pt x="1366" y="1685"/>
                      <a:pt x="919" y="1157"/>
                      <a:pt x="574" y="552"/>
                    </a:cubicBezTo>
                    <a:cubicBezTo>
                      <a:pt x="516" y="476"/>
                      <a:pt x="439" y="444"/>
                      <a:pt x="363" y="444"/>
                    </a:cubicBezTo>
                    <a:cubicBezTo>
                      <a:pt x="179" y="444"/>
                      <a:pt x="0" y="629"/>
                      <a:pt x="116" y="814"/>
                    </a:cubicBezTo>
                    <a:cubicBezTo>
                      <a:pt x="574" y="1566"/>
                      <a:pt x="1162" y="2220"/>
                      <a:pt x="1849" y="2776"/>
                    </a:cubicBezTo>
                    <a:cubicBezTo>
                      <a:pt x="1893" y="2798"/>
                      <a:pt x="1936" y="2808"/>
                      <a:pt x="1979" y="2808"/>
                    </a:cubicBezTo>
                    <a:cubicBezTo>
                      <a:pt x="2063" y="2808"/>
                      <a:pt x="2143" y="2765"/>
                      <a:pt x="2209" y="2678"/>
                    </a:cubicBezTo>
                    <a:cubicBezTo>
                      <a:pt x="2568" y="1893"/>
                      <a:pt x="2993" y="1108"/>
                      <a:pt x="3451" y="356"/>
                    </a:cubicBezTo>
                    <a:cubicBezTo>
                      <a:pt x="3544" y="170"/>
                      <a:pt x="3373" y="1"/>
                      <a:pt x="32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6"/>
              <p:cNvSpPr/>
              <p:nvPr/>
            </p:nvSpPr>
            <p:spPr>
              <a:xfrm>
                <a:off x="3749075" y="3248825"/>
                <a:ext cx="76800" cy="80900"/>
              </a:xfrm>
              <a:custGeom>
                <a:rect b="b" l="l" r="r" t="t"/>
                <a:pathLst>
                  <a:path extrusionOk="0" h="3236" w="3072">
                    <a:moveTo>
                      <a:pt x="275" y="1"/>
                    </a:moveTo>
                    <a:cubicBezTo>
                      <a:pt x="156" y="1"/>
                      <a:pt x="34" y="74"/>
                      <a:pt x="1" y="221"/>
                    </a:cubicBezTo>
                    <a:lnTo>
                      <a:pt x="1" y="2968"/>
                    </a:lnTo>
                    <a:cubicBezTo>
                      <a:pt x="1" y="3139"/>
                      <a:pt x="126" y="3236"/>
                      <a:pt x="266" y="3236"/>
                    </a:cubicBezTo>
                    <a:cubicBezTo>
                      <a:pt x="286" y="3236"/>
                      <a:pt x="307" y="3234"/>
                      <a:pt x="328" y="3230"/>
                    </a:cubicBezTo>
                    <a:cubicBezTo>
                      <a:pt x="1145" y="2935"/>
                      <a:pt x="2061" y="3001"/>
                      <a:pt x="2846" y="2543"/>
                    </a:cubicBezTo>
                    <a:cubicBezTo>
                      <a:pt x="3071" y="2374"/>
                      <a:pt x="2932" y="2059"/>
                      <a:pt x="2701" y="2059"/>
                    </a:cubicBezTo>
                    <a:cubicBezTo>
                      <a:pt x="2664" y="2059"/>
                      <a:pt x="2625" y="2067"/>
                      <a:pt x="2584" y="2085"/>
                    </a:cubicBezTo>
                    <a:cubicBezTo>
                      <a:pt x="1963" y="2452"/>
                      <a:pt x="1220" y="2454"/>
                      <a:pt x="524" y="2636"/>
                    </a:cubicBezTo>
                    <a:lnTo>
                      <a:pt x="524" y="2636"/>
                    </a:lnTo>
                    <a:lnTo>
                      <a:pt x="524" y="221"/>
                    </a:lnTo>
                    <a:cubicBezTo>
                      <a:pt x="508" y="74"/>
                      <a:pt x="393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" name="Google Shape;184;p16"/>
              <p:cNvSpPr/>
              <p:nvPr/>
            </p:nvSpPr>
            <p:spPr>
              <a:xfrm>
                <a:off x="3430050" y="3074500"/>
                <a:ext cx="102300" cy="70400"/>
              </a:xfrm>
              <a:custGeom>
                <a:rect b="b" l="l" r="r" t="t"/>
                <a:pathLst>
                  <a:path extrusionOk="0" h="2816" w="4092">
                    <a:moveTo>
                      <a:pt x="3774" y="0"/>
                    </a:moveTo>
                    <a:cubicBezTo>
                      <a:pt x="3675" y="0"/>
                      <a:pt x="3579" y="51"/>
                      <a:pt x="3541" y="164"/>
                    </a:cubicBezTo>
                    <a:cubicBezTo>
                      <a:pt x="3209" y="950"/>
                      <a:pt x="2765" y="1651"/>
                      <a:pt x="2184" y="2243"/>
                    </a:cubicBezTo>
                    <a:lnTo>
                      <a:pt x="2184" y="2243"/>
                    </a:lnTo>
                    <a:cubicBezTo>
                      <a:pt x="1588" y="1785"/>
                      <a:pt x="1047" y="1297"/>
                      <a:pt x="533" y="753"/>
                    </a:cubicBezTo>
                    <a:cubicBezTo>
                      <a:pt x="477" y="689"/>
                      <a:pt x="413" y="662"/>
                      <a:pt x="351" y="662"/>
                    </a:cubicBezTo>
                    <a:cubicBezTo>
                      <a:pt x="163" y="662"/>
                      <a:pt x="0" y="915"/>
                      <a:pt x="173" y="1113"/>
                    </a:cubicBezTo>
                    <a:cubicBezTo>
                      <a:pt x="729" y="1701"/>
                      <a:pt x="1383" y="2290"/>
                      <a:pt x="2070" y="2780"/>
                    </a:cubicBezTo>
                    <a:cubicBezTo>
                      <a:pt x="2107" y="2805"/>
                      <a:pt x="2149" y="2816"/>
                      <a:pt x="2193" y="2816"/>
                    </a:cubicBezTo>
                    <a:cubicBezTo>
                      <a:pt x="2263" y="2816"/>
                      <a:pt x="2336" y="2788"/>
                      <a:pt x="2397" y="2747"/>
                    </a:cubicBezTo>
                    <a:cubicBezTo>
                      <a:pt x="3083" y="2061"/>
                      <a:pt x="3639" y="1211"/>
                      <a:pt x="4032" y="328"/>
                    </a:cubicBezTo>
                    <a:cubicBezTo>
                      <a:pt x="4092" y="127"/>
                      <a:pt x="3930" y="0"/>
                      <a:pt x="37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" name="Google Shape;185;p16"/>
              <p:cNvSpPr/>
              <p:nvPr/>
            </p:nvSpPr>
            <p:spPr>
              <a:xfrm>
                <a:off x="3433200" y="3016500"/>
                <a:ext cx="89825" cy="57625"/>
              </a:xfrm>
              <a:custGeom>
                <a:rect b="b" l="l" r="r" t="t"/>
                <a:pathLst>
                  <a:path extrusionOk="0" h="2305" w="3593">
                    <a:moveTo>
                      <a:pt x="3260" y="0"/>
                    </a:moveTo>
                    <a:cubicBezTo>
                      <a:pt x="3184" y="0"/>
                      <a:pt x="3107" y="38"/>
                      <a:pt x="3055" y="130"/>
                    </a:cubicBezTo>
                    <a:cubicBezTo>
                      <a:pt x="2723" y="735"/>
                      <a:pt x="2306" y="1284"/>
                      <a:pt x="1780" y="1725"/>
                    </a:cubicBezTo>
                    <a:lnTo>
                      <a:pt x="1780" y="1725"/>
                    </a:lnTo>
                    <a:cubicBezTo>
                      <a:pt x="1339" y="1367"/>
                      <a:pt x="925" y="1005"/>
                      <a:pt x="538" y="588"/>
                    </a:cubicBezTo>
                    <a:cubicBezTo>
                      <a:pt x="486" y="536"/>
                      <a:pt x="428" y="515"/>
                      <a:pt x="371" y="515"/>
                    </a:cubicBezTo>
                    <a:cubicBezTo>
                      <a:pt x="176" y="515"/>
                      <a:pt x="1" y="770"/>
                      <a:pt x="178" y="948"/>
                    </a:cubicBezTo>
                    <a:cubicBezTo>
                      <a:pt x="636" y="1438"/>
                      <a:pt x="1126" y="1863"/>
                      <a:pt x="1649" y="2255"/>
                    </a:cubicBezTo>
                    <a:cubicBezTo>
                      <a:pt x="1682" y="2288"/>
                      <a:pt x="1723" y="2304"/>
                      <a:pt x="1768" y="2304"/>
                    </a:cubicBezTo>
                    <a:cubicBezTo>
                      <a:pt x="1813" y="2304"/>
                      <a:pt x="1862" y="2288"/>
                      <a:pt x="1911" y="2255"/>
                    </a:cubicBezTo>
                    <a:cubicBezTo>
                      <a:pt x="2565" y="1765"/>
                      <a:pt x="3088" y="1111"/>
                      <a:pt x="3480" y="359"/>
                    </a:cubicBezTo>
                    <a:cubicBezTo>
                      <a:pt x="3593" y="180"/>
                      <a:pt x="3428" y="0"/>
                      <a:pt x="32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6" name="Google Shape;186;p16"/>
            <p:cNvGrpSpPr/>
            <p:nvPr/>
          </p:nvGrpSpPr>
          <p:grpSpPr>
            <a:xfrm rot="-8100000">
              <a:off x="7329122" y="2886771"/>
              <a:ext cx="652398" cy="503875"/>
              <a:chOff x="5467375" y="2021125"/>
              <a:chExt cx="618800" cy="477925"/>
            </a:xfrm>
          </p:grpSpPr>
          <p:sp>
            <p:nvSpPr>
              <p:cNvPr id="187" name="Google Shape;187;p16"/>
              <p:cNvSpPr/>
              <p:nvPr/>
            </p:nvSpPr>
            <p:spPr>
              <a:xfrm>
                <a:off x="5467375" y="2021125"/>
                <a:ext cx="618800" cy="466075"/>
              </a:xfrm>
              <a:custGeom>
                <a:rect b="b" l="l" r="r" t="t"/>
                <a:pathLst>
                  <a:path extrusionOk="0" h="18643" w="24752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6"/>
              <p:cNvSpPr/>
              <p:nvPr/>
            </p:nvSpPr>
            <p:spPr>
              <a:xfrm>
                <a:off x="5539325" y="2192000"/>
                <a:ext cx="396975" cy="298450"/>
              </a:xfrm>
              <a:custGeom>
                <a:rect b="b" l="l" r="r" t="t"/>
                <a:pathLst>
                  <a:path extrusionOk="0" h="11938" w="15879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" name="Google Shape;189;p16"/>
              <p:cNvSpPr/>
              <p:nvPr/>
            </p:nvSpPr>
            <p:spPr>
              <a:xfrm>
                <a:off x="5599650" y="2246200"/>
                <a:ext cx="68025" cy="247125"/>
              </a:xfrm>
              <a:custGeom>
                <a:rect b="b" l="l" r="r" t="t"/>
                <a:pathLst>
                  <a:path extrusionOk="0" h="9885" w="2721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" name="Google Shape;190;p16"/>
              <p:cNvSpPr/>
              <p:nvPr/>
            </p:nvSpPr>
            <p:spPr>
              <a:xfrm>
                <a:off x="5655725" y="2246075"/>
                <a:ext cx="101675" cy="252975"/>
              </a:xfrm>
              <a:custGeom>
                <a:rect b="b" l="l" r="r" t="t"/>
                <a:pathLst>
                  <a:path extrusionOk="0" h="10119" w="4067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6"/>
              <p:cNvSpPr/>
              <p:nvPr/>
            </p:nvSpPr>
            <p:spPr>
              <a:xfrm>
                <a:off x="5659250" y="2327925"/>
                <a:ext cx="237225" cy="166450"/>
              </a:xfrm>
              <a:custGeom>
                <a:rect b="b" l="l" r="r" t="t"/>
                <a:pathLst>
                  <a:path extrusionOk="0" h="6658" w="9489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2" name="Google Shape;192;p16"/>
            <p:cNvGrpSpPr/>
            <p:nvPr/>
          </p:nvGrpSpPr>
          <p:grpSpPr>
            <a:xfrm>
              <a:off x="7184310" y="2945713"/>
              <a:ext cx="113650" cy="99750"/>
              <a:chOff x="5042000" y="1255775"/>
              <a:chExt cx="113650" cy="99750"/>
            </a:xfrm>
          </p:grpSpPr>
          <p:sp>
            <p:nvSpPr>
              <p:cNvPr id="193" name="Google Shape;193;p16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rect b="b" l="l" r="r" t="t"/>
                <a:pathLst>
                  <a:path extrusionOk="0" h="1473" w="1799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" name="Google Shape;194;p16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rect b="b" l="l" r="r" t="t"/>
                <a:pathLst>
                  <a:path extrusionOk="0" h="1472" w="180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" name="Google Shape;195;p16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rect b="b" l="l" r="r" t="t"/>
                <a:pathLst>
                  <a:path extrusionOk="0" h="1440" w="1799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6" name="Google Shape;196;p16"/>
            <p:cNvGrpSpPr/>
            <p:nvPr/>
          </p:nvGrpSpPr>
          <p:grpSpPr>
            <a:xfrm>
              <a:off x="8105385" y="1785088"/>
              <a:ext cx="113650" cy="99750"/>
              <a:chOff x="5042000" y="1255775"/>
              <a:chExt cx="113650" cy="99750"/>
            </a:xfrm>
          </p:grpSpPr>
          <p:sp>
            <p:nvSpPr>
              <p:cNvPr id="197" name="Google Shape;197;p16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rect b="b" l="l" r="r" t="t"/>
                <a:pathLst>
                  <a:path extrusionOk="0" h="1473" w="1799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" name="Google Shape;198;p16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rect b="b" l="l" r="r" t="t"/>
                <a:pathLst>
                  <a:path extrusionOk="0" h="1472" w="180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" name="Google Shape;199;p16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rect b="b" l="l" r="r" t="t"/>
                <a:pathLst>
                  <a:path extrusionOk="0" h="1440" w="1799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00" name="Google Shape;200;p16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201" name="Google Shape;201;p16"/>
          <p:cNvSpPr txBox="1"/>
          <p:nvPr>
            <p:ph idx="2" type="title"/>
          </p:nvPr>
        </p:nvSpPr>
        <p:spPr>
          <a:xfrm>
            <a:off x="713175" y="1112200"/>
            <a:ext cx="7717500" cy="45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grpSp>
        <p:nvGrpSpPr>
          <p:cNvPr id="202" name="Google Shape;202;p16"/>
          <p:cNvGrpSpPr/>
          <p:nvPr/>
        </p:nvGrpSpPr>
        <p:grpSpPr>
          <a:xfrm rot="10800000">
            <a:off x="43889" y="2719920"/>
            <a:ext cx="1907245" cy="1397268"/>
            <a:chOff x="-364257" y="1716642"/>
            <a:chExt cx="2640516" cy="1934470"/>
          </a:xfrm>
        </p:grpSpPr>
        <p:grpSp>
          <p:nvGrpSpPr>
            <p:cNvPr id="203" name="Google Shape;203;p16"/>
            <p:cNvGrpSpPr/>
            <p:nvPr/>
          </p:nvGrpSpPr>
          <p:grpSpPr>
            <a:xfrm rot="5400000">
              <a:off x="595578" y="1624046"/>
              <a:ext cx="720847" cy="2640516"/>
              <a:chOff x="1752050" y="2866875"/>
              <a:chExt cx="475775" cy="1742800"/>
            </a:xfrm>
          </p:grpSpPr>
          <p:sp>
            <p:nvSpPr>
              <p:cNvPr id="204" name="Google Shape;204;p16"/>
              <p:cNvSpPr/>
              <p:nvPr/>
            </p:nvSpPr>
            <p:spPr>
              <a:xfrm>
                <a:off x="1752050" y="2866875"/>
                <a:ext cx="475775" cy="1461625"/>
              </a:xfrm>
              <a:custGeom>
                <a:rect b="b" l="l" r="r" t="t"/>
                <a:pathLst>
                  <a:path extrusionOk="0" h="58465" w="19031">
                    <a:moveTo>
                      <a:pt x="8632" y="1"/>
                    </a:moveTo>
                    <a:cubicBezTo>
                      <a:pt x="5624" y="9483"/>
                      <a:pt x="2322" y="19325"/>
                      <a:pt x="0" y="29167"/>
                    </a:cubicBezTo>
                    <a:cubicBezTo>
                      <a:pt x="1668" y="29658"/>
                      <a:pt x="5166" y="30671"/>
                      <a:pt x="6147" y="32012"/>
                    </a:cubicBezTo>
                    <a:cubicBezTo>
                      <a:pt x="4780" y="32354"/>
                      <a:pt x="3376" y="32532"/>
                      <a:pt x="1963" y="32532"/>
                    </a:cubicBezTo>
                    <a:cubicBezTo>
                      <a:pt x="1484" y="32532"/>
                      <a:pt x="1004" y="32511"/>
                      <a:pt x="523" y="32470"/>
                    </a:cubicBezTo>
                    <a:lnTo>
                      <a:pt x="523" y="32470"/>
                    </a:lnTo>
                    <a:cubicBezTo>
                      <a:pt x="1504" y="40481"/>
                      <a:pt x="4186" y="52154"/>
                      <a:pt x="12752" y="58465"/>
                    </a:cubicBezTo>
                    <a:cubicBezTo>
                      <a:pt x="16218" y="53495"/>
                      <a:pt x="18377" y="43129"/>
                      <a:pt x="18704" y="36132"/>
                    </a:cubicBezTo>
                    <a:cubicBezTo>
                      <a:pt x="18867" y="30344"/>
                      <a:pt x="19031" y="24001"/>
                      <a:pt x="18377" y="18148"/>
                    </a:cubicBezTo>
                    <a:cubicBezTo>
                      <a:pt x="16545" y="18148"/>
                      <a:pt x="15565" y="18148"/>
                      <a:pt x="14257" y="17821"/>
                    </a:cubicBezTo>
                    <a:cubicBezTo>
                      <a:pt x="15401" y="16677"/>
                      <a:pt x="16382" y="15990"/>
                      <a:pt x="17559" y="15009"/>
                    </a:cubicBezTo>
                    <a:cubicBezTo>
                      <a:pt x="16545" y="13341"/>
                      <a:pt x="9940" y="2486"/>
                      <a:pt x="86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6"/>
              <p:cNvSpPr/>
              <p:nvPr/>
            </p:nvSpPr>
            <p:spPr>
              <a:xfrm>
                <a:off x="1965000" y="3076850"/>
                <a:ext cx="225925" cy="1532825"/>
              </a:xfrm>
              <a:custGeom>
                <a:rect b="b" l="l" r="r" t="t"/>
                <a:pathLst>
                  <a:path extrusionOk="0" h="61313" w="9037">
                    <a:moveTo>
                      <a:pt x="243" y="1"/>
                    </a:moveTo>
                    <a:cubicBezTo>
                      <a:pt x="116" y="1"/>
                      <a:pt x="0" y="75"/>
                      <a:pt x="16" y="234"/>
                    </a:cubicBezTo>
                    <a:cubicBezTo>
                      <a:pt x="703" y="8964"/>
                      <a:pt x="311" y="17760"/>
                      <a:pt x="1488" y="26458"/>
                    </a:cubicBezTo>
                    <a:cubicBezTo>
                      <a:pt x="2044" y="30578"/>
                      <a:pt x="2959" y="34665"/>
                      <a:pt x="3482" y="38818"/>
                    </a:cubicBezTo>
                    <a:cubicBezTo>
                      <a:pt x="3777" y="40812"/>
                      <a:pt x="3907" y="42872"/>
                      <a:pt x="3907" y="44899"/>
                    </a:cubicBezTo>
                    <a:cubicBezTo>
                      <a:pt x="3907" y="46894"/>
                      <a:pt x="3482" y="48889"/>
                      <a:pt x="3613" y="50883"/>
                    </a:cubicBezTo>
                    <a:cubicBezTo>
                      <a:pt x="3809" y="54872"/>
                      <a:pt x="5771" y="58469"/>
                      <a:pt x="8518" y="61248"/>
                    </a:cubicBezTo>
                    <a:cubicBezTo>
                      <a:pt x="8577" y="61293"/>
                      <a:pt x="8639" y="61312"/>
                      <a:pt x="8696" y="61312"/>
                    </a:cubicBezTo>
                    <a:cubicBezTo>
                      <a:pt x="8890" y="61312"/>
                      <a:pt x="9037" y="61091"/>
                      <a:pt x="8910" y="60889"/>
                    </a:cubicBezTo>
                    <a:cubicBezTo>
                      <a:pt x="6360" y="58338"/>
                      <a:pt x="4496" y="55036"/>
                      <a:pt x="4136" y="51406"/>
                    </a:cubicBezTo>
                    <a:cubicBezTo>
                      <a:pt x="3973" y="49477"/>
                      <a:pt x="4333" y="47581"/>
                      <a:pt x="4398" y="45684"/>
                    </a:cubicBezTo>
                    <a:cubicBezTo>
                      <a:pt x="4431" y="43657"/>
                      <a:pt x="4333" y="41630"/>
                      <a:pt x="4104" y="39635"/>
                    </a:cubicBezTo>
                    <a:cubicBezTo>
                      <a:pt x="3646" y="35678"/>
                      <a:pt x="2796" y="31787"/>
                      <a:pt x="2207" y="27864"/>
                    </a:cubicBezTo>
                    <a:cubicBezTo>
                      <a:pt x="1586" y="23548"/>
                      <a:pt x="1226" y="19199"/>
                      <a:pt x="1128" y="14850"/>
                    </a:cubicBezTo>
                    <a:cubicBezTo>
                      <a:pt x="965" y="9978"/>
                      <a:pt x="899" y="5106"/>
                      <a:pt x="540" y="234"/>
                    </a:cubicBezTo>
                    <a:cubicBezTo>
                      <a:pt x="523" y="83"/>
                      <a:pt x="377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6"/>
              <p:cNvSpPr/>
              <p:nvPr/>
            </p:nvSpPr>
            <p:spPr>
              <a:xfrm>
                <a:off x="1905525" y="3168500"/>
                <a:ext cx="177975" cy="154550"/>
              </a:xfrm>
              <a:custGeom>
                <a:rect b="b" l="l" r="r" t="t"/>
                <a:pathLst>
                  <a:path extrusionOk="0" h="6182" w="7119">
                    <a:moveTo>
                      <a:pt x="6804" y="1"/>
                    </a:moveTo>
                    <a:cubicBezTo>
                      <a:pt x="6703" y="1"/>
                      <a:pt x="6599" y="51"/>
                      <a:pt x="6548" y="165"/>
                    </a:cubicBezTo>
                    <a:cubicBezTo>
                      <a:pt x="5867" y="2208"/>
                      <a:pt x="4159" y="3636"/>
                      <a:pt x="3119" y="5476"/>
                    </a:cubicBezTo>
                    <a:lnTo>
                      <a:pt x="3119" y="5476"/>
                    </a:lnTo>
                    <a:cubicBezTo>
                      <a:pt x="2550" y="3918"/>
                      <a:pt x="1473" y="2639"/>
                      <a:pt x="564" y="1276"/>
                    </a:cubicBezTo>
                    <a:cubicBezTo>
                      <a:pt x="516" y="1200"/>
                      <a:pt x="443" y="1168"/>
                      <a:pt x="369" y="1168"/>
                    </a:cubicBezTo>
                    <a:cubicBezTo>
                      <a:pt x="189" y="1168"/>
                      <a:pt x="0" y="1353"/>
                      <a:pt x="139" y="1538"/>
                    </a:cubicBezTo>
                    <a:lnTo>
                      <a:pt x="107" y="1538"/>
                    </a:lnTo>
                    <a:cubicBezTo>
                      <a:pt x="1055" y="2977"/>
                      <a:pt x="2232" y="4317"/>
                      <a:pt x="2755" y="5985"/>
                    </a:cubicBezTo>
                    <a:cubicBezTo>
                      <a:pt x="2755" y="6083"/>
                      <a:pt x="2886" y="6148"/>
                      <a:pt x="2984" y="6181"/>
                    </a:cubicBezTo>
                    <a:lnTo>
                      <a:pt x="3147" y="6181"/>
                    </a:lnTo>
                    <a:cubicBezTo>
                      <a:pt x="3246" y="6181"/>
                      <a:pt x="3344" y="6116"/>
                      <a:pt x="3376" y="6050"/>
                    </a:cubicBezTo>
                    <a:cubicBezTo>
                      <a:pt x="4390" y="3990"/>
                      <a:pt x="6286" y="2486"/>
                      <a:pt x="7039" y="328"/>
                    </a:cubicBezTo>
                    <a:cubicBezTo>
                      <a:pt x="7119" y="127"/>
                      <a:pt x="6965" y="1"/>
                      <a:pt x="6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6"/>
              <p:cNvSpPr/>
              <p:nvPr/>
            </p:nvSpPr>
            <p:spPr>
              <a:xfrm>
                <a:off x="1877300" y="3314425"/>
                <a:ext cx="210300" cy="153925"/>
              </a:xfrm>
              <a:custGeom>
                <a:rect b="b" l="l" r="r" t="t"/>
                <a:pathLst>
                  <a:path extrusionOk="0" h="6157" w="8412">
                    <a:moveTo>
                      <a:pt x="322" y="1"/>
                    </a:moveTo>
                    <a:cubicBezTo>
                      <a:pt x="161" y="1"/>
                      <a:pt x="1" y="173"/>
                      <a:pt x="91" y="377"/>
                    </a:cubicBezTo>
                    <a:cubicBezTo>
                      <a:pt x="1268" y="2404"/>
                      <a:pt x="2936" y="4072"/>
                      <a:pt x="4211" y="6034"/>
                    </a:cubicBezTo>
                    <a:cubicBezTo>
                      <a:pt x="4276" y="6115"/>
                      <a:pt x="4366" y="6156"/>
                      <a:pt x="4452" y="6156"/>
                    </a:cubicBezTo>
                    <a:cubicBezTo>
                      <a:pt x="4538" y="6156"/>
                      <a:pt x="4620" y="6115"/>
                      <a:pt x="4669" y="6034"/>
                    </a:cubicBezTo>
                    <a:cubicBezTo>
                      <a:pt x="5813" y="4399"/>
                      <a:pt x="7383" y="3025"/>
                      <a:pt x="8298" y="1194"/>
                    </a:cubicBezTo>
                    <a:cubicBezTo>
                      <a:pt x="8411" y="991"/>
                      <a:pt x="8228" y="804"/>
                      <a:pt x="8061" y="804"/>
                    </a:cubicBezTo>
                    <a:cubicBezTo>
                      <a:pt x="7986" y="804"/>
                      <a:pt x="7914" y="841"/>
                      <a:pt x="7873" y="933"/>
                    </a:cubicBezTo>
                    <a:cubicBezTo>
                      <a:pt x="7018" y="2643"/>
                      <a:pt x="5592" y="3954"/>
                      <a:pt x="4448" y="5453"/>
                    </a:cubicBezTo>
                    <a:lnTo>
                      <a:pt x="4448" y="5453"/>
                    </a:lnTo>
                    <a:cubicBezTo>
                      <a:pt x="3181" y="3653"/>
                      <a:pt x="1659" y="2030"/>
                      <a:pt x="516" y="115"/>
                    </a:cubicBezTo>
                    <a:cubicBezTo>
                      <a:pt x="466" y="35"/>
                      <a:pt x="394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" name="Google Shape;208;p16"/>
              <p:cNvSpPr/>
              <p:nvPr/>
            </p:nvSpPr>
            <p:spPr>
              <a:xfrm>
                <a:off x="1843250" y="3443225"/>
                <a:ext cx="294200" cy="204375"/>
              </a:xfrm>
              <a:custGeom>
                <a:rect b="b" l="l" r="r" t="t"/>
                <a:pathLst>
                  <a:path extrusionOk="0" h="8175" w="11768">
                    <a:moveTo>
                      <a:pt x="11417" y="0"/>
                    </a:moveTo>
                    <a:cubicBezTo>
                      <a:pt x="11342" y="0"/>
                      <a:pt x="11270" y="38"/>
                      <a:pt x="11230" y="129"/>
                    </a:cubicBezTo>
                    <a:cubicBezTo>
                      <a:pt x="10001" y="2840"/>
                      <a:pt x="8042" y="5034"/>
                      <a:pt x="6438" y="7503"/>
                    </a:cubicBezTo>
                    <a:lnTo>
                      <a:pt x="6438" y="7503"/>
                    </a:lnTo>
                    <a:cubicBezTo>
                      <a:pt x="4513" y="5600"/>
                      <a:pt x="2450" y="3808"/>
                      <a:pt x="538" y="1895"/>
                    </a:cubicBezTo>
                    <a:cubicBezTo>
                      <a:pt x="486" y="1844"/>
                      <a:pt x="428" y="1822"/>
                      <a:pt x="371" y="1822"/>
                    </a:cubicBezTo>
                    <a:cubicBezTo>
                      <a:pt x="176" y="1822"/>
                      <a:pt x="1" y="2078"/>
                      <a:pt x="178" y="2255"/>
                    </a:cubicBezTo>
                    <a:cubicBezTo>
                      <a:pt x="2172" y="4249"/>
                      <a:pt x="4298" y="6113"/>
                      <a:pt x="6292" y="8108"/>
                    </a:cubicBezTo>
                    <a:cubicBezTo>
                      <a:pt x="6350" y="8151"/>
                      <a:pt x="6419" y="8175"/>
                      <a:pt x="6487" y="8175"/>
                    </a:cubicBezTo>
                    <a:cubicBezTo>
                      <a:pt x="6576" y="8175"/>
                      <a:pt x="6662" y="8135"/>
                      <a:pt x="6718" y="8042"/>
                    </a:cubicBezTo>
                    <a:cubicBezTo>
                      <a:pt x="8352" y="5459"/>
                      <a:pt x="10412" y="3203"/>
                      <a:pt x="11655" y="391"/>
                    </a:cubicBezTo>
                    <a:cubicBezTo>
                      <a:pt x="11768" y="188"/>
                      <a:pt x="11585" y="0"/>
                      <a:pt x="11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" name="Google Shape;209;p16"/>
              <p:cNvSpPr/>
              <p:nvPr/>
            </p:nvSpPr>
            <p:spPr>
              <a:xfrm>
                <a:off x="1863700" y="3664300"/>
                <a:ext cx="294775" cy="191725"/>
              </a:xfrm>
              <a:custGeom>
                <a:rect b="b" l="l" r="r" t="t"/>
                <a:pathLst>
                  <a:path extrusionOk="0" h="7669" w="11791">
                    <a:moveTo>
                      <a:pt x="11436" y="0"/>
                    </a:moveTo>
                    <a:cubicBezTo>
                      <a:pt x="11358" y="0"/>
                      <a:pt x="11280" y="34"/>
                      <a:pt x="11229" y="115"/>
                    </a:cubicBezTo>
                    <a:cubicBezTo>
                      <a:pt x="9743" y="2424"/>
                      <a:pt x="8073" y="4610"/>
                      <a:pt x="6722" y="7030"/>
                    </a:cubicBezTo>
                    <a:lnTo>
                      <a:pt x="6722" y="7030"/>
                    </a:lnTo>
                    <a:cubicBezTo>
                      <a:pt x="4518" y="5560"/>
                      <a:pt x="2466" y="3880"/>
                      <a:pt x="537" y="2077"/>
                    </a:cubicBezTo>
                    <a:cubicBezTo>
                      <a:pt x="485" y="2025"/>
                      <a:pt x="427" y="2003"/>
                      <a:pt x="370" y="2003"/>
                    </a:cubicBezTo>
                    <a:cubicBezTo>
                      <a:pt x="176" y="2003"/>
                      <a:pt x="0" y="2259"/>
                      <a:pt x="177" y="2436"/>
                    </a:cubicBezTo>
                    <a:cubicBezTo>
                      <a:pt x="2205" y="4333"/>
                      <a:pt x="4363" y="6066"/>
                      <a:pt x="6684" y="7635"/>
                    </a:cubicBezTo>
                    <a:cubicBezTo>
                      <a:pt x="6728" y="7657"/>
                      <a:pt x="6771" y="7668"/>
                      <a:pt x="6814" y="7668"/>
                    </a:cubicBezTo>
                    <a:cubicBezTo>
                      <a:pt x="6899" y="7668"/>
                      <a:pt x="6979" y="7625"/>
                      <a:pt x="7044" y="7537"/>
                    </a:cubicBezTo>
                    <a:cubicBezTo>
                      <a:pt x="8385" y="5020"/>
                      <a:pt x="10118" y="2763"/>
                      <a:pt x="11654" y="377"/>
                    </a:cubicBezTo>
                    <a:cubicBezTo>
                      <a:pt x="11790" y="173"/>
                      <a:pt x="11613" y="0"/>
                      <a:pt x="11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6"/>
              <p:cNvSpPr/>
              <p:nvPr/>
            </p:nvSpPr>
            <p:spPr>
              <a:xfrm>
                <a:off x="1854875" y="3855800"/>
                <a:ext cx="302475" cy="171125"/>
              </a:xfrm>
              <a:custGeom>
                <a:rect b="b" l="l" r="r" t="t"/>
                <a:pathLst>
                  <a:path extrusionOk="0" h="6845" w="12099">
                    <a:moveTo>
                      <a:pt x="379" y="0"/>
                    </a:moveTo>
                    <a:cubicBezTo>
                      <a:pt x="171" y="0"/>
                      <a:pt x="1" y="256"/>
                      <a:pt x="203" y="433"/>
                    </a:cubicBezTo>
                    <a:cubicBezTo>
                      <a:pt x="2656" y="2722"/>
                      <a:pt x="5272" y="4847"/>
                      <a:pt x="8018" y="6809"/>
                    </a:cubicBezTo>
                    <a:cubicBezTo>
                      <a:pt x="8056" y="6834"/>
                      <a:pt x="8098" y="6845"/>
                      <a:pt x="8141" y="6845"/>
                    </a:cubicBezTo>
                    <a:cubicBezTo>
                      <a:pt x="8211" y="6845"/>
                      <a:pt x="8285" y="6817"/>
                      <a:pt x="8345" y="6777"/>
                    </a:cubicBezTo>
                    <a:cubicBezTo>
                      <a:pt x="9784" y="4946"/>
                      <a:pt x="11288" y="3049"/>
                      <a:pt x="12040" y="826"/>
                    </a:cubicBezTo>
                    <a:cubicBezTo>
                      <a:pt x="12099" y="631"/>
                      <a:pt x="11948" y="505"/>
                      <a:pt x="11796" y="505"/>
                    </a:cubicBezTo>
                    <a:cubicBezTo>
                      <a:pt x="11693" y="505"/>
                      <a:pt x="11589" y="563"/>
                      <a:pt x="11550" y="695"/>
                    </a:cubicBezTo>
                    <a:cubicBezTo>
                      <a:pt x="10854" y="2750"/>
                      <a:pt x="9456" y="4530"/>
                      <a:pt x="8122" y="6241"/>
                    </a:cubicBezTo>
                    <a:lnTo>
                      <a:pt x="8122" y="6241"/>
                    </a:lnTo>
                    <a:cubicBezTo>
                      <a:pt x="5466" y="4373"/>
                      <a:pt x="2936" y="2286"/>
                      <a:pt x="563" y="74"/>
                    </a:cubicBezTo>
                    <a:cubicBezTo>
                      <a:pt x="504" y="22"/>
                      <a:pt x="440" y="0"/>
                      <a:pt x="3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6"/>
              <p:cNvSpPr/>
              <p:nvPr/>
            </p:nvSpPr>
            <p:spPr>
              <a:xfrm>
                <a:off x="1922275" y="4039125"/>
                <a:ext cx="239700" cy="137325"/>
              </a:xfrm>
              <a:custGeom>
                <a:rect b="b" l="l" r="r" t="t"/>
                <a:pathLst>
                  <a:path extrusionOk="0" h="5493" w="9588">
                    <a:moveTo>
                      <a:pt x="9240" y="0"/>
                    </a:moveTo>
                    <a:cubicBezTo>
                      <a:pt x="9164" y="0"/>
                      <a:pt x="9091" y="38"/>
                      <a:pt x="9050" y="130"/>
                    </a:cubicBezTo>
                    <a:cubicBezTo>
                      <a:pt x="8204" y="1791"/>
                      <a:pt x="7028" y="3301"/>
                      <a:pt x="6039" y="4921"/>
                    </a:cubicBezTo>
                    <a:lnTo>
                      <a:pt x="6039" y="4921"/>
                    </a:lnTo>
                    <a:cubicBezTo>
                      <a:pt x="3920" y="3669"/>
                      <a:pt x="2385" y="1686"/>
                      <a:pt x="450" y="196"/>
                    </a:cubicBezTo>
                    <a:cubicBezTo>
                      <a:pt x="403" y="161"/>
                      <a:pt x="358" y="145"/>
                      <a:pt x="315" y="145"/>
                    </a:cubicBezTo>
                    <a:cubicBezTo>
                      <a:pt x="121" y="145"/>
                      <a:pt x="1" y="466"/>
                      <a:pt x="189" y="653"/>
                    </a:cubicBezTo>
                    <a:cubicBezTo>
                      <a:pt x="2216" y="2158"/>
                      <a:pt x="3753" y="4250"/>
                      <a:pt x="6009" y="5460"/>
                    </a:cubicBezTo>
                    <a:cubicBezTo>
                      <a:pt x="6042" y="5482"/>
                      <a:pt x="6082" y="5493"/>
                      <a:pt x="6123" y="5493"/>
                    </a:cubicBezTo>
                    <a:cubicBezTo>
                      <a:pt x="6205" y="5493"/>
                      <a:pt x="6292" y="5449"/>
                      <a:pt x="6336" y="5362"/>
                    </a:cubicBezTo>
                    <a:cubicBezTo>
                      <a:pt x="7350" y="3694"/>
                      <a:pt x="8592" y="2125"/>
                      <a:pt x="9475" y="359"/>
                    </a:cubicBezTo>
                    <a:cubicBezTo>
                      <a:pt x="9587" y="180"/>
                      <a:pt x="9407" y="0"/>
                      <a:pt x="9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12" name="Google Shape;212;p16"/>
            <p:cNvSpPr/>
            <p:nvPr/>
          </p:nvSpPr>
          <p:spPr>
            <a:xfrm rot="4565606">
              <a:off x="642010" y="1668384"/>
              <a:ext cx="472489" cy="1996458"/>
            </a:xfrm>
            <a:custGeom>
              <a:rect b="b" l="l" r="r" t="t"/>
              <a:pathLst>
                <a:path extrusionOk="0" h="53612" w="12688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13" name="Google Shape;213;p16"/>
            <p:cNvGrpSpPr/>
            <p:nvPr/>
          </p:nvGrpSpPr>
          <p:grpSpPr>
            <a:xfrm rot="582567">
              <a:off x="-106165" y="1816891"/>
              <a:ext cx="1294561" cy="1244937"/>
              <a:chOff x="6624525" y="1838863"/>
              <a:chExt cx="956750" cy="920075"/>
            </a:xfrm>
          </p:grpSpPr>
          <p:sp>
            <p:nvSpPr>
              <p:cNvPr id="214" name="Google Shape;214;p16"/>
              <p:cNvSpPr/>
              <p:nvPr/>
            </p:nvSpPr>
            <p:spPr>
              <a:xfrm>
                <a:off x="6624525" y="1838863"/>
                <a:ext cx="956750" cy="920075"/>
              </a:xfrm>
              <a:custGeom>
                <a:rect b="b" l="l" r="r" t="t"/>
                <a:pathLst>
                  <a:path extrusionOk="0" h="36803" w="3827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" name="Google Shape;215;p16"/>
              <p:cNvSpPr/>
              <p:nvPr/>
            </p:nvSpPr>
            <p:spPr>
              <a:xfrm>
                <a:off x="6749225" y="1983763"/>
                <a:ext cx="594325" cy="749875"/>
              </a:xfrm>
              <a:custGeom>
                <a:rect b="b" l="l" r="r" t="t"/>
                <a:pathLst>
                  <a:path extrusionOk="0" h="29995" w="23773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6"/>
              <p:cNvSpPr/>
              <p:nvPr/>
            </p:nvSpPr>
            <p:spPr>
              <a:xfrm>
                <a:off x="6813650" y="2412463"/>
                <a:ext cx="225650" cy="190325"/>
              </a:xfrm>
              <a:custGeom>
                <a:rect b="b" l="l" r="r" t="t"/>
                <a:pathLst>
                  <a:path extrusionOk="0" h="7613" w="9026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6"/>
              <p:cNvSpPr/>
              <p:nvPr/>
            </p:nvSpPr>
            <p:spPr>
              <a:xfrm>
                <a:off x="6938075" y="2231038"/>
                <a:ext cx="256850" cy="217375"/>
              </a:xfrm>
              <a:custGeom>
                <a:rect b="b" l="l" r="r" t="t"/>
                <a:pathLst>
                  <a:path extrusionOk="0" h="8695" w="10274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6"/>
              <p:cNvSpPr/>
              <p:nvPr/>
            </p:nvSpPr>
            <p:spPr>
              <a:xfrm>
                <a:off x="7094050" y="2121688"/>
                <a:ext cx="151575" cy="149350"/>
              </a:xfrm>
              <a:custGeom>
                <a:rect b="b" l="l" r="r" t="t"/>
                <a:pathLst>
                  <a:path extrusionOk="0" h="5974" w="6063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" name="Google Shape;219;p16"/>
              <p:cNvSpPr/>
              <p:nvPr/>
            </p:nvSpPr>
            <p:spPr>
              <a:xfrm>
                <a:off x="7206850" y="2012738"/>
                <a:ext cx="106300" cy="121350"/>
              </a:xfrm>
              <a:custGeom>
                <a:rect b="b" l="l" r="r" t="t"/>
                <a:pathLst>
                  <a:path extrusionOk="0" h="4854" w="4252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0" name="Google Shape;220;p16"/>
            <p:cNvGrpSpPr/>
            <p:nvPr/>
          </p:nvGrpSpPr>
          <p:grpSpPr>
            <a:xfrm rot="5400000">
              <a:off x="-227254" y="2783000"/>
              <a:ext cx="979622" cy="756603"/>
              <a:chOff x="5419242" y="2066029"/>
              <a:chExt cx="618800" cy="477925"/>
            </a:xfrm>
          </p:grpSpPr>
          <p:sp>
            <p:nvSpPr>
              <p:cNvPr id="221" name="Google Shape;221;p16"/>
              <p:cNvSpPr/>
              <p:nvPr/>
            </p:nvSpPr>
            <p:spPr>
              <a:xfrm>
                <a:off x="5419242" y="2066029"/>
                <a:ext cx="618800" cy="466075"/>
              </a:xfrm>
              <a:custGeom>
                <a:rect b="b" l="l" r="r" t="t"/>
                <a:pathLst>
                  <a:path extrusionOk="0" h="18643" w="24752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6"/>
              <p:cNvSpPr/>
              <p:nvPr/>
            </p:nvSpPr>
            <p:spPr>
              <a:xfrm>
                <a:off x="5491192" y="2236904"/>
                <a:ext cx="396975" cy="298450"/>
              </a:xfrm>
              <a:custGeom>
                <a:rect b="b" l="l" r="r" t="t"/>
                <a:pathLst>
                  <a:path extrusionOk="0" h="11938" w="15879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" name="Google Shape;223;p16"/>
              <p:cNvSpPr/>
              <p:nvPr/>
            </p:nvSpPr>
            <p:spPr>
              <a:xfrm>
                <a:off x="5551517" y="2291104"/>
                <a:ext cx="68025" cy="247125"/>
              </a:xfrm>
              <a:custGeom>
                <a:rect b="b" l="l" r="r" t="t"/>
                <a:pathLst>
                  <a:path extrusionOk="0" h="9885" w="2721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" name="Google Shape;224;p16"/>
              <p:cNvSpPr/>
              <p:nvPr/>
            </p:nvSpPr>
            <p:spPr>
              <a:xfrm>
                <a:off x="5607592" y="2290979"/>
                <a:ext cx="101675" cy="252975"/>
              </a:xfrm>
              <a:custGeom>
                <a:rect b="b" l="l" r="r" t="t"/>
                <a:pathLst>
                  <a:path extrusionOk="0" h="10119" w="4067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6"/>
              <p:cNvSpPr/>
              <p:nvPr/>
            </p:nvSpPr>
            <p:spPr>
              <a:xfrm>
                <a:off x="5611117" y="2372829"/>
                <a:ext cx="237225" cy="166450"/>
              </a:xfrm>
              <a:custGeom>
                <a:rect b="b" l="l" r="r" t="t"/>
                <a:pathLst>
                  <a:path extrusionOk="0" h="6658" w="9489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6" name="Google Shape;226;p16"/>
            <p:cNvGrpSpPr/>
            <p:nvPr/>
          </p:nvGrpSpPr>
          <p:grpSpPr>
            <a:xfrm>
              <a:off x="1284110" y="2035613"/>
              <a:ext cx="113650" cy="99750"/>
              <a:chOff x="5042000" y="1255775"/>
              <a:chExt cx="113650" cy="99750"/>
            </a:xfrm>
          </p:grpSpPr>
          <p:sp>
            <p:nvSpPr>
              <p:cNvPr id="227" name="Google Shape;227;p16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rect b="b" l="l" r="r" t="t"/>
                <a:pathLst>
                  <a:path extrusionOk="0" h="1473" w="1799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" name="Google Shape;228;p16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rect b="b" l="l" r="r" t="t"/>
                <a:pathLst>
                  <a:path extrusionOk="0" h="1472" w="180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" name="Google Shape;229;p16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rect b="b" l="l" r="r" t="t"/>
                <a:pathLst>
                  <a:path extrusionOk="0" h="1440" w="1799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0" name="Google Shape;230;p16"/>
            <p:cNvGrpSpPr/>
            <p:nvPr/>
          </p:nvGrpSpPr>
          <p:grpSpPr>
            <a:xfrm>
              <a:off x="677660" y="3496188"/>
              <a:ext cx="113650" cy="99750"/>
              <a:chOff x="5042000" y="1255775"/>
              <a:chExt cx="113650" cy="99750"/>
            </a:xfrm>
          </p:grpSpPr>
          <p:sp>
            <p:nvSpPr>
              <p:cNvPr id="231" name="Google Shape;231;p16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rect b="b" l="l" r="r" t="t"/>
                <a:pathLst>
                  <a:path extrusionOk="0" h="1473" w="1799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6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rect b="b" l="l" r="r" t="t"/>
                <a:pathLst>
                  <a:path extrusionOk="0" h="1472" w="180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6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rect b="b" l="l" r="r" t="t"/>
                <a:pathLst>
                  <a:path extrusionOk="0" h="1440" w="1799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34" name="Google Shape;234;p16"/>
          <p:cNvSpPr/>
          <p:nvPr/>
        </p:nvSpPr>
        <p:spPr>
          <a:xfrm flipH="1" rot="10800000">
            <a:off x="1647374" y="1674703"/>
            <a:ext cx="5849015" cy="3178572"/>
          </a:xfrm>
          <a:custGeom>
            <a:rect b="b" l="l" r="r" t="t"/>
            <a:pathLst>
              <a:path extrusionOk="0" h="49263" w="117515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ubtitle  2">
  <p:cSld name="CUSTOM_1_1_1_1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7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237" name="Google Shape;237;p17"/>
          <p:cNvSpPr txBox="1"/>
          <p:nvPr>
            <p:ph idx="2" type="title"/>
          </p:nvPr>
        </p:nvSpPr>
        <p:spPr>
          <a:xfrm>
            <a:off x="713175" y="1112200"/>
            <a:ext cx="7717500" cy="45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ly text">
  <p:cSld name="CUSTOM_2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8"/>
          <p:cNvSpPr txBox="1"/>
          <p:nvPr>
            <p:ph type="title"/>
          </p:nvPr>
        </p:nvSpPr>
        <p:spPr>
          <a:xfrm>
            <a:off x="727650" y="4177844"/>
            <a:ext cx="1934100" cy="59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 sz="4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CUSTOM_3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9"/>
          <p:cNvSpPr/>
          <p:nvPr/>
        </p:nvSpPr>
        <p:spPr>
          <a:xfrm>
            <a:off x="352809" y="1089452"/>
            <a:ext cx="8438381" cy="3744953"/>
          </a:xfrm>
          <a:custGeom>
            <a:rect b="b" l="l" r="r" t="t"/>
            <a:pathLst>
              <a:path extrusionOk="0" h="73989" w="166717">
                <a:moveTo>
                  <a:pt x="99158" y="0"/>
                </a:moveTo>
                <a:cubicBezTo>
                  <a:pt x="95755" y="0"/>
                  <a:pt x="92345" y="91"/>
                  <a:pt x="88927" y="286"/>
                </a:cubicBezTo>
                <a:cubicBezTo>
                  <a:pt x="73277" y="1175"/>
                  <a:pt x="57820" y="2064"/>
                  <a:pt x="42277" y="2064"/>
                </a:cubicBezTo>
                <a:cubicBezTo>
                  <a:pt x="34079" y="2064"/>
                  <a:pt x="25856" y="1817"/>
                  <a:pt x="17568" y="1191"/>
                </a:cubicBezTo>
                <a:lnTo>
                  <a:pt x="16391" y="1191"/>
                </a:lnTo>
                <a:cubicBezTo>
                  <a:pt x="16029" y="1191"/>
                  <a:pt x="15938" y="1191"/>
                  <a:pt x="15667" y="1101"/>
                </a:cubicBezTo>
                <a:cubicBezTo>
                  <a:pt x="15214" y="1055"/>
                  <a:pt x="14784" y="1033"/>
                  <a:pt x="14354" y="1033"/>
                </a:cubicBezTo>
                <a:cubicBezTo>
                  <a:pt x="13923" y="1033"/>
                  <a:pt x="13493" y="1055"/>
                  <a:pt x="13040" y="1101"/>
                </a:cubicBezTo>
                <a:lnTo>
                  <a:pt x="12678" y="1101"/>
                </a:lnTo>
                <a:cubicBezTo>
                  <a:pt x="11954" y="1101"/>
                  <a:pt x="11229" y="1191"/>
                  <a:pt x="10595" y="1372"/>
                </a:cubicBezTo>
                <a:lnTo>
                  <a:pt x="9871" y="1372"/>
                </a:lnTo>
                <a:cubicBezTo>
                  <a:pt x="7879" y="1372"/>
                  <a:pt x="5977" y="2006"/>
                  <a:pt x="4438" y="3274"/>
                </a:cubicBezTo>
                <a:cubicBezTo>
                  <a:pt x="3623" y="3908"/>
                  <a:pt x="3079" y="4723"/>
                  <a:pt x="2626" y="5719"/>
                </a:cubicBezTo>
                <a:cubicBezTo>
                  <a:pt x="2536" y="5900"/>
                  <a:pt x="2445" y="6081"/>
                  <a:pt x="2355" y="6353"/>
                </a:cubicBezTo>
                <a:cubicBezTo>
                  <a:pt x="2222" y="6486"/>
                  <a:pt x="2187" y="6570"/>
                  <a:pt x="2177" y="6570"/>
                </a:cubicBezTo>
                <a:cubicBezTo>
                  <a:pt x="2174" y="6570"/>
                  <a:pt x="2174" y="6558"/>
                  <a:pt x="2174" y="6534"/>
                </a:cubicBezTo>
                <a:cubicBezTo>
                  <a:pt x="1811" y="7259"/>
                  <a:pt x="1630" y="8074"/>
                  <a:pt x="1630" y="8889"/>
                </a:cubicBezTo>
                <a:cubicBezTo>
                  <a:pt x="1268" y="23831"/>
                  <a:pt x="453" y="38682"/>
                  <a:pt x="453" y="53533"/>
                </a:cubicBezTo>
                <a:cubicBezTo>
                  <a:pt x="453" y="60778"/>
                  <a:pt x="0" y="65034"/>
                  <a:pt x="7154" y="68204"/>
                </a:cubicBezTo>
                <a:cubicBezTo>
                  <a:pt x="17025" y="72641"/>
                  <a:pt x="32420" y="72007"/>
                  <a:pt x="43105" y="72732"/>
                </a:cubicBezTo>
                <a:cubicBezTo>
                  <a:pt x="53669" y="73344"/>
                  <a:pt x="64168" y="73568"/>
                  <a:pt x="74712" y="73568"/>
                </a:cubicBezTo>
                <a:cubicBezTo>
                  <a:pt x="76641" y="73568"/>
                  <a:pt x="78572" y="73561"/>
                  <a:pt x="80506" y="73547"/>
                </a:cubicBezTo>
                <a:cubicBezTo>
                  <a:pt x="92912" y="73547"/>
                  <a:pt x="105137" y="73275"/>
                  <a:pt x="117453" y="73184"/>
                </a:cubicBezTo>
                <a:cubicBezTo>
                  <a:pt x="117638" y="73183"/>
                  <a:pt x="117824" y="73182"/>
                  <a:pt x="118011" y="73182"/>
                </a:cubicBezTo>
                <a:cubicBezTo>
                  <a:pt x="124238" y="73182"/>
                  <a:pt x="131794" y="73988"/>
                  <a:pt x="139052" y="73988"/>
                </a:cubicBezTo>
                <a:cubicBezTo>
                  <a:pt x="144731" y="73988"/>
                  <a:pt x="150228" y="73495"/>
                  <a:pt x="154763" y="71736"/>
                </a:cubicBezTo>
                <a:cubicBezTo>
                  <a:pt x="162641" y="68747"/>
                  <a:pt x="163094" y="60416"/>
                  <a:pt x="164271" y="52718"/>
                </a:cubicBezTo>
                <a:cubicBezTo>
                  <a:pt x="166173" y="39769"/>
                  <a:pt x="166716" y="26547"/>
                  <a:pt x="165811" y="13417"/>
                </a:cubicBezTo>
                <a:cubicBezTo>
                  <a:pt x="165448" y="9975"/>
                  <a:pt x="162913" y="7259"/>
                  <a:pt x="159562" y="6715"/>
                </a:cubicBezTo>
                <a:cubicBezTo>
                  <a:pt x="139551" y="3225"/>
                  <a:pt x="119473" y="0"/>
                  <a:pt x="991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9"/>
          <p:cNvSpPr txBox="1"/>
          <p:nvPr>
            <p:ph idx="1" type="subTitle"/>
          </p:nvPr>
        </p:nvSpPr>
        <p:spPr>
          <a:xfrm>
            <a:off x="713225" y="1227525"/>
            <a:ext cx="7717500" cy="337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/>
        </p:txBody>
      </p:sp>
      <p:sp>
        <p:nvSpPr>
          <p:cNvPr id="243" name="Google Shape;243;p19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grpSp>
        <p:nvGrpSpPr>
          <p:cNvPr id="244" name="Google Shape;244;p19"/>
          <p:cNvGrpSpPr/>
          <p:nvPr/>
        </p:nvGrpSpPr>
        <p:grpSpPr>
          <a:xfrm>
            <a:off x="-368915" y="-1589"/>
            <a:ext cx="1520263" cy="764964"/>
            <a:chOff x="-368915" y="-1589"/>
            <a:chExt cx="1520263" cy="764964"/>
          </a:xfrm>
        </p:grpSpPr>
        <p:grpSp>
          <p:nvGrpSpPr>
            <p:cNvPr id="245" name="Google Shape;245;p19"/>
            <p:cNvGrpSpPr/>
            <p:nvPr/>
          </p:nvGrpSpPr>
          <p:grpSpPr>
            <a:xfrm rot="5400000">
              <a:off x="235188" y="-513209"/>
              <a:ext cx="392943" cy="1439379"/>
              <a:chOff x="1752050" y="2866875"/>
              <a:chExt cx="475775" cy="1742800"/>
            </a:xfrm>
          </p:grpSpPr>
          <p:sp>
            <p:nvSpPr>
              <p:cNvPr id="246" name="Google Shape;246;p19"/>
              <p:cNvSpPr/>
              <p:nvPr/>
            </p:nvSpPr>
            <p:spPr>
              <a:xfrm>
                <a:off x="1752050" y="2866875"/>
                <a:ext cx="475775" cy="1461625"/>
              </a:xfrm>
              <a:custGeom>
                <a:rect b="b" l="l" r="r" t="t"/>
                <a:pathLst>
                  <a:path extrusionOk="0" h="58465" w="19031">
                    <a:moveTo>
                      <a:pt x="8632" y="1"/>
                    </a:moveTo>
                    <a:cubicBezTo>
                      <a:pt x="5624" y="9483"/>
                      <a:pt x="2322" y="19325"/>
                      <a:pt x="0" y="29167"/>
                    </a:cubicBezTo>
                    <a:cubicBezTo>
                      <a:pt x="1668" y="29658"/>
                      <a:pt x="5166" y="30671"/>
                      <a:pt x="6147" y="32012"/>
                    </a:cubicBezTo>
                    <a:cubicBezTo>
                      <a:pt x="4780" y="32354"/>
                      <a:pt x="3376" y="32532"/>
                      <a:pt x="1963" y="32532"/>
                    </a:cubicBezTo>
                    <a:cubicBezTo>
                      <a:pt x="1484" y="32532"/>
                      <a:pt x="1004" y="32511"/>
                      <a:pt x="523" y="32470"/>
                    </a:cubicBezTo>
                    <a:lnTo>
                      <a:pt x="523" y="32470"/>
                    </a:lnTo>
                    <a:cubicBezTo>
                      <a:pt x="1504" y="40481"/>
                      <a:pt x="4186" y="52154"/>
                      <a:pt x="12752" y="58465"/>
                    </a:cubicBezTo>
                    <a:cubicBezTo>
                      <a:pt x="16218" y="53495"/>
                      <a:pt x="18377" y="43129"/>
                      <a:pt x="18704" y="36132"/>
                    </a:cubicBezTo>
                    <a:cubicBezTo>
                      <a:pt x="18867" y="30344"/>
                      <a:pt x="19031" y="24001"/>
                      <a:pt x="18377" y="18148"/>
                    </a:cubicBezTo>
                    <a:cubicBezTo>
                      <a:pt x="16545" y="18148"/>
                      <a:pt x="15565" y="18148"/>
                      <a:pt x="14257" y="17821"/>
                    </a:cubicBezTo>
                    <a:cubicBezTo>
                      <a:pt x="15401" y="16677"/>
                      <a:pt x="16382" y="15990"/>
                      <a:pt x="17559" y="15009"/>
                    </a:cubicBezTo>
                    <a:cubicBezTo>
                      <a:pt x="16545" y="13341"/>
                      <a:pt x="9940" y="2486"/>
                      <a:pt x="86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9"/>
              <p:cNvSpPr/>
              <p:nvPr/>
            </p:nvSpPr>
            <p:spPr>
              <a:xfrm>
                <a:off x="1965000" y="3076850"/>
                <a:ext cx="225925" cy="1532825"/>
              </a:xfrm>
              <a:custGeom>
                <a:rect b="b" l="l" r="r" t="t"/>
                <a:pathLst>
                  <a:path extrusionOk="0" h="61313" w="9037">
                    <a:moveTo>
                      <a:pt x="243" y="1"/>
                    </a:moveTo>
                    <a:cubicBezTo>
                      <a:pt x="116" y="1"/>
                      <a:pt x="0" y="75"/>
                      <a:pt x="16" y="234"/>
                    </a:cubicBezTo>
                    <a:cubicBezTo>
                      <a:pt x="703" y="8964"/>
                      <a:pt x="311" y="17760"/>
                      <a:pt x="1488" y="26458"/>
                    </a:cubicBezTo>
                    <a:cubicBezTo>
                      <a:pt x="2044" y="30578"/>
                      <a:pt x="2959" y="34665"/>
                      <a:pt x="3482" y="38818"/>
                    </a:cubicBezTo>
                    <a:cubicBezTo>
                      <a:pt x="3777" y="40812"/>
                      <a:pt x="3907" y="42872"/>
                      <a:pt x="3907" y="44899"/>
                    </a:cubicBezTo>
                    <a:cubicBezTo>
                      <a:pt x="3907" y="46894"/>
                      <a:pt x="3482" y="48889"/>
                      <a:pt x="3613" y="50883"/>
                    </a:cubicBezTo>
                    <a:cubicBezTo>
                      <a:pt x="3809" y="54872"/>
                      <a:pt x="5771" y="58469"/>
                      <a:pt x="8518" y="61248"/>
                    </a:cubicBezTo>
                    <a:cubicBezTo>
                      <a:pt x="8577" y="61293"/>
                      <a:pt x="8639" y="61312"/>
                      <a:pt x="8696" y="61312"/>
                    </a:cubicBezTo>
                    <a:cubicBezTo>
                      <a:pt x="8890" y="61312"/>
                      <a:pt x="9037" y="61091"/>
                      <a:pt x="8910" y="60889"/>
                    </a:cubicBezTo>
                    <a:cubicBezTo>
                      <a:pt x="6360" y="58338"/>
                      <a:pt x="4496" y="55036"/>
                      <a:pt x="4136" y="51406"/>
                    </a:cubicBezTo>
                    <a:cubicBezTo>
                      <a:pt x="3973" y="49477"/>
                      <a:pt x="4333" y="47581"/>
                      <a:pt x="4398" y="45684"/>
                    </a:cubicBezTo>
                    <a:cubicBezTo>
                      <a:pt x="4431" y="43657"/>
                      <a:pt x="4333" y="41630"/>
                      <a:pt x="4104" y="39635"/>
                    </a:cubicBezTo>
                    <a:cubicBezTo>
                      <a:pt x="3646" y="35678"/>
                      <a:pt x="2796" y="31787"/>
                      <a:pt x="2207" y="27864"/>
                    </a:cubicBezTo>
                    <a:cubicBezTo>
                      <a:pt x="1586" y="23548"/>
                      <a:pt x="1226" y="19199"/>
                      <a:pt x="1128" y="14850"/>
                    </a:cubicBezTo>
                    <a:cubicBezTo>
                      <a:pt x="965" y="9978"/>
                      <a:pt x="899" y="5106"/>
                      <a:pt x="540" y="234"/>
                    </a:cubicBezTo>
                    <a:cubicBezTo>
                      <a:pt x="523" y="83"/>
                      <a:pt x="377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9"/>
              <p:cNvSpPr/>
              <p:nvPr/>
            </p:nvSpPr>
            <p:spPr>
              <a:xfrm>
                <a:off x="1905525" y="3168500"/>
                <a:ext cx="177975" cy="154550"/>
              </a:xfrm>
              <a:custGeom>
                <a:rect b="b" l="l" r="r" t="t"/>
                <a:pathLst>
                  <a:path extrusionOk="0" h="6182" w="7119">
                    <a:moveTo>
                      <a:pt x="6804" y="1"/>
                    </a:moveTo>
                    <a:cubicBezTo>
                      <a:pt x="6703" y="1"/>
                      <a:pt x="6599" y="51"/>
                      <a:pt x="6548" y="165"/>
                    </a:cubicBezTo>
                    <a:cubicBezTo>
                      <a:pt x="5867" y="2208"/>
                      <a:pt x="4159" y="3636"/>
                      <a:pt x="3119" y="5476"/>
                    </a:cubicBezTo>
                    <a:lnTo>
                      <a:pt x="3119" y="5476"/>
                    </a:lnTo>
                    <a:cubicBezTo>
                      <a:pt x="2550" y="3918"/>
                      <a:pt x="1473" y="2639"/>
                      <a:pt x="564" y="1276"/>
                    </a:cubicBezTo>
                    <a:cubicBezTo>
                      <a:pt x="516" y="1200"/>
                      <a:pt x="443" y="1168"/>
                      <a:pt x="369" y="1168"/>
                    </a:cubicBezTo>
                    <a:cubicBezTo>
                      <a:pt x="189" y="1168"/>
                      <a:pt x="0" y="1353"/>
                      <a:pt x="139" y="1538"/>
                    </a:cubicBezTo>
                    <a:lnTo>
                      <a:pt x="107" y="1538"/>
                    </a:lnTo>
                    <a:cubicBezTo>
                      <a:pt x="1055" y="2977"/>
                      <a:pt x="2232" y="4317"/>
                      <a:pt x="2755" y="5985"/>
                    </a:cubicBezTo>
                    <a:cubicBezTo>
                      <a:pt x="2755" y="6083"/>
                      <a:pt x="2886" y="6148"/>
                      <a:pt x="2984" y="6181"/>
                    </a:cubicBezTo>
                    <a:lnTo>
                      <a:pt x="3147" y="6181"/>
                    </a:lnTo>
                    <a:cubicBezTo>
                      <a:pt x="3246" y="6181"/>
                      <a:pt x="3344" y="6116"/>
                      <a:pt x="3376" y="6050"/>
                    </a:cubicBezTo>
                    <a:cubicBezTo>
                      <a:pt x="4390" y="3990"/>
                      <a:pt x="6286" y="2486"/>
                      <a:pt x="7039" y="328"/>
                    </a:cubicBezTo>
                    <a:cubicBezTo>
                      <a:pt x="7119" y="127"/>
                      <a:pt x="6965" y="1"/>
                      <a:pt x="6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" name="Google Shape;249;p19"/>
              <p:cNvSpPr/>
              <p:nvPr/>
            </p:nvSpPr>
            <p:spPr>
              <a:xfrm>
                <a:off x="1877300" y="3314425"/>
                <a:ext cx="210300" cy="153925"/>
              </a:xfrm>
              <a:custGeom>
                <a:rect b="b" l="l" r="r" t="t"/>
                <a:pathLst>
                  <a:path extrusionOk="0" h="6157" w="8412">
                    <a:moveTo>
                      <a:pt x="322" y="1"/>
                    </a:moveTo>
                    <a:cubicBezTo>
                      <a:pt x="161" y="1"/>
                      <a:pt x="1" y="173"/>
                      <a:pt x="91" y="377"/>
                    </a:cubicBezTo>
                    <a:cubicBezTo>
                      <a:pt x="1268" y="2404"/>
                      <a:pt x="2936" y="4072"/>
                      <a:pt x="4211" y="6034"/>
                    </a:cubicBezTo>
                    <a:cubicBezTo>
                      <a:pt x="4276" y="6115"/>
                      <a:pt x="4366" y="6156"/>
                      <a:pt x="4452" y="6156"/>
                    </a:cubicBezTo>
                    <a:cubicBezTo>
                      <a:pt x="4538" y="6156"/>
                      <a:pt x="4620" y="6115"/>
                      <a:pt x="4669" y="6034"/>
                    </a:cubicBezTo>
                    <a:cubicBezTo>
                      <a:pt x="5813" y="4399"/>
                      <a:pt x="7383" y="3025"/>
                      <a:pt x="8298" y="1194"/>
                    </a:cubicBezTo>
                    <a:cubicBezTo>
                      <a:pt x="8411" y="991"/>
                      <a:pt x="8228" y="804"/>
                      <a:pt x="8061" y="804"/>
                    </a:cubicBezTo>
                    <a:cubicBezTo>
                      <a:pt x="7986" y="804"/>
                      <a:pt x="7914" y="841"/>
                      <a:pt x="7873" y="933"/>
                    </a:cubicBezTo>
                    <a:cubicBezTo>
                      <a:pt x="7018" y="2643"/>
                      <a:pt x="5592" y="3954"/>
                      <a:pt x="4448" y="5453"/>
                    </a:cubicBezTo>
                    <a:lnTo>
                      <a:pt x="4448" y="5453"/>
                    </a:lnTo>
                    <a:cubicBezTo>
                      <a:pt x="3181" y="3653"/>
                      <a:pt x="1659" y="2030"/>
                      <a:pt x="516" y="115"/>
                    </a:cubicBezTo>
                    <a:cubicBezTo>
                      <a:pt x="466" y="35"/>
                      <a:pt x="394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" name="Google Shape;250;p19"/>
              <p:cNvSpPr/>
              <p:nvPr/>
            </p:nvSpPr>
            <p:spPr>
              <a:xfrm>
                <a:off x="1843250" y="3443225"/>
                <a:ext cx="294200" cy="204375"/>
              </a:xfrm>
              <a:custGeom>
                <a:rect b="b" l="l" r="r" t="t"/>
                <a:pathLst>
                  <a:path extrusionOk="0" h="8175" w="11768">
                    <a:moveTo>
                      <a:pt x="11417" y="0"/>
                    </a:moveTo>
                    <a:cubicBezTo>
                      <a:pt x="11342" y="0"/>
                      <a:pt x="11270" y="38"/>
                      <a:pt x="11230" y="129"/>
                    </a:cubicBezTo>
                    <a:cubicBezTo>
                      <a:pt x="10001" y="2840"/>
                      <a:pt x="8042" y="5034"/>
                      <a:pt x="6438" y="7503"/>
                    </a:cubicBezTo>
                    <a:lnTo>
                      <a:pt x="6438" y="7503"/>
                    </a:lnTo>
                    <a:cubicBezTo>
                      <a:pt x="4513" y="5600"/>
                      <a:pt x="2450" y="3808"/>
                      <a:pt x="538" y="1895"/>
                    </a:cubicBezTo>
                    <a:cubicBezTo>
                      <a:pt x="486" y="1844"/>
                      <a:pt x="428" y="1822"/>
                      <a:pt x="371" y="1822"/>
                    </a:cubicBezTo>
                    <a:cubicBezTo>
                      <a:pt x="176" y="1822"/>
                      <a:pt x="1" y="2078"/>
                      <a:pt x="178" y="2255"/>
                    </a:cubicBezTo>
                    <a:cubicBezTo>
                      <a:pt x="2172" y="4249"/>
                      <a:pt x="4298" y="6113"/>
                      <a:pt x="6292" y="8108"/>
                    </a:cubicBezTo>
                    <a:cubicBezTo>
                      <a:pt x="6350" y="8151"/>
                      <a:pt x="6419" y="8175"/>
                      <a:pt x="6487" y="8175"/>
                    </a:cubicBezTo>
                    <a:cubicBezTo>
                      <a:pt x="6576" y="8175"/>
                      <a:pt x="6662" y="8135"/>
                      <a:pt x="6718" y="8042"/>
                    </a:cubicBezTo>
                    <a:cubicBezTo>
                      <a:pt x="8352" y="5459"/>
                      <a:pt x="10412" y="3203"/>
                      <a:pt x="11655" y="391"/>
                    </a:cubicBezTo>
                    <a:cubicBezTo>
                      <a:pt x="11768" y="188"/>
                      <a:pt x="11585" y="0"/>
                      <a:pt x="11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9"/>
              <p:cNvSpPr/>
              <p:nvPr/>
            </p:nvSpPr>
            <p:spPr>
              <a:xfrm>
                <a:off x="1863700" y="3664300"/>
                <a:ext cx="294775" cy="191725"/>
              </a:xfrm>
              <a:custGeom>
                <a:rect b="b" l="l" r="r" t="t"/>
                <a:pathLst>
                  <a:path extrusionOk="0" h="7669" w="11791">
                    <a:moveTo>
                      <a:pt x="11436" y="0"/>
                    </a:moveTo>
                    <a:cubicBezTo>
                      <a:pt x="11358" y="0"/>
                      <a:pt x="11280" y="34"/>
                      <a:pt x="11229" y="115"/>
                    </a:cubicBezTo>
                    <a:cubicBezTo>
                      <a:pt x="9743" y="2424"/>
                      <a:pt x="8073" y="4610"/>
                      <a:pt x="6722" y="7030"/>
                    </a:cubicBezTo>
                    <a:lnTo>
                      <a:pt x="6722" y="7030"/>
                    </a:lnTo>
                    <a:cubicBezTo>
                      <a:pt x="4518" y="5560"/>
                      <a:pt x="2466" y="3880"/>
                      <a:pt x="537" y="2077"/>
                    </a:cubicBezTo>
                    <a:cubicBezTo>
                      <a:pt x="485" y="2025"/>
                      <a:pt x="427" y="2003"/>
                      <a:pt x="370" y="2003"/>
                    </a:cubicBezTo>
                    <a:cubicBezTo>
                      <a:pt x="176" y="2003"/>
                      <a:pt x="0" y="2259"/>
                      <a:pt x="177" y="2436"/>
                    </a:cubicBezTo>
                    <a:cubicBezTo>
                      <a:pt x="2205" y="4333"/>
                      <a:pt x="4363" y="6066"/>
                      <a:pt x="6684" y="7635"/>
                    </a:cubicBezTo>
                    <a:cubicBezTo>
                      <a:pt x="6728" y="7657"/>
                      <a:pt x="6771" y="7668"/>
                      <a:pt x="6814" y="7668"/>
                    </a:cubicBezTo>
                    <a:cubicBezTo>
                      <a:pt x="6899" y="7668"/>
                      <a:pt x="6979" y="7625"/>
                      <a:pt x="7044" y="7537"/>
                    </a:cubicBezTo>
                    <a:cubicBezTo>
                      <a:pt x="8385" y="5020"/>
                      <a:pt x="10118" y="2763"/>
                      <a:pt x="11654" y="377"/>
                    </a:cubicBezTo>
                    <a:cubicBezTo>
                      <a:pt x="11790" y="173"/>
                      <a:pt x="11613" y="0"/>
                      <a:pt x="11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9"/>
              <p:cNvSpPr/>
              <p:nvPr/>
            </p:nvSpPr>
            <p:spPr>
              <a:xfrm>
                <a:off x="1854875" y="3855800"/>
                <a:ext cx="302475" cy="171125"/>
              </a:xfrm>
              <a:custGeom>
                <a:rect b="b" l="l" r="r" t="t"/>
                <a:pathLst>
                  <a:path extrusionOk="0" h="6845" w="12099">
                    <a:moveTo>
                      <a:pt x="379" y="0"/>
                    </a:moveTo>
                    <a:cubicBezTo>
                      <a:pt x="171" y="0"/>
                      <a:pt x="1" y="256"/>
                      <a:pt x="203" y="433"/>
                    </a:cubicBezTo>
                    <a:cubicBezTo>
                      <a:pt x="2656" y="2722"/>
                      <a:pt x="5272" y="4847"/>
                      <a:pt x="8018" y="6809"/>
                    </a:cubicBezTo>
                    <a:cubicBezTo>
                      <a:pt x="8056" y="6834"/>
                      <a:pt x="8098" y="6845"/>
                      <a:pt x="8141" y="6845"/>
                    </a:cubicBezTo>
                    <a:cubicBezTo>
                      <a:pt x="8211" y="6845"/>
                      <a:pt x="8285" y="6817"/>
                      <a:pt x="8345" y="6777"/>
                    </a:cubicBezTo>
                    <a:cubicBezTo>
                      <a:pt x="9784" y="4946"/>
                      <a:pt x="11288" y="3049"/>
                      <a:pt x="12040" y="826"/>
                    </a:cubicBezTo>
                    <a:cubicBezTo>
                      <a:pt x="12099" y="631"/>
                      <a:pt x="11948" y="505"/>
                      <a:pt x="11796" y="505"/>
                    </a:cubicBezTo>
                    <a:cubicBezTo>
                      <a:pt x="11693" y="505"/>
                      <a:pt x="11589" y="563"/>
                      <a:pt x="11550" y="695"/>
                    </a:cubicBezTo>
                    <a:cubicBezTo>
                      <a:pt x="10854" y="2750"/>
                      <a:pt x="9456" y="4530"/>
                      <a:pt x="8122" y="6241"/>
                    </a:cubicBezTo>
                    <a:lnTo>
                      <a:pt x="8122" y="6241"/>
                    </a:lnTo>
                    <a:cubicBezTo>
                      <a:pt x="5466" y="4373"/>
                      <a:pt x="2936" y="2286"/>
                      <a:pt x="563" y="74"/>
                    </a:cubicBezTo>
                    <a:cubicBezTo>
                      <a:pt x="504" y="22"/>
                      <a:pt x="440" y="0"/>
                      <a:pt x="3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9"/>
              <p:cNvSpPr/>
              <p:nvPr/>
            </p:nvSpPr>
            <p:spPr>
              <a:xfrm>
                <a:off x="1922275" y="4039125"/>
                <a:ext cx="239700" cy="137325"/>
              </a:xfrm>
              <a:custGeom>
                <a:rect b="b" l="l" r="r" t="t"/>
                <a:pathLst>
                  <a:path extrusionOk="0" h="5493" w="9588">
                    <a:moveTo>
                      <a:pt x="9240" y="0"/>
                    </a:moveTo>
                    <a:cubicBezTo>
                      <a:pt x="9164" y="0"/>
                      <a:pt x="9091" y="38"/>
                      <a:pt x="9050" y="130"/>
                    </a:cubicBezTo>
                    <a:cubicBezTo>
                      <a:pt x="8204" y="1791"/>
                      <a:pt x="7028" y="3301"/>
                      <a:pt x="6039" y="4921"/>
                    </a:cubicBezTo>
                    <a:lnTo>
                      <a:pt x="6039" y="4921"/>
                    </a:lnTo>
                    <a:cubicBezTo>
                      <a:pt x="3920" y="3669"/>
                      <a:pt x="2385" y="1686"/>
                      <a:pt x="450" y="196"/>
                    </a:cubicBezTo>
                    <a:cubicBezTo>
                      <a:pt x="403" y="161"/>
                      <a:pt x="358" y="145"/>
                      <a:pt x="315" y="145"/>
                    </a:cubicBezTo>
                    <a:cubicBezTo>
                      <a:pt x="121" y="145"/>
                      <a:pt x="1" y="466"/>
                      <a:pt x="189" y="653"/>
                    </a:cubicBezTo>
                    <a:cubicBezTo>
                      <a:pt x="2216" y="2158"/>
                      <a:pt x="3753" y="4250"/>
                      <a:pt x="6009" y="5460"/>
                    </a:cubicBezTo>
                    <a:cubicBezTo>
                      <a:pt x="6042" y="5482"/>
                      <a:pt x="6082" y="5493"/>
                      <a:pt x="6123" y="5493"/>
                    </a:cubicBezTo>
                    <a:cubicBezTo>
                      <a:pt x="6205" y="5493"/>
                      <a:pt x="6292" y="5449"/>
                      <a:pt x="6336" y="5362"/>
                    </a:cubicBezTo>
                    <a:cubicBezTo>
                      <a:pt x="7350" y="3694"/>
                      <a:pt x="8592" y="2125"/>
                      <a:pt x="9475" y="359"/>
                    </a:cubicBezTo>
                    <a:cubicBezTo>
                      <a:pt x="9587" y="180"/>
                      <a:pt x="9407" y="0"/>
                      <a:pt x="9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54" name="Google Shape;254;p19"/>
            <p:cNvSpPr/>
            <p:nvPr/>
          </p:nvSpPr>
          <p:spPr>
            <a:xfrm rot="5974352">
              <a:off x="159691" y="-227710"/>
              <a:ext cx="317208" cy="1340333"/>
            </a:xfrm>
            <a:custGeom>
              <a:rect b="b" l="l" r="r" t="t"/>
              <a:pathLst>
                <a:path extrusionOk="0" h="53612" w="12688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55" name="Google Shape;255;p19"/>
            <p:cNvGrpSpPr/>
            <p:nvPr/>
          </p:nvGrpSpPr>
          <p:grpSpPr>
            <a:xfrm rot="3855143">
              <a:off x="-148717" y="141935"/>
              <a:ext cx="618789" cy="477916"/>
              <a:chOff x="5467375" y="2021125"/>
              <a:chExt cx="618800" cy="477925"/>
            </a:xfrm>
          </p:grpSpPr>
          <p:sp>
            <p:nvSpPr>
              <p:cNvPr id="256" name="Google Shape;256;p19"/>
              <p:cNvSpPr/>
              <p:nvPr/>
            </p:nvSpPr>
            <p:spPr>
              <a:xfrm>
                <a:off x="5467375" y="2021125"/>
                <a:ext cx="618800" cy="466075"/>
              </a:xfrm>
              <a:custGeom>
                <a:rect b="b" l="l" r="r" t="t"/>
                <a:pathLst>
                  <a:path extrusionOk="0" h="18643" w="24752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9"/>
              <p:cNvSpPr/>
              <p:nvPr/>
            </p:nvSpPr>
            <p:spPr>
              <a:xfrm>
                <a:off x="5539325" y="2192000"/>
                <a:ext cx="396975" cy="298450"/>
              </a:xfrm>
              <a:custGeom>
                <a:rect b="b" l="l" r="r" t="t"/>
                <a:pathLst>
                  <a:path extrusionOk="0" h="11938" w="15879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9"/>
              <p:cNvSpPr/>
              <p:nvPr/>
            </p:nvSpPr>
            <p:spPr>
              <a:xfrm>
                <a:off x="5599650" y="2246200"/>
                <a:ext cx="68025" cy="247125"/>
              </a:xfrm>
              <a:custGeom>
                <a:rect b="b" l="l" r="r" t="t"/>
                <a:pathLst>
                  <a:path extrusionOk="0" h="9885" w="2721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" name="Google Shape;259;p19"/>
              <p:cNvSpPr/>
              <p:nvPr/>
            </p:nvSpPr>
            <p:spPr>
              <a:xfrm>
                <a:off x="5655725" y="2246075"/>
                <a:ext cx="101675" cy="252975"/>
              </a:xfrm>
              <a:custGeom>
                <a:rect b="b" l="l" r="r" t="t"/>
                <a:pathLst>
                  <a:path extrusionOk="0" h="10119" w="4067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" name="Google Shape;260;p19"/>
              <p:cNvSpPr/>
              <p:nvPr/>
            </p:nvSpPr>
            <p:spPr>
              <a:xfrm>
                <a:off x="5659250" y="2327925"/>
                <a:ext cx="237225" cy="166450"/>
              </a:xfrm>
              <a:custGeom>
                <a:rect b="b" l="l" r="r" t="t"/>
                <a:pathLst>
                  <a:path extrusionOk="0" h="6658" w="9489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61" name="Google Shape;261;p19"/>
          <p:cNvGrpSpPr/>
          <p:nvPr/>
        </p:nvGrpSpPr>
        <p:grpSpPr>
          <a:xfrm>
            <a:off x="8148212" y="-300701"/>
            <a:ext cx="1464801" cy="1140328"/>
            <a:chOff x="8148212" y="-300701"/>
            <a:chExt cx="1464801" cy="1140328"/>
          </a:xfrm>
        </p:grpSpPr>
        <p:sp>
          <p:nvSpPr>
            <p:cNvPr id="262" name="Google Shape;262;p19"/>
            <p:cNvSpPr/>
            <p:nvPr/>
          </p:nvSpPr>
          <p:spPr>
            <a:xfrm rot="-5400000">
              <a:off x="8784263" y="-130650"/>
              <a:ext cx="317200" cy="1340300"/>
            </a:xfrm>
            <a:custGeom>
              <a:rect b="b" l="l" r="r" t="t"/>
              <a:pathLst>
                <a:path extrusionOk="0" h="53612" w="12688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63" name="Google Shape;263;p19"/>
            <p:cNvGrpSpPr/>
            <p:nvPr/>
          </p:nvGrpSpPr>
          <p:grpSpPr>
            <a:xfrm rot="-8032937">
              <a:off x="8549350" y="-741"/>
              <a:ext cx="707509" cy="680388"/>
              <a:chOff x="6624525" y="1838863"/>
              <a:chExt cx="956750" cy="920075"/>
            </a:xfrm>
          </p:grpSpPr>
          <p:sp>
            <p:nvSpPr>
              <p:cNvPr id="264" name="Google Shape;264;p19"/>
              <p:cNvSpPr/>
              <p:nvPr/>
            </p:nvSpPr>
            <p:spPr>
              <a:xfrm>
                <a:off x="6624525" y="1838863"/>
                <a:ext cx="956750" cy="920075"/>
              </a:xfrm>
              <a:custGeom>
                <a:rect b="b" l="l" r="r" t="t"/>
                <a:pathLst>
                  <a:path extrusionOk="0" h="36803" w="3827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9"/>
              <p:cNvSpPr/>
              <p:nvPr/>
            </p:nvSpPr>
            <p:spPr>
              <a:xfrm>
                <a:off x="6749225" y="1983763"/>
                <a:ext cx="594325" cy="749875"/>
              </a:xfrm>
              <a:custGeom>
                <a:rect b="b" l="l" r="r" t="t"/>
                <a:pathLst>
                  <a:path extrusionOk="0" h="29995" w="23773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9"/>
              <p:cNvSpPr/>
              <p:nvPr/>
            </p:nvSpPr>
            <p:spPr>
              <a:xfrm>
                <a:off x="6813650" y="2412463"/>
                <a:ext cx="225650" cy="190325"/>
              </a:xfrm>
              <a:custGeom>
                <a:rect b="b" l="l" r="r" t="t"/>
                <a:pathLst>
                  <a:path extrusionOk="0" h="7613" w="9026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9"/>
              <p:cNvSpPr/>
              <p:nvPr/>
            </p:nvSpPr>
            <p:spPr>
              <a:xfrm>
                <a:off x="6938075" y="2231038"/>
                <a:ext cx="256850" cy="217375"/>
              </a:xfrm>
              <a:custGeom>
                <a:rect b="b" l="l" r="r" t="t"/>
                <a:pathLst>
                  <a:path extrusionOk="0" h="8695" w="10274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" name="Google Shape;268;p19"/>
              <p:cNvSpPr/>
              <p:nvPr/>
            </p:nvSpPr>
            <p:spPr>
              <a:xfrm>
                <a:off x="7094050" y="2121688"/>
                <a:ext cx="151575" cy="149350"/>
              </a:xfrm>
              <a:custGeom>
                <a:rect b="b" l="l" r="r" t="t"/>
                <a:pathLst>
                  <a:path extrusionOk="0" h="5974" w="6063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" name="Google Shape;269;p19"/>
              <p:cNvSpPr/>
              <p:nvPr/>
            </p:nvSpPr>
            <p:spPr>
              <a:xfrm>
                <a:off x="7206850" y="2012738"/>
                <a:ext cx="106300" cy="121350"/>
              </a:xfrm>
              <a:custGeom>
                <a:rect b="b" l="l" r="r" t="t"/>
                <a:pathLst>
                  <a:path extrusionOk="0" h="4854" w="4252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70" name="Google Shape;270;p19"/>
            <p:cNvGrpSpPr/>
            <p:nvPr/>
          </p:nvGrpSpPr>
          <p:grpSpPr>
            <a:xfrm flipH="1" rot="-3615528">
              <a:off x="8344802" y="-201977"/>
              <a:ext cx="739185" cy="881827"/>
              <a:chOff x="5935950" y="2680963"/>
              <a:chExt cx="1911874" cy="2280812"/>
            </a:xfrm>
          </p:grpSpPr>
          <p:sp>
            <p:nvSpPr>
              <p:cNvPr id="271" name="Google Shape;271;p19"/>
              <p:cNvSpPr/>
              <p:nvPr/>
            </p:nvSpPr>
            <p:spPr>
              <a:xfrm>
                <a:off x="5935950" y="2963369"/>
                <a:ext cx="1693287" cy="1998406"/>
              </a:xfrm>
              <a:custGeom>
                <a:rect b="b" l="l" r="r" t="t"/>
                <a:pathLst>
                  <a:path extrusionOk="0" h="31497" w="26688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" name="Google Shape;272;p19"/>
              <p:cNvSpPr/>
              <p:nvPr/>
            </p:nvSpPr>
            <p:spPr>
              <a:xfrm>
                <a:off x="6567320" y="2812744"/>
                <a:ext cx="383857" cy="1209246"/>
              </a:xfrm>
              <a:custGeom>
                <a:rect b="b" l="l" r="r" t="t"/>
                <a:pathLst>
                  <a:path extrusionOk="0" h="19059" w="605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3" name="Google Shape;273;p19"/>
              <p:cNvSpPr/>
              <p:nvPr/>
            </p:nvSpPr>
            <p:spPr>
              <a:xfrm>
                <a:off x="6579248" y="3342978"/>
                <a:ext cx="1130508" cy="696527"/>
              </a:xfrm>
              <a:custGeom>
                <a:rect b="b" l="l" r="r" t="t"/>
                <a:pathLst>
                  <a:path extrusionOk="0" h="10978" w="17818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" name="Google Shape;274;p19"/>
              <p:cNvSpPr/>
              <p:nvPr/>
            </p:nvSpPr>
            <p:spPr>
              <a:xfrm>
                <a:off x="6993436" y="2816995"/>
                <a:ext cx="283547" cy="655222"/>
              </a:xfrm>
              <a:custGeom>
                <a:rect b="b" l="l" r="r" t="t"/>
                <a:pathLst>
                  <a:path extrusionOk="0" h="10327" w="4469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" name="Google Shape;275;p19"/>
              <p:cNvSpPr/>
              <p:nvPr/>
            </p:nvSpPr>
            <p:spPr>
              <a:xfrm>
                <a:off x="7266452" y="3145909"/>
                <a:ext cx="507961" cy="133176"/>
              </a:xfrm>
              <a:custGeom>
                <a:rect b="b" l="l" r="r" t="t"/>
                <a:pathLst>
                  <a:path extrusionOk="0" h="2099" w="8006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" name="Google Shape;276;p19"/>
              <p:cNvSpPr/>
              <p:nvPr/>
            </p:nvSpPr>
            <p:spPr>
              <a:xfrm>
                <a:off x="7393031" y="2738637"/>
                <a:ext cx="179937" cy="382969"/>
              </a:xfrm>
              <a:custGeom>
                <a:rect b="b" l="l" r="r" t="t"/>
                <a:pathLst>
                  <a:path extrusionOk="0" h="6036" w="2836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" name="Google Shape;277;p19"/>
              <p:cNvSpPr/>
              <p:nvPr/>
            </p:nvSpPr>
            <p:spPr>
              <a:xfrm>
                <a:off x="6841542" y="2779624"/>
                <a:ext cx="147325" cy="114206"/>
              </a:xfrm>
              <a:custGeom>
                <a:rect b="b" l="l" r="r" t="t"/>
                <a:pathLst>
                  <a:path extrusionOk="0" h="1800" w="2322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" name="Google Shape;278;p19"/>
              <p:cNvSpPr/>
              <p:nvPr/>
            </p:nvSpPr>
            <p:spPr>
              <a:xfrm>
                <a:off x="7181813" y="2752722"/>
                <a:ext cx="147325" cy="114142"/>
              </a:xfrm>
              <a:custGeom>
                <a:rect b="b" l="l" r="r" t="t"/>
                <a:pathLst>
                  <a:path extrusionOk="0" h="1799" w="2322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" name="Google Shape;279;p19"/>
              <p:cNvSpPr/>
              <p:nvPr/>
            </p:nvSpPr>
            <p:spPr>
              <a:xfrm>
                <a:off x="7461935" y="2680963"/>
                <a:ext cx="170357" cy="123723"/>
              </a:xfrm>
              <a:custGeom>
                <a:rect b="b" l="l" r="r" t="t"/>
                <a:pathLst>
                  <a:path extrusionOk="0" h="1950" w="2685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" name="Google Shape;280;p19"/>
              <p:cNvSpPr/>
              <p:nvPr/>
            </p:nvSpPr>
            <p:spPr>
              <a:xfrm>
                <a:off x="7563515" y="2908297"/>
                <a:ext cx="147389" cy="114142"/>
              </a:xfrm>
              <a:custGeom>
                <a:rect b="b" l="l" r="r" t="t"/>
                <a:pathLst>
                  <a:path extrusionOk="0" h="1799" w="2323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" name="Google Shape;281;p19"/>
              <p:cNvSpPr/>
              <p:nvPr/>
            </p:nvSpPr>
            <p:spPr>
              <a:xfrm>
                <a:off x="7701134" y="3082524"/>
                <a:ext cx="146691" cy="112175"/>
              </a:xfrm>
              <a:custGeom>
                <a:rect b="b" l="l" r="r" t="t"/>
                <a:pathLst>
                  <a:path extrusionOk="0" h="1768" w="2312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" name="Google Shape;282;p19"/>
              <p:cNvSpPr/>
              <p:nvPr/>
            </p:nvSpPr>
            <p:spPr>
              <a:xfrm>
                <a:off x="7620237" y="3310746"/>
                <a:ext cx="148086" cy="112175"/>
              </a:xfrm>
              <a:custGeom>
                <a:rect b="b" l="l" r="r" t="t"/>
                <a:pathLst>
                  <a:path extrusionOk="0" h="1768" w="2334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" name="Google Shape;283;p19"/>
              <p:cNvSpPr/>
              <p:nvPr/>
            </p:nvSpPr>
            <p:spPr>
              <a:xfrm>
                <a:off x="7345698" y="3055559"/>
                <a:ext cx="147325" cy="112175"/>
              </a:xfrm>
              <a:custGeom>
                <a:rect b="b" l="l" r="r" t="t"/>
                <a:pathLst>
                  <a:path extrusionOk="0" h="1768" w="2322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3_2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0"/>
          <p:cNvSpPr/>
          <p:nvPr/>
        </p:nvSpPr>
        <p:spPr>
          <a:xfrm rot="5400000">
            <a:off x="632876" y="885547"/>
            <a:ext cx="3695847" cy="4047202"/>
          </a:xfrm>
          <a:custGeom>
            <a:rect b="b" l="l" r="r" t="t"/>
            <a:pathLst>
              <a:path extrusionOk="0" h="49263" w="117515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20"/>
          <p:cNvSpPr/>
          <p:nvPr/>
        </p:nvSpPr>
        <p:spPr>
          <a:xfrm flipH="1" rot="-5400000">
            <a:off x="4815276" y="858972"/>
            <a:ext cx="3695847" cy="4047202"/>
          </a:xfrm>
          <a:custGeom>
            <a:rect b="b" l="l" r="r" t="t"/>
            <a:pathLst>
              <a:path extrusionOk="0" h="49263" w="117515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20"/>
          <p:cNvSpPr txBox="1"/>
          <p:nvPr>
            <p:ph idx="1" type="subTitle"/>
          </p:nvPr>
        </p:nvSpPr>
        <p:spPr>
          <a:xfrm>
            <a:off x="713225" y="1227525"/>
            <a:ext cx="3631200" cy="337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300"/>
            </a:lvl9pPr>
          </a:lstStyle>
          <a:p/>
        </p:txBody>
      </p:sp>
      <p:sp>
        <p:nvSpPr>
          <p:cNvPr id="288" name="Google Shape;288;p20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grpSp>
        <p:nvGrpSpPr>
          <p:cNvPr id="289" name="Google Shape;289;p20"/>
          <p:cNvGrpSpPr/>
          <p:nvPr/>
        </p:nvGrpSpPr>
        <p:grpSpPr>
          <a:xfrm flipH="1">
            <a:off x="8071810" y="76211"/>
            <a:ext cx="1520263" cy="764964"/>
            <a:chOff x="-368915" y="-1589"/>
            <a:chExt cx="1520263" cy="764964"/>
          </a:xfrm>
        </p:grpSpPr>
        <p:grpSp>
          <p:nvGrpSpPr>
            <p:cNvPr id="290" name="Google Shape;290;p20"/>
            <p:cNvGrpSpPr/>
            <p:nvPr/>
          </p:nvGrpSpPr>
          <p:grpSpPr>
            <a:xfrm rot="5400000">
              <a:off x="235188" y="-513209"/>
              <a:ext cx="392943" cy="1439379"/>
              <a:chOff x="1752050" y="2866875"/>
              <a:chExt cx="475775" cy="1742800"/>
            </a:xfrm>
          </p:grpSpPr>
          <p:sp>
            <p:nvSpPr>
              <p:cNvPr id="291" name="Google Shape;291;p20"/>
              <p:cNvSpPr/>
              <p:nvPr/>
            </p:nvSpPr>
            <p:spPr>
              <a:xfrm>
                <a:off x="1752050" y="2866875"/>
                <a:ext cx="475775" cy="1461625"/>
              </a:xfrm>
              <a:custGeom>
                <a:rect b="b" l="l" r="r" t="t"/>
                <a:pathLst>
                  <a:path extrusionOk="0" h="58465" w="19031">
                    <a:moveTo>
                      <a:pt x="8632" y="1"/>
                    </a:moveTo>
                    <a:cubicBezTo>
                      <a:pt x="5624" y="9483"/>
                      <a:pt x="2322" y="19325"/>
                      <a:pt x="0" y="29167"/>
                    </a:cubicBezTo>
                    <a:cubicBezTo>
                      <a:pt x="1668" y="29658"/>
                      <a:pt x="5166" y="30671"/>
                      <a:pt x="6147" y="32012"/>
                    </a:cubicBezTo>
                    <a:cubicBezTo>
                      <a:pt x="4780" y="32354"/>
                      <a:pt x="3376" y="32532"/>
                      <a:pt x="1963" y="32532"/>
                    </a:cubicBezTo>
                    <a:cubicBezTo>
                      <a:pt x="1484" y="32532"/>
                      <a:pt x="1004" y="32511"/>
                      <a:pt x="523" y="32470"/>
                    </a:cubicBezTo>
                    <a:lnTo>
                      <a:pt x="523" y="32470"/>
                    </a:lnTo>
                    <a:cubicBezTo>
                      <a:pt x="1504" y="40481"/>
                      <a:pt x="4186" y="52154"/>
                      <a:pt x="12752" y="58465"/>
                    </a:cubicBezTo>
                    <a:cubicBezTo>
                      <a:pt x="16218" y="53495"/>
                      <a:pt x="18377" y="43129"/>
                      <a:pt x="18704" y="36132"/>
                    </a:cubicBezTo>
                    <a:cubicBezTo>
                      <a:pt x="18867" y="30344"/>
                      <a:pt x="19031" y="24001"/>
                      <a:pt x="18377" y="18148"/>
                    </a:cubicBezTo>
                    <a:cubicBezTo>
                      <a:pt x="16545" y="18148"/>
                      <a:pt x="15565" y="18148"/>
                      <a:pt x="14257" y="17821"/>
                    </a:cubicBezTo>
                    <a:cubicBezTo>
                      <a:pt x="15401" y="16677"/>
                      <a:pt x="16382" y="15990"/>
                      <a:pt x="17559" y="15009"/>
                    </a:cubicBezTo>
                    <a:cubicBezTo>
                      <a:pt x="16545" y="13341"/>
                      <a:pt x="9940" y="2486"/>
                      <a:pt x="86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" name="Google Shape;292;p20"/>
              <p:cNvSpPr/>
              <p:nvPr/>
            </p:nvSpPr>
            <p:spPr>
              <a:xfrm>
                <a:off x="1965000" y="3076850"/>
                <a:ext cx="225925" cy="1532825"/>
              </a:xfrm>
              <a:custGeom>
                <a:rect b="b" l="l" r="r" t="t"/>
                <a:pathLst>
                  <a:path extrusionOk="0" h="61313" w="9037">
                    <a:moveTo>
                      <a:pt x="243" y="1"/>
                    </a:moveTo>
                    <a:cubicBezTo>
                      <a:pt x="116" y="1"/>
                      <a:pt x="0" y="75"/>
                      <a:pt x="16" y="234"/>
                    </a:cubicBezTo>
                    <a:cubicBezTo>
                      <a:pt x="703" y="8964"/>
                      <a:pt x="311" y="17760"/>
                      <a:pt x="1488" y="26458"/>
                    </a:cubicBezTo>
                    <a:cubicBezTo>
                      <a:pt x="2044" y="30578"/>
                      <a:pt x="2959" y="34665"/>
                      <a:pt x="3482" y="38818"/>
                    </a:cubicBezTo>
                    <a:cubicBezTo>
                      <a:pt x="3777" y="40812"/>
                      <a:pt x="3907" y="42872"/>
                      <a:pt x="3907" y="44899"/>
                    </a:cubicBezTo>
                    <a:cubicBezTo>
                      <a:pt x="3907" y="46894"/>
                      <a:pt x="3482" y="48889"/>
                      <a:pt x="3613" y="50883"/>
                    </a:cubicBezTo>
                    <a:cubicBezTo>
                      <a:pt x="3809" y="54872"/>
                      <a:pt x="5771" y="58469"/>
                      <a:pt x="8518" y="61248"/>
                    </a:cubicBezTo>
                    <a:cubicBezTo>
                      <a:pt x="8577" y="61293"/>
                      <a:pt x="8639" y="61312"/>
                      <a:pt x="8696" y="61312"/>
                    </a:cubicBezTo>
                    <a:cubicBezTo>
                      <a:pt x="8890" y="61312"/>
                      <a:pt x="9037" y="61091"/>
                      <a:pt x="8910" y="60889"/>
                    </a:cubicBezTo>
                    <a:cubicBezTo>
                      <a:pt x="6360" y="58338"/>
                      <a:pt x="4496" y="55036"/>
                      <a:pt x="4136" y="51406"/>
                    </a:cubicBezTo>
                    <a:cubicBezTo>
                      <a:pt x="3973" y="49477"/>
                      <a:pt x="4333" y="47581"/>
                      <a:pt x="4398" y="45684"/>
                    </a:cubicBezTo>
                    <a:cubicBezTo>
                      <a:pt x="4431" y="43657"/>
                      <a:pt x="4333" y="41630"/>
                      <a:pt x="4104" y="39635"/>
                    </a:cubicBezTo>
                    <a:cubicBezTo>
                      <a:pt x="3646" y="35678"/>
                      <a:pt x="2796" y="31787"/>
                      <a:pt x="2207" y="27864"/>
                    </a:cubicBezTo>
                    <a:cubicBezTo>
                      <a:pt x="1586" y="23548"/>
                      <a:pt x="1226" y="19199"/>
                      <a:pt x="1128" y="14850"/>
                    </a:cubicBezTo>
                    <a:cubicBezTo>
                      <a:pt x="965" y="9978"/>
                      <a:pt x="899" y="5106"/>
                      <a:pt x="540" y="234"/>
                    </a:cubicBezTo>
                    <a:cubicBezTo>
                      <a:pt x="523" y="83"/>
                      <a:pt x="377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3" name="Google Shape;293;p20"/>
              <p:cNvSpPr/>
              <p:nvPr/>
            </p:nvSpPr>
            <p:spPr>
              <a:xfrm>
                <a:off x="1905525" y="3168500"/>
                <a:ext cx="177975" cy="154550"/>
              </a:xfrm>
              <a:custGeom>
                <a:rect b="b" l="l" r="r" t="t"/>
                <a:pathLst>
                  <a:path extrusionOk="0" h="6182" w="7119">
                    <a:moveTo>
                      <a:pt x="6804" y="1"/>
                    </a:moveTo>
                    <a:cubicBezTo>
                      <a:pt x="6703" y="1"/>
                      <a:pt x="6599" y="51"/>
                      <a:pt x="6548" y="165"/>
                    </a:cubicBezTo>
                    <a:cubicBezTo>
                      <a:pt x="5867" y="2208"/>
                      <a:pt x="4159" y="3636"/>
                      <a:pt x="3119" y="5476"/>
                    </a:cubicBezTo>
                    <a:lnTo>
                      <a:pt x="3119" y="5476"/>
                    </a:lnTo>
                    <a:cubicBezTo>
                      <a:pt x="2550" y="3918"/>
                      <a:pt x="1473" y="2639"/>
                      <a:pt x="564" y="1276"/>
                    </a:cubicBezTo>
                    <a:cubicBezTo>
                      <a:pt x="516" y="1200"/>
                      <a:pt x="443" y="1168"/>
                      <a:pt x="369" y="1168"/>
                    </a:cubicBezTo>
                    <a:cubicBezTo>
                      <a:pt x="189" y="1168"/>
                      <a:pt x="0" y="1353"/>
                      <a:pt x="139" y="1538"/>
                    </a:cubicBezTo>
                    <a:lnTo>
                      <a:pt x="107" y="1538"/>
                    </a:lnTo>
                    <a:cubicBezTo>
                      <a:pt x="1055" y="2977"/>
                      <a:pt x="2232" y="4317"/>
                      <a:pt x="2755" y="5985"/>
                    </a:cubicBezTo>
                    <a:cubicBezTo>
                      <a:pt x="2755" y="6083"/>
                      <a:pt x="2886" y="6148"/>
                      <a:pt x="2984" y="6181"/>
                    </a:cubicBezTo>
                    <a:lnTo>
                      <a:pt x="3147" y="6181"/>
                    </a:lnTo>
                    <a:cubicBezTo>
                      <a:pt x="3246" y="6181"/>
                      <a:pt x="3344" y="6116"/>
                      <a:pt x="3376" y="6050"/>
                    </a:cubicBezTo>
                    <a:cubicBezTo>
                      <a:pt x="4390" y="3990"/>
                      <a:pt x="6286" y="2486"/>
                      <a:pt x="7039" y="328"/>
                    </a:cubicBezTo>
                    <a:cubicBezTo>
                      <a:pt x="7119" y="127"/>
                      <a:pt x="6965" y="1"/>
                      <a:pt x="6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4" name="Google Shape;294;p20"/>
              <p:cNvSpPr/>
              <p:nvPr/>
            </p:nvSpPr>
            <p:spPr>
              <a:xfrm>
                <a:off x="1877300" y="3314425"/>
                <a:ext cx="210300" cy="153925"/>
              </a:xfrm>
              <a:custGeom>
                <a:rect b="b" l="l" r="r" t="t"/>
                <a:pathLst>
                  <a:path extrusionOk="0" h="6157" w="8412">
                    <a:moveTo>
                      <a:pt x="322" y="1"/>
                    </a:moveTo>
                    <a:cubicBezTo>
                      <a:pt x="161" y="1"/>
                      <a:pt x="1" y="173"/>
                      <a:pt x="91" y="377"/>
                    </a:cubicBezTo>
                    <a:cubicBezTo>
                      <a:pt x="1268" y="2404"/>
                      <a:pt x="2936" y="4072"/>
                      <a:pt x="4211" y="6034"/>
                    </a:cubicBezTo>
                    <a:cubicBezTo>
                      <a:pt x="4276" y="6115"/>
                      <a:pt x="4366" y="6156"/>
                      <a:pt x="4452" y="6156"/>
                    </a:cubicBezTo>
                    <a:cubicBezTo>
                      <a:pt x="4538" y="6156"/>
                      <a:pt x="4620" y="6115"/>
                      <a:pt x="4669" y="6034"/>
                    </a:cubicBezTo>
                    <a:cubicBezTo>
                      <a:pt x="5813" y="4399"/>
                      <a:pt x="7383" y="3025"/>
                      <a:pt x="8298" y="1194"/>
                    </a:cubicBezTo>
                    <a:cubicBezTo>
                      <a:pt x="8411" y="991"/>
                      <a:pt x="8228" y="804"/>
                      <a:pt x="8061" y="804"/>
                    </a:cubicBezTo>
                    <a:cubicBezTo>
                      <a:pt x="7986" y="804"/>
                      <a:pt x="7914" y="841"/>
                      <a:pt x="7873" y="933"/>
                    </a:cubicBezTo>
                    <a:cubicBezTo>
                      <a:pt x="7018" y="2643"/>
                      <a:pt x="5592" y="3954"/>
                      <a:pt x="4448" y="5453"/>
                    </a:cubicBezTo>
                    <a:lnTo>
                      <a:pt x="4448" y="5453"/>
                    </a:lnTo>
                    <a:cubicBezTo>
                      <a:pt x="3181" y="3653"/>
                      <a:pt x="1659" y="2030"/>
                      <a:pt x="516" y="115"/>
                    </a:cubicBezTo>
                    <a:cubicBezTo>
                      <a:pt x="466" y="35"/>
                      <a:pt x="394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5" name="Google Shape;295;p20"/>
              <p:cNvSpPr/>
              <p:nvPr/>
            </p:nvSpPr>
            <p:spPr>
              <a:xfrm>
                <a:off x="1843250" y="3443225"/>
                <a:ext cx="294200" cy="204375"/>
              </a:xfrm>
              <a:custGeom>
                <a:rect b="b" l="l" r="r" t="t"/>
                <a:pathLst>
                  <a:path extrusionOk="0" h="8175" w="11768">
                    <a:moveTo>
                      <a:pt x="11417" y="0"/>
                    </a:moveTo>
                    <a:cubicBezTo>
                      <a:pt x="11342" y="0"/>
                      <a:pt x="11270" y="38"/>
                      <a:pt x="11230" y="129"/>
                    </a:cubicBezTo>
                    <a:cubicBezTo>
                      <a:pt x="10001" y="2840"/>
                      <a:pt x="8042" y="5034"/>
                      <a:pt x="6438" y="7503"/>
                    </a:cubicBezTo>
                    <a:lnTo>
                      <a:pt x="6438" y="7503"/>
                    </a:lnTo>
                    <a:cubicBezTo>
                      <a:pt x="4513" y="5600"/>
                      <a:pt x="2450" y="3808"/>
                      <a:pt x="538" y="1895"/>
                    </a:cubicBezTo>
                    <a:cubicBezTo>
                      <a:pt x="486" y="1844"/>
                      <a:pt x="428" y="1822"/>
                      <a:pt x="371" y="1822"/>
                    </a:cubicBezTo>
                    <a:cubicBezTo>
                      <a:pt x="176" y="1822"/>
                      <a:pt x="1" y="2078"/>
                      <a:pt x="178" y="2255"/>
                    </a:cubicBezTo>
                    <a:cubicBezTo>
                      <a:pt x="2172" y="4249"/>
                      <a:pt x="4298" y="6113"/>
                      <a:pt x="6292" y="8108"/>
                    </a:cubicBezTo>
                    <a:cubicBezTo>
                      <a:pt x="6350" y="8151"/>
                      <a:pt x="6419" y="8175"/>
                      <a:pt x="6487" y="8175"/>
                    </a:cubicBezTo>
                    <a:cubicBezTo>
                      <a:pt x="6576" y="8175"/>
                      <a:pt x="6662" y="8135"/>
                      <a:pt x="6718" y="8042"/>
                    </a:cubicBezTo>
                    <a:cubicBezTo>
                      <a:pt x="8352" y="5459"/>
                      <a:pt x="10412" y="3203"/>
                      <a:pt x="11655" y="391"/>
                    </a:cubicBezTo>
                    <a:cubicBezTo>
                      <a:pt x="11768" y="188"/>
                      <a:pt x="11585" y="0"/>
                      <a:pt x="11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6" name="Google Shape;296;p20"/>
              <p:cNvSpPr/>
              <p:nvPr/>
            </p:nvSpPr>
            <p:spPr>
              <a:xfrm>
                <a:off x="1863700" y="3664300"/>
                <a:ext cx="294775" cy="191725"/>
              </a:xfrm>
              <a:custGeom>
                <a:rect b="b" l="l" r="r" t="t"/>
                <a:pathLst>
                  <a:path extrusionOk="0" h="7669" w="11791">
                    <a:moveTo>
                      <a:pt x="11436" y="0"/>
                    </a:moveTo>
                    <a:cubicBezTo>
                      <a:pt x="11358" y="0"/>
                      <a:pt x="11280" y="34"/>
                      <a:pt x="11229" y="115"/>
                    </a:cubicBezTo>
                    <a:cubicBezTo>
                      <a:pt x="9743" y="2424"/>
                      <a:pt x="8073" y="4610"/>
                      <a:pt x="6722" y="7030"/>
                    </a:cubicBezTo>
                    <a:lnTo>
                      <a:pt x="6722" y="7030"/>
                    </a:lnTo>
                    <a:cubicBezTo>
                      <a:pt x="4518" y="5560"/>
                      <a:pt x="2466" y="3880"/>
                      <a:pt x="537" y="2077"/>
                    </a:cubicBezTo>
                    <a:cubicBezTo>
                      <a:pt x="485" y="2025"/>
                      <a:pt x="427" y="2003"/>
                      <a:pt x="370" y="2003"/>
                    </a:cubicBezTo>
                    <a:cubicBezTo>
                      <a:pt x="176" y="2003"/>
                      <a:pt x="0" y="2259"/>
                      <a:pt x="177" y="2436"/>
                    </a:cubicBezTo>
                    <a:cubicBezTo>
                      <a:pt x="2205" y="4333"/>
                      <a:pt x="4363" y="6066"/>
                      <a:pt x="6684" y="7635"/>
                    </a:cubicBezTo>
                    <a:cubicBezTo>
                      <a:pt x="6728" y="7657"/>
                      <a:pt x="6771" y="7668"/>
                      <a:pt x="6814" y="7668"/>
                    </a:cubicBezTo>
                    <a:cubicBezTo>
                      <a:pt x="6899" y="7668"/>
                      <a:pt x="6979" y="7625"/>
                      <a:pt x="7044" y="7537"/>
                    </a:cubicBezTo>
                    <a:cubicBezTo>
                      <a:pt x="8385" y="5020"/>
                      <a:pt x="10118" y="2763"/>
                      <a:pt x="11654" y="377"/>
                    </a:cubicBezTo>
                    <a:cubicBezTo>
                      <a:pt x="11790" y="173"/>
                      <a:pt x="11613" y="0"/>
                      <a:pt x="11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" name="Google Shape;297;p20"/>
              <p:cNvSpPr/>
              <p:nvPr/>
            </p:nvSpPr>
            <p:spPr>
              <a:xfrm>
                <a:off x="1854875" y="3855800"/>
                <a:ext cx="302475" cy="171125"/>
              </a:xfrm>
              <a:custGeom>
                <a:rect b="b" l="l" r="r" t="t"/>
                <a:pathLst>
                  <a:path extrusionOk="0" h="6845" w="12099">
                    <a:moveTo>
                      <a:pt x="379" y="0"/>
                    </a:moveTo>
                    <a:cubicBezTo>
                      <a:pt x="171" y="0"/>
                      <a:pt x="1" y="256"/>
                      <a:pt x="203" y="433"/>
                    </a:cubicBezTo>
                    <a:cubicBezTo>
                      <a:pt x="2656" y="2722"/>
                      <a:pt x="5272" y="4847"/>
                      <a:pt x="8018" y="6809"/>
                    </a:cubicBezTo>
                    <a:cubicBezTo>
                      <a:pt x="8056" y="6834"/>
                      <a:pt x="8098" y="6845"/>
                      <a:pt x="8141" y="6845"/>
                    </a:cubicBezTo>
                    <a:cubicBezTo>
                      <a:pt x="8211" y="6845"/>
                      <a:pt x="8285" y="6817"/>
                      <a:pt x="8345" y="6777"/>
                    </a:cubicBezTo>
                    <a:cubicBezTo>
                      <a:pt x="9784" y="4946"/>
                      <a:pt x="11288" y="3049"/>
                      <a:pt x="12040" y="826"/>
                    </a:cubicBezTo>
                    <a:cubicBezTo>
                      <a:pt x="12099" y="631"/>
                      <a:pt x="11948" y="505"/>
                      <a:pt x="11796" y="505"/>
                    </a:cubicBezTo>
                    <a:cubicBezTo>
                      <a:pt x="11693" y="505"/>
                      <a:pt x="11589" y="563"/>
                      <a:pt x="11550" y="695"/>
                    </a:cubicBezTo>
                    <a:cubicBezTo>
                      <a:pt x="10854" y="2750"/>
                      <a:pt x="9456" y="4530"/>
                      <a:pt x="8122" y="6241"/>
                    </a:cubicBezTo>
                    <a:lnTo>
                      <a:pt x="8122" y="6241"/>
                    </a:lnTo>
                    <a:cubicBezTo>
                      <a:pt x="5466" y="4373"/>
                      <a:pt x="2936" y="2286"/>
                      <a:pt x="563" y="74"/>
                    </a:cubicBezTo>
                    <a:cubicBezTo>
                      <a:pt x="504" y="22"/>
                      <a:pt x="440" y="0"/>
                      <a:pt x="3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" name="Google Shape;298;p20"/>
              <p:cNvSpPr/>
              <p:nvPr/>
            </p:nvSpPr>
            <p:spPr>
              <a:xfrm>
                <a:off x="1922275" y="4039125"/>
                <a:ext cx="239700" cy="137325"/>
              </a:xfrm>
              <a:custGeom>
                <a:rect b="b" l="l" r="r" t="t"/>
                <a:pathLst>
                  <a:path extrusionOk="0" h="5493" w="9588">
                    <a:moveTo>
                      <a:pt x="9240" y="0"/>
                    </a:moveTo>
                    <a:cubicBezTo>
                      <a:pt x="9164" y="0"/>
                      <a:pt x="9091" y="38"/>
                      <a:pt x="9050" y="130"/>
                    </a:cubicBezTo>
                    <a:cubicBezTo>
                      <a:pt x="8204" y="1791"/>
                      <a:pt x="7028" y="3301"/>
                      <a:pt x="6039" y="4921"/>
                    </a:cubicBezTo>
                    <a:lnTo>
                      <a:pt x="6039" y="4921"/>
                    </a:lnTo>
                    <a:cubicBezTo>
                      <a:pt x="3920" y="3669"/>
                      <a:pt x="2385" y="1686"/>
                      <a:pt x="450" y="196"/>
                    </a:cubicBezTo>
                    <a:cubicBezTo>
                      <a:pt x="403" y="161"/>
                      <a:pt x="358" y="145"/>
                      <a:pt x="315" y="145"/>
                    </a:cubicBezTo>
                    <a:cubicBezTo>
                      <a:pt x="121" y="145"/>
                      <a:pt x="1" y="466"/>
                      <a:pt x="189" y="653"/>
                    </a:cubicBezTo>
                    <a:cubicBezTo>
                      <a:pt x="2216" y="2158"/>
                      <a:pt x="3753" y="4250"/>
                      <a:pt x="6009" y="5460"/>
                    </a:cubicBezTo>
                    <a:cubicBezTo>
                      <a:pt x="6042" y="5482"/>
                      <a:pt x="6082" y="5493"/>
                      <a:pt x="6123" y="5493"/>
                    </a:cubicBezTo>
                    <a:cubicBezTo>
                      <a:pt x="6205" y="5493"/>
                      <a:pt x="6292" y="5449"/>
                      <a:pt x="6336" y="5362"/>
                    </a:cubicBezTo>
                    <a:cubicBezTo>
                      <a:pt x="7350" y="3694"/>
                      <a:pt x="8592" y="2125"/>
                      <a:pt x="9475" y="359"/>
                    </a:cubicBezTo>
                    <a:cubicBezTo>
                      <a:pt x="9587" y="180"/>
                      <a:pt x="9407" y="0"/>
                      <a:pt x="9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99" name="Google Shape;299;p20"/>
            <p:cNvSpPr/>
            <p:nvPr/>
          </p:nvSpPr>
          <p:spPr>
            <a:xfrm rot="5974352">
              <a:off x="159691" y="-227710"/>
              <a:ext cx="317208" cy="1340333"/>
            </a:xfrm>
            <a:custGeom>
              <a:rect b="b" l="l" r="r" t="t"/>
              <a:pathLst>
                <a:path extrusionOk="0" h="53612" w="12688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00" name="Google Shape;300;p20"/>
            <p:cNvGrpSpPr/>
            <p:nvPr/>
          </p:nvGrpSpPr>
          <p:grpSpPr>
            <a:xfrm rot="3855143">
              <a:off x="-148717" y="141935"/>
              <a:ext cx="618789" cy="477916"/>
              <a:chOff x="5467375" y="2021125"/>
              <a:chExt cx="618800" cy="477925"/>
            </a:xfrm>
          </p:grpSpPr>
          <p:sp>
            <p:nvSpPr>
              <p:cNvPr id="301" name="Google Shape;301;p20"/>
              <p:cNvSpPr/>
              <p:nvPr/>
            </p:nvSpPr>
            <p:spPr>
              <a:xfrm>
                <a:off x="5467375" y="2021125"/>
                <a:ext cx="618800" cy="466075"/>
              </a:xfrm>
              <a:custGeom>
                <a:rect b="b" l="l" r="r" t="t"/>
                <a:pathLst>
                  <a:path extrusionOk="0" h="18643" w="24752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" name="Google Shape;302;p20"/>
              <p:cNvSpPr/>
              <p:nvPr/>
            </p:nvSpPr>
            <p:spPr>
              <a:xfrm>
                <a:off x="5539325" y="2192000"/>
                <a:ext cx="396975" cy="298450"/>
              </a:xfrm>
              <a:custGeom>
                <a:rect b="b" l="l" r="r" t="t"/>
                <a:pathLst>
                  <a:path extrusionOk="0" h="11938" w="15879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" name="Google Shape;303;p20"/>
              <p:cNvSpPr/>
              <p:nvPr/>
            </p:nvSpPr>
            <p:spPr>
              <a:xfrm>
                <a:off x="5599650" y="2246200"/>
                <a:ext cx="68025" cy="247125"/>
              </a:xfrm>
              <a:custGeom>
                <a:rect b="b" l="l" r="r" t="t"/>
                <a:pathLst>
                  <a:path extrusionOk="0" h="9885" w="2721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4" name="Google Shape;304;p20"/>
              <p:cNvSpPr/>
              <p:nvPr/>
            </p:nvSpPr>
            <p:spPr>
              <a:xfrm>
                <a:off x="5655725" y="2246075"/>
                <a:ext cx="101675" cy="252975"/>
              </a:xfrm>
              <a:custGeom>
                <a:rect b="b" l="l" r="r" t="t"/>
                <a:pathLst>
                  <a:path extrusionOk="0" h="10119" w="4067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5" name="Google Shape;305;p20"/>
              <p:cNvSpPr/>
              <p:nvPr/>
            </p:nvSpPr>
            <p:spPr>
              <a:xfrm>
                <a:off x="5659250" y="2327925"/>
                <a:ext cx="237225" cy="166450"/>
              </a:xfrm>
              <a:custGeom>
                <a:rect b="b" l="l" r="r" t="t"/>
                <a:pathLst>
                  <a:path extrusionOk="0" h="6658" w="9489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06" name="Google Shape;306;p20"/>
          <p:cNvGrpSpPr/>
          <p:nvPr/>
        </p:nvGrpSpPr>
        <p:grpSpPr>
          <a:xfrm flipH="1">
            <a:off x="-466563" y="-292651"/>
            <a:ext cx="1464801" cy="1140328"/>
            <a:chOff x="8148212" y="-300701"/>
            <a:chExt cx="1464801" cy="1140328"/>
          </a:xfrm>
        </p:grpSpPr>
        <p:sp>
          <p:nvSpPr>
            <p:cNvPr id="307" name="Google Shape;307;p20"/>
            <p:cNvSpPr/>
            <p:nvPr/>
          </p:nvSpPr>
          <p:spPr>
            <a:xfrm rot="-5400000">
              <a:off x="8784263" y="-130650"/>
              <a:ext cx="317200" cy="1340300"/>
            </a:xfrm>
            <a:custGeom>
              <a:rect b="b" l="l" r="r" t="t"/>
              <a:pathLst>
                <a:path extrusionOk="0" h="53612" w="12688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08" name="Google Shape;308;p20"/>
            <p:cNvGrpSpPr/>
            <p:nvPr/>
          </p:nvGrpSpPr>
          <p:grpSpPr>
            <a:xfrm rot="-8032937">
              <a:off x="8549350" y="-741"/>
              <a:ext cx="707509" cy="680388"/>
              <a:chOff x="6624525" y="1838863"/>
              <a:chExt cx="956750" cy="920075"/>
            </a:xfrm>
          </p:grpSpPr>
          <p:sp>
            <p:nvSpPr>
              <p:cNvPr id="309" name="Google Shape;309;p20"/>
              <p:cNvSpPr/>
              <p:nvPr/>
            </p:nvSpPr>
            <p:spPr>
              <a:xfrm>
                <a:off x="6624525" y="1838863"/>
                <a:ext cx="956750" cy="920075"/>
              </a:xfrm>
              <a:custGeom>
                <a:rect b="b" l="l" r="r" t="t"/>
                <a:pathLst>
                  <a:path extrusionOk="0" h="36803" w="3827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" name="Google Shape;310;p20"/>
              <p:cNvSpPr/>
              <p:nvPr/>
            </p:nvSpPr>
            <p:spPr>
              <a:xfrm>
                <a:off x="6749225" y="1983763"/>
                <a:ext cx="594325" cy="749875"/>
              </a:xfrm>
              <a:custGeom>
                <a:rect b="b" l="l" r="r" t="t"/>
                <a:pathLst>
                  <a:path extrusionOk="0" h="29995" w="23773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" name="Google Shape;311;p20"/>
              <p:cNvSpPr/>
              <p:nvPr/>
            </p:nvSpPr>
            <p:spPr>
              <a:xfrm>
                <a:off x="6813650" y="2412463"/>
                <a:ext cx="225650" cy="190325"/>
              </a:xfrm>
              <a:custGeom>
                <a:rect b="b" l="l" r="r" t="t"/>
                <a:pathLst>
                  <a:path extrusionOk="0" h="7613" w="9026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" name="Google Shape;312;p20"/>
              <p:cNvSpPr/>
              <p:nvPr/>
            </p:nvSpPr>
            <p:spPr>
              <a:xfrm>
                <a:off x="6938075" y="2231038"/>
                <a:ext cx="256850" cy="217375"/>
              </a:xfrm>
              <a:custGeom>
                <a:rect b="b" l="l" r="r" t="t"/>
                <a:pathLst>
                  <a:path extrusionOk="0" h="8695" w="10274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" name="Google Shape;313;p20"/>
              <p:cNvSpPr/>
              <p:nvPr/>
            </p:nvSpPr>
            <p:spPr>
              <a:xfrm>
                <a:off x="7094050" y="2121688"/>
                <a:ext cx="151575" cy="149350"/>
              </a:xfrm>
              <a:custGeom>
                <a:rect b="b" l="l" r="r" t="t"/>
                <a:pathLst>
                  <a:path extrusionOk="0" h="5974" w="6063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" name="Google Shape;314;p20"/>
              <p:cNvSpPr/>
              <p:nvPr/>
            </p:nvSpPr>
            <p:spPr>
              <a:xfrm>
                <a:off x="7206850" y="2012738"/>
                <a:ext cx="106300" cy="121350"/>
              </a:xfrm>
              <a:custGeom>
                <a:rect b="b" l="l" r="r" t="t"/>
                <a:pathLst>
                  <a:path extrusionOk="0" h="4854" w="4252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15" name="Google Shape;315;p20"/>
            <p:cNvGrpSpPr/>
            <p:nvPr/>
          </p:nvGrpSpPr>
          <p:grpSpPr>
            <a:xfrm flipH="1" rot="-3615528">
              <a:off x="8344802" y="-201977"/>
              <a:ext cx="739185" cy="881827"/>
              <a:chOff x="5935950" y="2680963"/>
              <a:chExt cx="1911874" cy="2280812"/>
            </a:xfrm>
          </p:grpSpPr>
          <p:sp>
            <p:nvSpPr>
              <p:cNvPr id="316" name="Google Shape;316;p20"/>
              <p:cNvSpPr/>
              <p:nvPr/>
            </p:nvSpPr>
            <p:spPr>
              <a:xfrm>
                <a:off x="5935950" y="2963369"/>
                <a:ext cx="1693287" cy="1998406"/>
              </a:xfrm>
              <a:custGeom>
                <a:rect b="b" l="l" r="r" t="t"/>
                <a:pathLst>
                  <a:path extrusionOk="0" h="31497" w="26688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" name="Google Shape;317;p20"/>
              <p:cNvSpPr/>
              <p:nvPr/>
            </p:nvSpPr>
            <p:spPr>
              <a:xfrm>
                <a:off x="6567320" y="2812744"/>
                <a:ext cx="383857" cy="1209246"/>
              </a:xfrm>
              <a:custGeom>
                <a:rect b="b" l="l" r="r" t="t"/>
                <a:pathLst>
                  <a:path extrusionOk="0" h="19059" w="605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" name="Google Shape;318;p20"/>
              <p:cNvSpPr/>
              <p:nvPr/>
            </p:nvSpPr>
            <p:spPr>
              <a:xfrm>
                <a:off x="6579248" y="3342978"/>
                <a:ext cx="1130508" cy="696527"/>
              </a:xfrm>
              <a:custGeom>
                <a:rect b="b" l="l" r="r" t="t"/>
                <a:pathLst>
                  <a:path extrusionOk="0" h="10978" w="17818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" name="Google Shape;319;p20"/>
              <p:cNvSpPr/>
              <p:nvPr/>
            </p:nvSpPr>
            <p:spPr>
              <a:xfrm>
                <a:off x="6993436" y="2816995"/>
                <a:ext cx="283547" cy="655222"/>
              </a:xfrm>
              <a:custGeom>
                <a:rect b="b" l="l" r="r" t="t"/>
                <a:pathLst>
                  <a:path extrusionOk="0" h="10327" w="4469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" name="Google Shape;320;p20"/>
              <p:cNvSpPr/>
              <p:nvPr/>
            </p:nvSpPr>
            <p:spPr>
              <a:xfrm>
                <a:off x="7266452" y="3145909"/>
                <a:ext cx="507961" cy="133176"/>
              </a:xfrm>
              <a:custGeom>
                <a:rect b="b" l="l" r="r" t="t"/>
                <a:pathLst>
                  <a:path extrusionOk="0" h="2099" w="8006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" name="Google Shape;321;p20"/>
              <p:cNvSpPr/>
              <p:nvPr/>
            </p:nvSpPr>
            <p:spPr>
              <a:xfrm>
                <a:off x="7393031" y="2738637"/>
                <a:ext cx="179937" cy="382969"/>
              </a:xfrm>
              <a:custGeom>
                <a:rect b="b" l="l" r="r" t="t"/>
                <a:pathLst>
                  <a:path extrusionOk="0" h="6036" w="2836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" name="Google Shape;322;p20"/>
              <p:cNvSpPr/>
              <p:nvPr/>
            </p:nvSpPr>
            <p:spPr>
              <a:xfrm>
                <a:off x="6841542" y="2779624"/>
                <a:ext cx="147325" cy="114206"/>
              </a:xfrm>
              <a:custGeom>
                <a:rect b="b" l="l" r="r" t="t"/>
                <a:pathLst>
                  <a:path extrusionOk="0" h="1800" w="2322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" name="Google Shape;323;p20"/>
              <p:cNvSpPr/>
              <p:nvPr/>
            </p:nvSpPr>
            <p:spPr>
              <a:xfrm>
                <a:off x="7181813" y="2752722"/>
                <a:ext cx="147325" cy="114142"/>
              </a:xfrm>
              <a:custGeom>
                <a:rect b="b" l="l" r="r" t="t"/>
                <a:pathLst>
                  <a:path extrusionOk="0" h="1799" w="2322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" name="Google Shape;324;p20"/>
              <p:cNvSpPr/>
              <p:nvPr/>
            </p:nvSpPr>
            <p:spPr>
              <a:xfrm>
                <a:off x="7461935" y="2680963"/>
                <a:ext cx="170357" cy="123723"/>
              </a:xfrm>
              <a:custGeom>
                <a:rect b="b" l="l" r="r" t="t"/>
                <a:pathLst>
                  <a:path extrusionOk="0" h="1950" w="2685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" name="Google Shape;325;p20"/>
              <p:cNvSpPr/>
              <p:nvPr/>
            </p:nvSpPr>
            <p:spPr>
              <a:xfrm>
                <a:off x="7563515" y="2908297"/>
                <a:ext cx="147389" cy="114142"/>
              </a:xfrm>
              <a:custGeom>
                <a:rect b="b" l="l" r="r" t="t"/>
                <a:pathLst>
                  <a:path extrusionOk="0" h="1799" w="2323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" name="Google Shape;326;p20"/>
              <p:cNvSpPr/>
              <p:nvPr/>
            </p:nvSpPr>
            <p:spPr>
              <a:xfrm>
                <a:off x="7701134" y="3082524"/>
                <a:ext cx="146691" cy="112175"/>
              </a:xfrm>
              <a:custGeom>
                <a:rect b="b" l="l" r="r" t="t"/>
                <a:pathLst>
                  <a:path extrusionOk="0" h="1768" w="2312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" name="Google Shape;327;p20"/>
              <p:cNvSpPr/>
              <p:nvPr/>
            </p:nvSpPr>
            <p:spPr>
              <a:xfrm>
                <a:off x="7620237" y="3310746"/>
                <a:ext cx="148086" cy="112175"/>
              </a:xfrm>
              <a:custGeom>
                <a:rect b="b" l="l" r="r" t="t"/>
                <a:pathLst>
                  <a:path extrusionOk="0" h="1768" w="2334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" name="Google Shape;328;p20"/>
              <p:cNvSpPr/>
              <p:nvPr/>
            </p:nvSpPr>
            <p:spPr>
              <a:xfrm>
                <a:off x="7345698" y="3055559"/>
                <a:ext cx="147325" cy="112175"/>
              </a:xfrm>
              <a:custGeom>
                <a:rect b="b" l="l" r="r" t="t"/>
                <a:pathLst>
                  <a:path extrusionOk="0" h="1768" w="2322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29" name="Google Shape;329;p20"/>
          <p:cNvSpPr txBox="1"/>
          <p:nvPr>
            <p:ph idx="2" type="subTitle"/>
          </p:nvPr>
        </p:nvSpPr>
        <p:spPr>
          <a:xfrm>
            <a:off x="4799525" y="1227525"/>
            <a:ext cx="3631200" cy="337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3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95650" y="3052625"/>
            <a:ext cx="3698100" cy="54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9pPr>
          </a:lstStyle>
          <a:p/>
        </p:txBody>
      </p:sp>
      <p:sp>
        <p:nvSpPr>
          <p:cNvPr id="18" name="Google Shape;18;p3"/>
          <p:cNvSpPr txBox="1"/>
          <p:nvPr>
            <p:ph idx="2" type="title"/>
          </p:nvPr>
        </p:nvSpPr>
        <p:spPr>
          <a:xfrm>
            <a:off x="4595650" y="3639450"/>
            <a:ext cx="3698100" cy="106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1pPr>
            <a:lvl2pPr lvl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2pPr>
            <a:lvl3pPr lvl="2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3pPr>
            <a:lvl4pPr lvl="3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4pPr>
            <a:lvl5pPr lvl="4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5pPr>
            <a:lvl6pPr lvl="5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6pPr>
            <a:lvl7pPr lvl="6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7pPr>
            <a:lvl8pPr lvl="7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8pPr>
            <a:lvl9pPr lvl="8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1241038" y="1234737"/>
            <a:ext cx="3045900" cy="222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/>
        </p:txBody>
      </p:sp>
      <p:sp>
        <p:nvSpPr>
          <p:cNvPr id="20" name="Google Shape;20;p3"/>
          <p:cNvSpPr/>
          <p:nvPr/>
        </p:nvSpPr>
        <p:spPr>
          <a:xfrm flipH="1">
            <a:off x="2709600" y="4466775"/>
            <a:ext cx="1138319" cy="518855"/>
          </a:xfrm>
          <a:custGeom>
            <a:rect b="b" l="l" r="r" t="t"/>
            <a:pathLst>
              <a:path extrusionOk="0" h="14084" w="30899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64700" y="3192500"/>
            <a:ext cx="1138319" cy="518855"/>
          </a:xfrm>
          <a:custGeom>
            <a:rect b="b" l="l" r="r" t="t"/>
            <a:pathLst>
              <a:path extrusionOk="0" h="14084" w="30899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/>
          <p:nvPr/>
        </p:nvSpPr>
        <p:spPr>
          <a:xfrm flipH="1">
            <a:off x="8069525" y="2323542"/>
            <a:ext cx="1509339" cy="687968"/>
          </a:xfrm>
          <a:custGeom>
            <a:rect b="b" l="l" r="r" t="t"/>
            <a:pathLst>
              <a:path extrusionOk="0" h="14084" w="30899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/>
          <p:nvPr/>
        </p:nvSpPr>
        <p:spPr>
          <a:xfrm flipH="1">
            <a:off x="3714481" y="181163"/>
            <a:ext cx="1055819" cy="481250"/>
          </a:xfrm>
          <a:custGeom>
            <a:rect b="b" l="l" r="r" t="t"/>
            <a:pathLst>
              <a:path extrusionOk="0" h="14084" w="30899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3">
  <p:cSld name="CUSTOM_3_1"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1"/>
          <p:cNvSpPr/>
          <p:nvPr/>
        </p:nvSpPr>
        <p:spPr>
          <a:xfrm rot="10800000">
            <a:off x="2142940" y="2891642"/>
            <a:ext cx="2523635" cy="1301159"/>
          </a:xfrm>
          <a:custGeom>
            <a:rect b="b" l="l" r="r" t="t"/>
            <a:pathLst>
              <a:path extrusionOk="0" h="49263" w="117515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21"/>
          <p:cNvSpPr txBox="1"/>
          <p:nvPr>
            <p:ph type="title"/>
          </p:nvPr>
        </p:nvSpPr>
        <p:spPr>
          <a:xfrm>
            <a:off x="713225" y="1902876"/>
            <a:ext cx="7717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333" name="Google Shape;333;p21"/>
          <p:cNvSpPr txBox="1"/>
          <p:nvPr>
            <p:ph idx="1" type="subTitle"/>
          </p:nvPr>
        </p:nvSpPr>
        <p:spPr>
          <a:xfrm>
            <a:off x="2373900" y="3075675"/>
            <a:ext cx="1992300" cy="91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5"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2"/>
          <p:cNvSpPr txBox="1"/>
          <p:nvPr>
            <p:ph type="title"/>
          </p:nvPr>
        </p:nvSpPr>
        <p:spPr>
          <a:xfrm>
            <a:off x="934750" y="1060488"/>
            <a:ext cx="4001400" cy="100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336" name="Google Shape;336;p22"/>
          <p:cNvSpPr txBox="1"/>
          <p:nvPr>
            <p:ph idx="1" type="subTitle"/>
          </p:nvPr>
        </p:nvSpPr>
        <p:spPr>
          <a:xfrm>
            <a:off x="1298650" y="2584563"/>
            <a:ext cx="3273600" cy="100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337" name="Google Shape;337;p22"/>
          <p:cNvSpPr txBox="1"/>
          <p:nvPr/>
        </p:nvSpPr>
        <p:spPr>
          <a:xfrm>
            <a:off x="1193269" y="3758800"/>
            <a:ext cx="3208200" cy="6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CREDITS</a:t>
            </a:r>
            <a:r>
              <a:rPr lang="en" sz="11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: This presentation template was created by </a:t>
            </a:r>
            <a:r>
              <a:rPr b="1" lang="en" sz="1100">
                <a:solidFill>
                  <a:schemeClr val="lt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1" lang="en" sz="11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,</a:t>
            </a:r>
            <a:r>
              <a:rPr lang="en" sz="11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including icons by </a:t>
            </a:r>
            <a:r>
              <a:rPr b="1" lang="en" sz="1100">
                <a:solidFill>
                  <a:schemeClr val="lt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and infographics &amp; images by </a:t>
            </a:r>
            <a:r>
              <a:rPr b="1" lang="en" sz="1100">
                <a:solidFill>
                  <a:schemeClr val="lt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 sz="11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338" name="Google Shape;338;p22"/>
          <p:cNvGrpSpPr/>
          <p:nvPr/>
        </p:nvGrpSpPr>
        <p:grpSpPr>
          <a:xfrm rot="5400000">
            <a:off x="4488822" y="-811230"/>
            <a:ext cx="2350310" cy="2105244"/>
            <a:chOff x="-813174" y="1753753"/>
            <a:chExt cx="2701195" cy="2419543"/>
          </a:xfrm>
        </p:grpSpPr>
        <p:sp>
          <p:nvSpPr>
            <p:cNvPr id="339" name="Google Shape;339;p22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rect b="b" l="l" r="r" t="t"/>
              <a:pathLst>
                <a:path extrusionOk="0" h="53612" w="12688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40" name="Google Shape;340;p22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341" name="Google Shape;341;p22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rect b="b" l="l" r="r" t="t"/>
                <a:pathLst>
                  <a:path extrusionOk="0" h="45288" w="2083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" name="Google Shape;342;p22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rect b="b" l="l" r="r" t="t"/>
                <a:pathLst>
                  <a:path extrusionOk="0" h="39942" w="12393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" name="Google Shape;343;p22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rect b="b" l="l" r="r" t="t"/>
                <a:pathLst>
                  <a:path extrusionOk="0" h="3488" w="4586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" name="Google Shape;344;p22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rect b="b" l="l" r="r" t="t"/>
                <a:pathLst>
                  <a:path extrusionOk="0" h="4459" w="7346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" name="Google Shape;345;p22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rect b="b" l="l" r="r" t="t"/>
                <a:pathLst>
                  <a:path extrusionOk="0" h="4559" w="5422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" name="Google Shape;346;p22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rect b="b" l="l" r="r" t="t"/>
                <a:pathLst>
                  <a:path extrusionOk="0" h="6640" w="8214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" name="Google Shape;347;p22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rect b="b" l="l" r="r" t="t"/>
                <a:pathLst>
                  <a:path extrusionOk="0" h="6193" w="7342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" name="Google Shape;348;p22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rect b="b" l="l" r="r" t="t"/>
                <a:pathLst>
                  <a:path extrusionOk="0" h="3908" w="6002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49" name="Google Shape;349;p22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350" name="Google Shape;350;p22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rect b="b" l="l" r="r" t="t"/>
                <a:pathLst>
                  <a:path extrusionOk="0" h="37200" w="33517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" name="Google Shape;351;p22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rect b="b" l="l" r="r" t="t"/>
                <a:pathLst>
                  <a:path extrusionOk="0" h="33231" w="27108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" name="Google Shape;352;p22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rect b="b" l="l" r="r" t="t"/>
                <a:pathLst>
                  <a:path extrusionOk="0" h="7552" w="8254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" name="Google Shape;353;p22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rect b="b" l="l" r="r" t="t"/>
                <a:pathLst>
                  <a:path extrusionOk="0" h="9770" w="12883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" name="Google Shape;354;p22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rect b="b" l="l" r="r" t="t"/>
                <a:pathLst>
                  <a:path extrusionOk="0" h="11145" w="1533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55" name="Google Shape;355;p22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356" name="Google Shape;356;p22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rect b="b" l="l" r="r" t="t"/>
                <a:pathLst>
                  <a:path extrusionOk="0" h="31497" w="26688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" name="Google Shape;357;p22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rect b="b" l="l" r="r" t="t"/>
                <a:pathLst>
                  <a:path extrusionOk="0" h="19059" w="605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" name="Google Shape;358;p22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rect b="b" l="l" r="r" t="t"/>
                <a:pathLst>
                  <a:path extrusionOk="0" h="10978" w="17818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" name="Google Shape;359;p22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rect b="b" l="l" r="r" t="t"/>
                <a:pathLst>
                  <a:path extrusionOk="0" h="10327" w="4469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" name="Google Shape;360;p22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rect b="b" l="l" r="r" t="t"/>
                <a:pathLst>
                  <a:path extrusionOk="0" h="2099" w="8006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" name="Google Shape;361;p22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rect b="b" l="l" r="r" t="t"/>
                <a:pathLst>
                  <a:path extrusionOk="0" h="6036" w="2836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" name="Google Shape;362;p22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rect b="b" l="l" r="r" t="t"/>
                <a:pathLst>
                  <a:path extrusionOk="0" h="1800" w="2322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" name="Google Shape;363;p22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rect b="b" l="l" r="r" t="t"/>
                <a:pathLst>
                  <a:path extrusionOk="0" h="1799" w="2322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" name="Google Shape;364;p22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rect b="b" l="l" r="r" t="t"/>
                <a:pathLst>
                  <a:path extrusionOk="0" h="1950" w="2685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" name="Google Shape;365;p22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rect b="b" l="l" r="r" t="t"/>
                <a:pathLst>
                  <a:path extrusionOk="0" h="1799" w="2323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" name="Google Shape;366;p22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rect b="b" l="l" r="r" t="t"/>
                <a:pathLst>
                  <a:path extrusionOk="0" h="1768" w="2312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" name="Google Shape;367;p22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rect b="b" l="l" r="r" t="t"/>
                <a:pathLst>
                  <a:path extrusionOk="0" h="1768" w="2334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" name="Google Shape;368;p22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rect b="b" l="l" r="r" t="t"/>
                <a:pathLst>
                  <a:path extrusionOk="0" h="1768" w="2322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69" name="Google Shape;369;p22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370" name="Google Shape;370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rect b="b" l="l" r="r" t="t"/>
                <a:pathLst>
                  <a:path extrusionOk="0" h="1473" w="1799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" name="Google Shape;371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rect b="b" l="l" r="r" t="t"/>
                <a:pathLst>
                  <a:path extrusionOk="0" h="1472" w="180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" name="Google Shape;372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rect b="b" l="l" r="r" t="t"/>
                <a:pathLst>
                  <a:path extrusionOk="0" h="1440" w="1799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73" name="Google Shape;373;p22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374" name="Google Shape;374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rect b="b" l="l" r="r" t="t"/>
                <a:pathLst>
                  <a:path extrusionOk="0" h="1473" w="1799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" name="Google Shape;375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rect b="b" l="l" r="r" t="t"/>
                <a:pathLst>
                  <a:path extrusionOk="0" h="1472" w="180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" name="Google Shape;376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rect b="b" l="l" r="r" t="t"/>
                <a:pathLst>
                  <a:path extrusionOk="0" h="1440" w="1799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77" name="Google Shape;377;p22"/>
          <p:cNvGrpSpPr/>
          <p:nvPr/>
        </p:nvGrpSpPr>
        <p:grpSpPr>
          <a:xfrm rot="5400000">
            <a:off x="-1058703" y="3551383"/>
            <a:ext cx="2350310" cy="2105244"/>
            <a:chOff x="-813174" y="1753753"/>
            <a:chExt cx="2701195" cy="2419543"/>
          </a:xfrm>
        </p:grpSpPr>
        <p:sp>
          <p:nvSpPr>
            <p:cNvPr id="378" name="Google Shape;378;p22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rect b="b" l="l" r="r" t="t"/>
              <a:pathLst>
                <a:path extrusionOk="0" h="53612" w="12688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9" name="Google Shape;379;p22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380" name="Google Shape;380;p22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rect b="b" l="l" r="r" t="t"/>
                <a:pathLst>
                  <a:path extrusionOk="0" h="45288" w="2083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" name="Google Shape;381;p22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rect b="b" l="l" r="r" t="t"/>
                <a:pathLst>
                  <a:path extrusionOk="0" h="39942" w="12393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" name="Google Shape;382;p22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rect b="b" l="l" r="r" t="t"/>
                <a:pathLst>
                  <a:path extrusionOk="0" h="3488" w="4586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" name="Google Shape;383;p22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rect b="b" l="l" r="r" t="t"/>
                <a:pathLst>
                  <a:path extrusionOk="0" h="4459" w="7346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" name="Google Shape;384;p22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rect b="b" l="l" r="r" t="t"/>
                <a:pathLst>
                  <a:path extrusionOk="0" h="4559" w="5422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" name="Google Shape;385;p22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rect b="b" l="l" r="r" t="t"/>
                <a:pathLst>
                  <a:path extrusionOk="0" h="6640" w="8214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" name="Google Shape;386;p22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rect b="b" l="l" r="r" t="t"/>
                <a:pathLst>
                  <a:path extrusionOk="0" h="6193" w="7342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" name="Google Shape;387;p22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rect b="b" l="l" r="r" t="t"/>
                <a:pathLst>
                  <a:path extrusionOk="0" h="3908" w="6002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88" name="Google Shape;388;p22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389" name="Google Shape;389;p22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rect b="b" l="l" r="r" t="t"/>
                <a:pathLst>
                  <a:path extrusionOk="0" h="37200" w="33517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" name="Google Shape;390;p22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rect b="b" l="l" r="r" t="t"/>
                <a:pathLst>
                  <a:path extrusionOk="0" h="33231" w="27108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" name="Google Shape;391;p22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rect b="b" l="l" r="r" t="t"/>
                <a:pathLst>
                  <a:path extrusionOk="0" h="7552" w="8254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" name="Google Shape;392;p22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rect b="b" l="l" r="r" t="t"/>
                <a:pathLst>
                  <a:path extrusionOk="0" h="9770" w="12883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" name="Google Shape;393;p22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rect b="b" l="l" r="r" t="t"/>
                <a:pathLst>
                  <a:path extrusionOk="0" h="11145" w="1533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94" name="Google Shape;394;p22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395" name="Google Shape;395;p22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rect b="b" l="l" r="r" t="t"/>
                <a:pathLst>
                  <a:path extrusionOk="0" h="31497" w="26688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" name="Google Shape;396;p22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rect b="b" l="l" r="r" t="t"/>
                <a:pathLst>
                  <a:path extrusionOk="0" h="19059" w="605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" name="Google Shape;397;p22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rect b="b" l="l" r="r" t="t"/>
                <a:pathLst>
                  <a:path extrusionOk="0" h="10978" w="17818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" name="Google Shape;398;p22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rect b="b" l="l" r="r" t="t"/>
                <a:pathLst>
                  <a:path extrusionOk="0" h="10327" w="4469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" name="Google Shape;399;p22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rect b="b" l="l" r="r" t="t"/>
                <a:pathLst>
                  <a:path extrusionOk="0" h="2099" w="8006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" name="Google Shape;400;p22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rect b="b" l="l" r="r" t="t"/>
                <a:pathLst>
                  <a:path extrusionOk="0" h="6036" w="2836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" name="Google Shape;401;p22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rect b="b" l="l" r="r" t="t"/>
                <a:pathLst>
                  <a:path extrusionOk="0" h="1800" w="2322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" name="Google Shape;402;p22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rect b="b" l="l" r="r" t="t"/>
                <a:pathLst>
                  <a:path extrusionOk="0" h="1799" w="2322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" name="Google Shape;403;p22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rect b="b" l="l" r="r" t="t"/>
                <a:pathLst>
                  <a:path extrusionOk="0" h="1950" w="2685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" name="Google Shape;404;p22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rect b="b" l="l" r="r" t="t"/>
                <a:pathLst>
                  <a:path extrusionOk="0" h="1799" w="2323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" name="Google Shape;405;p22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rect b="b" l="l" r="r" t="t"/>
                <a:pathLst>
                  <a:path extrusionOk="0" h="1768" w="2312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" name="Google Shape;406;p22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rect b="b" l="l" r="r" t="t"/>
                <a:pathLst>
                  <a:path extrusionOk="0" h="1768" w="2334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" name="Google Shape;407;p22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rect b="b" l="l" r="r" t="t"/>
                <a:pathLst>
                  <a:path extrusionOk="0" h="1768" w="2322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08" name="Google Shape;408;p22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409" name="Google Shape;409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rect b="b" l="l" r="r" t="t"/>
                <a:pathLst>
                  <a:path extrusionOk="0" h="1473" w="1799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" name="Google Shape;410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rect b="b" l="l" r="r" t="t"/>
                <a:pathLst>
                  <a:path extrusionOk="0" h="1472" w="180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" name="Google Shape;411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rect b="b" l="l" r="r" t="t"/>
                <a:pathLst>
                  <a:path extrusionOk="0" h="1440" w="1799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12" name="Google Shape;412;p22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413" name="Google Shape;413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rect b="b" l="l" r="r" t="t"/>
                <a:pathLst>
                  <a:path extrusionOk="0" h="1473" w="1799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" name="Google Shape;414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rect b="b" l="l" r="r" t="t"/>
                <a:pathLst>
                  <a:path extrusionOk="0" h="1472" w="180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" name="Google Shape;415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rect b="b" l="l" r="r" t="t"/>
                <a:pathLst>
                  <a:path extrusionOk="0" h="1440" w="1799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416" name="Google Shape;416;p22"/>
          <p:cNvGrpSpPr/>
          <p:nvPr/>
        </p:nvGrpSpPr>
        <p:grpSpPr>
          <a:xfrm>
            <a:off x="7639303" y="2819375"/>
            <a:ext cx="1887256" cy="2550233"/>
            <a:chOff x="7679181" y="1254957"/>
            <a:chExt cx="1920480" cy="2595128"/>
          </a:xfrm>
        </p:grpSpPr>
        <p:grpSp>
          <p:nvGrpSpPr>
            <p:cNvPr id="417" name="Google Shape;417;p22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418" name="Google Shape;418;p22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rect b="b" l="l" r="r" t="t"/>
                <a:pathLst>
                  <a:path extrusionOk="0" h="36803" w="3827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" name="Google Shape;419;p22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rect b="b" l="l" r="r" t="t"/>
                <a:pathLst>
                  <a:path extrusionOk="0" h="29995" w="23773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" name="Google Shape;420;p22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rect b="b" l="l" r="r" t="t"/>
                <a:pathLst>
                  <a:path extrusionOk="0" h="7613" w="9026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" name="Google Shape;421;p22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rect b="b" l="l" r="r" t="t"/>
                <a:pathLst>
                  <a:path extrusionOk="0" h="8695" w="10274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" name="Google Shape;422;p22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rect b="b" l="l" r="r" t="t"/>
                <a:pathLst>
                  <a:path extrusionOk="0" h="5974" w="6063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" name="Google Shape;423;p22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rect b="b" l="l" r="r" t="t"/>
                <a:pathLst>
                  <a:path extrusionOk="0" h="4854" w="4252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24" name="Google Shape;424;p22"/>
            <p:cNvSpPr/>
            <p:nvPr/>
          </p:nvSpPr>
          <p:spPr>
            <a:xfrm flipH="1" rot="-7184061">
              <a:off x="8293638" y="2547759"/>
              <a:ext cx="570952" cy="1409716"/>
            </a:xfrm>
            <a:custGeom>
              <a:rect b="b" l="l" r="r" t="t"/>
              <a:pathLst>
                <a:path extrusionOk="0" h="26966" w="10922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25" name="Google Shape;425;p22"/>
            <p:cNvGrpSpPr/>
            <p:nvPr/>
          </p:nvGrpSpPr>
          <p:grpSpPr>
            <a:xfrm rot="-1110331">
              <a:off x="8152884" y="1407056"/>
              <a:ext cx="1221803" cy="1616571"/>
              <a:chOff x="5908250" y="536500"/>
              <a:chExt cx="793200" cy="1049550"/>
            </a:xfrm>
          </p:grpSpPr>
          <p:sp>
            <p:nvSpPr>
              <p:cNvPr id="426" name="Google Shape;426;p22"/>
              <p:cNvSpPr/>
              <p:nvPr/>
            </p:nvSpPr>
            <p:spPr>
              <a:xfrm>
                <a:off x="5908250" y="536500"/>
                <a:ext cx="793200" cy="1049550"/>
              </a:xfrm>
              <a:custGeom>
                <a:rect b="b" l="l" r="r" t="t"/>
                <a:pathLst>
                  <a:path extrusionOk="0" h="41982" w="31728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" name="Google Shape;427;p22"/>
              <p:cNvSpPr/>
              <p:nvPr/>
            </p:nvSpPr>
            <p:spPr>
              <a:xfrm>
                <a:off x="6264900" y="578275"/>
                <a:ext cx="308550" cy="982625"/>
              </a:xfrm>
              <a:custGeom>
                <a:rect b="b" l="l" r="r" t="t"/>
                <a:pathLst>
                  <a:path extrusionOk="0" h="39305" w="12342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" name="Google Shape;428;p22"/>
              <p:cNvSpPr/>
              <p:nvPr/>
            </p:nvSpPr>
            <p:spPr>
              <a:xfrm>
                <a:off x="6171500" y="727075"/>
                <a:ext cx="371850" cy="138800"/>
              </a:xfrm>
              <a:custGeom>
                <a:rect b="b" l="l" r="r" t="t"/>
                <a:pathLst>
                  <a:path extrusionOk="0" h="5552" w="14874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" name="Google Shape;429;p22"/>
              <p:cNvSpPr/>
              <p:nvPr/>
            </p:nvSpPr>
            <p:spPr>
              <a:xfrm>
                <a:off x="6061800" y="845825"/>
                <a:ext cx="505450" cy="114975"/>
              </a:xfrm>
              <a:custGeom>
                <a:rect b="b" l="l" r="r" t="t"/>
                <a:pathLst>
                  <a:path extrusionOk="0" h="4599" w="20218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" name="Google Shape;430;p22"/>
              <p:cNvSpPr/>
              <p:nvPr/>
            </p:nvSpPr>
            <p:spPr>
              <a:xfrm>
                <a:off x="5972900" y="995425"/>
                <a:ext cx="586700" cy="75025"/>
              </a:xfrm>
              <a:custGeom>
                <a:rect b="b" l="l" r="r" t="t"/>
                <a:pathLst>
                  <a:path extrusionOk="0" h="3001" w="23468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" name="Google Shape;431;p22"/>
              <p:cNvSpPr/>
              <p:nvPr/>
            </p:nvSpPr>
            <p:spPr>
              <a:xfrm>
                <a:off x="6049100" y="1128500"/>
                <a:ext cx="520700" cy="69875"/>
              </a:xfrm>
              <a:custGeom>
                <a:rect b="b" l="l" r="r" t="t"/>
                <a:pathLst>
                  <a:path extrusionOk="0" h="2795" w="20828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32" name="Google Shape;432;p22"/>
            <p:cNvGrpSpPr/>
            <p:nvPr/>
          </p:nvGrpSpPr>
          <p:grpSpPr>
            <a:xfrm rot="-7159447">
              <a:off x="8478063" y="2524349"/>
              <a:ext cx="941689" cy="727305"/>
              <a:chOff x="5517750" y="1707725"/>
              <a:chExt cx="618800" cy="477925"/>
            </a:xfrm>
          </p:grpSpPr>
          <p:sp>
            <p:nvSpPr>
              <p:cNvPr id="433" name="Google Shape;433;p22"/>
              <p:cNvSpPr/>
              <p:nvPr/>
            </p:nvSpPr>
            <p:spPr>
              <a:xfrm>
                <a:off x="5517750" y="1707725"/>
                <a:ext cx="618800" cy="466075"/>
              </a:xfrm>
              <a:custGeom>
                <a:rect b="b" l="l" r="r" t="t"/>
                <a:pathLst>
                  <a:path extrusionOk="0" h="18643" w="24752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" name="Google Shape;434;p22"/>
              <p:cNvSpPr/>
              <p:nvPr/>
            </p:nvSpPr>
            <p:spPr>
              <a:xfrm>
                <a:off x="5589700" y="1878600"/>
                <a:ext cx="396975" cy="298450"/>
              </a:xfrm>
              <a:custGeom>
                <a:rect b="b" l="l" r="r" t="t"/>
                <a:pathLst>
                  <a:path extrusionOk="0" h="11938" w="15879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" name="Google Shape;435;p22"/>
              <p:cNvSpPr/>
              <p:nvPr/>
            </p:nvSpPr>
            <p:spPr>
              <a:xfrm>
                <a:off x="5650025" y="1932800"/>
                <a:ext cx="68025" cy="247125"/>
              </a:xfrm>
              <a:custGeom>
                <a:rect b="b" l="l" r="r" t="t"/>
                <a:pathLst>
                  <a:path extrusionOk="0" h="9885" w="2721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" name="Google Shape;436;p22"/>
              <p:cNvSpPr/>
              <p:nvPr/>
            </p:nvSpPr>
            <p:spPr>
              <a:xfrm>
                <a:off x="5706100" y="1932675"/>
                <a:ext cx="101675" cy="252975"/>
              </a:xfrm>
              <a:custGeom>
                <a:rect b="b" l="l" r="r" t="t"/>
                <a:pathLst>
                  <a:path extrusionOk="0" h="10119" w="4067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7" name="Google Shape;437;p22"/>
              <p:cNvSpPr/>
              <p:nvPr/>
            </p:nvSpPr>
            <p:spPr>
              <a:xfrm>
                <a:off x="5709625" y="2014525"/>
                <a:ext cx="237225" cy="166450"/>
              </a:xfrm>
              <a:custGeom>
                <a:rect b="b" l="l" r="r" t="t"/>
                <a:pathLst>
                  <a:path extrusionOk="0" h="6658" w="9489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38" name="Google Shape;438;p22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439" name="Google Shape;439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rect b="b" l="l" r="r" t="t"/>
                <a:pathLst>
                  <a:path extrusionOk="0" h="1473" w="1799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" name="Google Shape;440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rect b="b" l="l" r="r" t="t"/>
                <a:pathLst>
                  <a:path extrusionOk="0" h="1472" w="180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1" name="Google Shape;441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rect b="b" l="l" r="r" t="t"/>
                <a:pathLst>
                  <a:path extrusionOk="0" h="1440" w="1799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42" name="Google Shape;442;p22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443" name="Google Shape;443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rect b="b" l="l" r="r" t="t"/>
                <a:pathLst>
                  <a:path extrusionOk="0" h="1473" w="1799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" name="Google Shape;444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rect b="b" l="l" r="r" t="t"/>
                <a:pathLst>
                  <a:path extrusionOk="0" h="1472" w="180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" name="Google Shape;445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rect b="b" l="l" r="r" t="t"/>
                <a:pathLst>
                  <a:path extrusionOk="0" h="1440" w="1799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">
  <p:cSld name="CUSTOM_4"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3"/>
          <p:cNvSpPr txBox="1"/>
          <p:nvPr>
            <p:ph type="title"/>
          </p:nvPr>
        </p:nvSpPr>
        <p:spPr>
          <a:xfrm>
            <a:off x="2632795" y="2462018"/>
            <a:ext cx="3878400" cy="5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grpSp>
        <p:nvGrpSpPr>
          <p:cNvPr id="448" name="Google Shape;448;p23"/>
          <p:cNvGrpSpPr/>
          <p:nvPr/>
        </p:nvGrpSpPr>
        <p:grpSpPr>
          <a:xfrm>
            <a:off x="-1203356" y="1404269"/>
            <a:ext cx="3481571" cy="3118549"/>
            <a:chOff x="-813174" y="1753753"/>
            <a:chExt cx="2701195" cy="2419543"/>
          </a:xfrm>
        </p:grpSpPr>
        <p:sp>
          <p:nvSpPr>
            <p:cNvPr id="449" name="Google Shape;449;p23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rect b="b" l="l" r="r" t="t"/>
              <a:pathLst>
                <a:path extrusionOk="0" h="53612" w="12688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50" name="Google Shape;450;p23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451" name="Google Shape;451;p23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rect b="b" l="l" r="r" t="t"/>
                <a:pathLst>
                  <a:path extrusionOk="0" h="45288" w="2083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2" name="Google Shape;452;p23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rect b="b" l="l" r="r" t="t"/>
                <a:pathLst>
                  <a:path extrusionOk="0" h="39942" w="12393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3" name="Google Shape;453;p23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rect b="b" l="l" r="r" t="t"/>
                <a:pathLst>
                  <a:path extrusionOk="0" h="3488" w="4586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4" name="Google Shape;454;p23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rect b="b" l="l" r="r" t="t"/>
                <a:pathLst>
                  <a:path extrusionOk="0" h="4459" w="7346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5" name="Google Shape;455;p23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rect b="b" l="l" r="r" t="t"/>
                <a:pathLst>
                  <a:path extrusionOk="0" h="4559" w="5422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6" name="Google Shape;456;p23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rect b="b" l="l" r="r" t="t"/>
                <a:pathLst>
                  <a:path extrusionOk="0" h="6640" w="8214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7" name="Google Shape;457;p23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rect b="b" l="l" r="r" t="t"/>
                <a:pathLst>
                  <a:path extrusionOk="0" h="6193" w="7342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8" name="Google Shape;458;p23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rect b="b" l="l" r="r" t="t"/>
                <a:pathLst>
                  <a:path extrusionOk="0" h="3908" w="6002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59" name="Google Shape;459;p23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460" name="Google Shape;460;p23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rect b="b" l="l" r="r" t="t"/>
                <a:pathLst>
                  <a:path extrusionOk="0" h="37200" w="33517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1" name="Google Shape;461;p23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rect b="b" l="l" r="r" t="t"/>
                <a:pathLst>
                  <a:path extrusionOk="0" h="33231" w="27108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2" name="Google Shape;462;p23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rect b="b" l="l" r="r" t="t"/>
                <a:pathLst>
                  <a:path extrusionOk="0" h="7552" w="8254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3" name="Google Shape;463;p23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rect b="b" l="l" r="r" t="t"/>
                <a:pathLst>
                  <a:path extrusionOk="0" h="9770" w="12883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" name="Google Shape;464;p23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rect b="b" l="l" r="r" t="t"/>
                <a:pathLst>
                  <a:path extrusionOk="0" h="11145" w="1533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65" name="Google Shape;465;p23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466" name="Google Shape;466;p23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rect b="b" l="l" r="r" t="t"/>
                <a:pathLst>
                  <a:path extrusionOk="0" h="31497" w="26688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7" name="Google Shape;467;p23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rect b="b" l="l" r="r" t="t"/>
                <a:pathLst>
                  <a:path extrusionOk="0" h="19059" w="605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8" name="Google Shape;468;p23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rect b="b" l="l" r="r" t="t"/>
                <a:pathLst>
                  <a:path extrusionOk="0" h="10978" w="17818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" name="Google Shape;469;p23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rect b="b" l="l" r="r" t="t"/>
                <a:pathLst>
                  <a:path extrusionOk="0" h="10327" w="4469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0" name="Google Shape;470;p23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rect b="b" l="l" r="r" t="t"/>
                <a:pathLst>
                  <a:path extrusionOk="0" h="2099" w="8006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1" name="Google Shape;471;p23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rect b="b" l="l" r="r" t="t"/>
                <a:pathLst>
                  <a:path extrusionOk="0" h="6036" w="2836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2" name="Google Shape;472;p23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rect b="b" l="l" r="r" t="t"/>
                <a:pathLst>
                  <a:path extrusionOk="0" h="1800" w="2322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3" name="Google Shape;473;p23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rect b="b" l="l" r="r" t="t"/>
                <a:pathLst>
                  <a:path extrusionOk="0" h="1799" w="2322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4" name="Google Shape;474;p23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rect b="b" l="l" r="r" t="t"/>
                <a:pathLst>
                  <a:path extrusionOk="0" h="1950" w="2685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5" name="Google Shape;475;p23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rect b="b" l="l" r="r" t="t"/>
                <a:pathLst>
                  <a:path extrusionOk="0" h="1799" w="2323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6" name="Google Shape;476;p23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rect b="b" l="l" r="r" t="t"/>
                <a:pathLst>
                  <a:path extrusionOk="0" h="1768" w="2312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7" name="Google Shape;477;p23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rect b="b" l="l" r="r" t="t"/>
                <a:pathLst>
                  <a:path extrusionOk="0" h="1768" w="2334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8" name="Google Shape;478;p23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rect b="b" l="l" r="r" t="t"/>
                <a:pathLst>
                  <a:path extrusionOk="0" h="1768" w="2322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79" name="Google Shape;479;p23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480" name="Google Shape;480;p23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rect b="b" l="l" r="r" t="t"/>
                <a:pathLst>
                  <a:path extrusionOk="0" h="1473" w="1799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1" name="Google Shape;481;p23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rect b="b" l="l" r="r" t="t"/>
                <a:pathLst>
                  <a:path extrusionOk="0" h="1472" w="180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2" name="Google Shape;482;p23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rect b="b" l="l" r="r" t="t"/>
                <a:pathLst>
                  <a:path extrusionOk="0" h="1440" w="1799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83" name="Google Shape;483;p23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484" name="Google Shape;484;p23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rect b="b" l="l" r="r" t="t"/>
                <a:pathLst>
                  <a:path extrusionOk="0" h="1473" w="1799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5" name="Google Shape;485;p23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rect b="b" l="l" r="r" t="t"/>
                <a:pathLst>
                  <a:path extrusionOk="0" h="1472" w="180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6" name="Google Shape;486;p23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rect b="b" l="l" r="r" t="t"/>
                <a:pathLst>
                  <a:path extrusionOk="0" h="1440" w="1799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487" name="Google Shape;487;p23"/>
          <p:cNvGrpSpPr/>
          <p:nvPr/>
        </p:nvGrpSpPr>
        <p:grpSpPr>
          <a:xfrm>
            <a:off x="7018558" y="887256"/>
            <a:ext cx="2733883" cy="3368985"/>
            <a:chOff x="7588862" y="1559757"/>
            <a:chExt cx="2010799" cy="2477924"/>
          </a:xfrm>
        </p:grpSpPr>
        <p:grpSp>
          <p:nvGrpSpPr>
            <p:cNvPr id="488" name="Google Shape;488;p23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489" name="Google Shape;489;p23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rect b="b" l="l" r="r" t="t"/>
                <a:pathLst>
                  <a:path extrusionOk="0" h="36803" w="3827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0" name="Google Shape;490;p23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rect b="b" l="l" r="r" t="t"/>
                <a:pathLst>
                  <a:path extrusionOk="0" h="29995" w="23773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1" name="Google Shape;491;p23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rect b="b" l="l" r="r" t="t"/>
                <a:pathLst>
                  <a:path extrusionOk="0" h="7613" w="9026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2" name="Google Shape;492;p23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rect b="b" l="l" r="r" t="t"/>
                <a:pathLst>
                  <a:path extrusionOk="0" h="8695" w="10274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3" name="Google Shape;493;p23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rect b="b" l="l" r="r" t="t"/>
                <a:pathLst>
                  <a:path extrusionOk="0" h="5974" w="6063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4" name="Google Shape;494;p23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rect b="b" l="l" r="r" t="t"/>
                <a:pathLst>
                  <a:path extrusionOk="0" h="4854" w="4252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95" name="Google Shape;495;p23"/>
            <p:cNvSpPr/>
            <p:nvPr/>
          </p:nvSpPr>
          <p:spPr>
            <a:xfrm flipH="1" rot="-7184026">
              <a:off x="8203990" y="2326500"/>
              <a:ext cx="750217" cy="1852256"/>
            </a:xfrm>
            <a:custGeom>
              <a:rect b="b" l="l" r="r" t="t"/>
              <a:pathLst>
                <a:path extrusionOk="0" h="26966" w="10922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96" name="Google Shape;496;p23"/>
            <p:cNvGrpSpPr/>
            <p:nvPr/>
          </p:nvGrpSpPr>
          <p:grpSpPr>
            <a:xfrm rot="-1110331">
              <a:off x="8152884" y="1711856"/>
              <a:ext cx="1221803" cy="1616571"/>
              <a:chOff x="5845441" y="724157"/>
              <a:chExt cx="793200" cy="1049550"/>
            </a:xfrm>
          </p:grpSpPr>
          <p:sp>
            <p:nvSpPr>
              <p:cNvPr id="497" name="Google Shape;497;p23"/>
              <p:cNvSpPr/>
              <p:nvPr/>
            </p:nvSpPr>
            <p:spPr>
              <a:xfrm>
                <a:off x="5845441" y="724157"/>
                <a:ext cx="793200" cy="1049550"/>
              </a:xfrm>
              <a:custGeom>
                <a:rect b="b" l="l" r="r" t="t"/>
                <a:pathLst>
                  <a:path extrusionOk="0" h="41982" w="31728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8" name="Google Shape;498;p23"/>
              <p:cNvSpPr/>
              <p:nvPr/>
            </p:nvSpPr>
            <p:spPr>
              <a:xfrm>
                <a:off x="6202091" y="765932"/>
                <a:ext cx="308550" cy="982625"/>
              </a:xfrm>
              <a:custGeom>
                <a:rect b="b" l="l" r="r" t="t"/>
                <a:pathLst>
                  <a:path extrusionOk="0" h="39305" w="12342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9" name="Google Shape;499;p23"/>
              <p:cNvSpPr/>
              <p:nvPr/>
            </p:nvSpPr>
            <p:spPr>
              <a:xfrm>
                <a:off x="6108691" y="914732"/>
                <a:ext cx="371850" cy="138800"/>
              </a:xfrm>
              <a:custGeom>
                <a:rect b="b" l="l" r="r" t="t"/>
                <a:pathLst>
                  <a:path extrusionOk="0" h="5552" w="14874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0" name="Google Shape;500;p23"/>
              <p:cNvSpPr/>
              <p:nvPr/>
            </p:nvSpPr>
            <p:spPr>
              <a:xfrm>
                <a:off x="5998991" y="1033482"/>
                <a:ext cx="505450" cy="114975"/>
              </a:xfrm>
              <a:custGeom>
                <a:rect b="b" l="l" r="r" t="t"/>
                <a:pathLst>
                  <a:path extrusionOk="0" h="4599" w="20218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1" name="Google Shape;501;p23"/>
              <p:cNvSpPr/>
              <p:nvPr/>
            </p:nvSpPr>
            <p:spPr>
              <a:xfrm>
                <a:off x="5910091" y="1183082"/>
                <a:ext cx="586700" cy="75025"/>
              </a:xfrm>
              <a:custGeom>
                <a:rect b="b" l="l" r="r" t="t"/>
                <a:pathLst>
                  <a:path extrusionOk="0" h="3001" w="23468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2" name="Google Shape;502;p23"/>
              <p:cNvSpPr/>
              <p:nvPr/>
            </p:nvSpPr>
            <p:spPr>
              <a:xfrm>
                <a:off x="5986291" y="1316157"/>
                <a:ext cx="520700" cy="69875"/>
              </a:xfrm>
              <a:custGeom>
                <a:rect b="b" l="l" r="r" t="t"/>
                <a:pathLst>
                  <a:path extrusionOk="0" h="2795" w="20828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03" name="Google Shape;503;p23"/>
            <p:cNvGrpSpPr/>
            <p:nvPr/>
          </p:nvGrpSpPr>
          <p:grpSpPr>
            <a:xfrm rot="-7159447">
              <a:off x="8503860" y="2580437"/>
              <a:ext cx="812207" cy="627289"/>
              <a:chOff x="5569342" y="1716318"/>
              <a:chExt cx="533715" cy="412203"/>
            </a:xfrm>
          </p:grpSpPr>
          <p:sp>
            <p:nvSpPr>
              <p:cNvPr id="504" name="Google Shape;504;p23"/>
              <p:cNvSpPr/>
              <p:nvPr/>
            </p:nvSpPr>
            <p:spPr>
              <a:xfrm>
                <a:off x="5569342" y="1716318"/>
                <a:ext cx="533715" cy="401990"/>
              </a:xfrm>
              <a:custGeom>
                <a:rect b="b" l="l" r="r" t="t"/>
                <a:pathLst>
                  <a:path extrusionOk="0" h="18643" w="24752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" name="Google Shape;505;p23"/>
              <p:cNvSpPr/>
              <p:nvPr/>
            </p:nvSpPr>
            <p:spPr>
              <a:xfrm>
                <a:off x="5631397" y="1863692"/>
                <a:ext cx="342391" cy="257413"/>
              </a:xfrm>
              <a:custGeom>
                <a:rect b="b" l="l" r="r" t="t"/>
                <a:pathLst>
                  <a:path extrusionOk="0" h="11938" w="15879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" name="Google Shape;506;p23"/>
              <p:cNvSpPr/>
              <p:nvPr/>
            </p:nvSpPr>
            <p:spPr>
              <a:xfrm>
                <a:off x="5683425" y="1910437"/>
                <a:ext cx="58672" cy="213145"/>
              </a:xfrm>
              <a:custGeom>
                <a:rect b="b" l="l" r="r" t="t"/>
                <a:pathLst>
                  <a:path extrusionOk="0" h="9885" w="2721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" name="Google Shape;507;p23"/>
              <p:cNvSpPr/>
              <p:nvPr/>
            </p:nvSpPr>
            <p:spPr>
              <a:xfrm>
                <a:off x="5731788" y="1910330"/>
                <a:ext cx="87695" cy="218191"/>
              </a:xfrm>
              <a:custGeom>
                <a:rect b="b" l="l" r="r" t="t"/>
                <a:pathLst>
                  <a:path extrusionOk="0" h="10119" w="4067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" name="Google Shape;508;p23"/>
              <p:cNvSpPr/>
              <p:nvPr/>
            </p:nvSpPr>
            <p:spPr>
              <a:xfrm>
                <a:off x="5734828" y="1980922"/>
                <a:ext cx="204607" cy="143563"/>
              </a:xfrm>
              <a:custGeom>
                <a:rect b="b" l="l" r="r" t="t"/>
                <a:pathLst>
                  <a:path extrusionOk="0" h="6658" w="9489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09" name="Google Shape;509;p23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510" name="Google Shape;510;p23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rect b="b" l="l" r="r" t="t"/>
                <a:pathLst>
                  <a:path extrusionOk="0" h="1473" w="1799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" name="Google Shape;511;p23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rect b="b" l="l" r="r" t="t"/>
                <a:pathLst>
                  <a:path extrusionOk="0" h="1472" w="180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2" name="Google Shape;512;p23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rect b="b" l="l" r="r" t="t"/>
                <a:pathLst>
                  <a:path extrusionOk="0" h="1440" w="1799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13" name="Google Shape;513;p23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514" name="Google Shape;514;p23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rect b="b" l="l" r="r" t="t"/>
                <a:pathLst>
                  <a:path extrusionOk="0" h="1473" w="1799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5" name="Google Shape;515;p23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rect b="b" l="l" r="r" t="t"/>
                <a:pathLst>
                  <a:path extrusionOk="0" h="1472" w="180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6" name="Google Shape;516;p23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rect b="b" l="l" r="r" t="t"/>
                <a:pathLst>
                  <a:path extrusionOk="0" h="1440" w="1799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2">
  <p:cSld name="CUSTOM_4_1"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4"/>
          <p:cNvSpPr txBox="1"/>
          <p:nvPr>
            <p:ph type="title"/>
          </p:nvPr>
        </p:nvSpPr>
        <p:spPr>
          <a:xfrm>
            <a:off x="2632795" y="2468880"/>
            <a:ext cx="3878400" cy="5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grpSp>
        <p:nvGrpSpPr>
          <p:cNvPr id="519" name="Google Shape;519;p24"/>
          <p:cNvGrpSpPr/>
          <p:nvPr/>
        </p:nvGrpSpPr>
        <p:grpSpPr>
          <a:xfrm>
            <a:off x="6865860" y="1496266"/>
            <a:ext cx="3018328" cy="2521666"/>
            <a:chOff x="6865860" y="1496266"/>
            <a:chExt cx="3018328" cy="2521666"/>
          </a:xfrm>
        </p:grpSpPr>
        <p:grpSp>
          <p:nvGrpSpPr>
            <p:cNvPr id="520" name="Google Shape;520;p24"/>
            <p:cNvGrpSpPr/>
            <p:nvPr/>
          </p:nvGrpSpPr>
          <p:grpSpPr>
            <a:xfrm rot="-4541450">
              <a:off x="8039638" y="2532038"/>
              <a:ext cx="1262885" cy="1401657"/>
              <a:chOff x="7832525" y="3078325"/>
              <a:chExt cx="837925" cy="930000"/>
            </a:xfrm>
          </p:grpSpPr>
          <p:sp>
            <p:nvSpPr>
              <p:cNvPr id="521" name="Google Shape;521;p24"/>
              <p:cNvSpPr/>
              <p:nvPr/>
            </p:nvSpPr>
            <p:spPr>
              <a:xfrm>
                <a:off x="7832525" y="3078325"/>
                <a:ext cx="837925" cy="930000"/>
              </a:xfrm>
              <a:custGeom>
                <a:rect b="b" l="l" r="r" t="t"/>
                <a:pathLst>
                  <a:path extrusionOk="0" h="37200" w="33517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2" name="Google Shape;522;p24"/>
              <p:cNvSpPr/>
              <p:nvPr/>
            </p:nvSpPr>
            <p:spPr>
              <a:xfrm>
                <a:off x="7961050" y="3163925"/>
                <a:ext cx="677700" cy="830775"/>
              </a:xfrm>
              <a:custGeom>
                <a:rect b="b" l="l" r="r" t="t"/>
                <a:pathLst>
                  <a:path extrusionOk="0" h="33231" w="27108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3" name="Google Shape;523;p24"/>
              <p:cNvSpPr/>
              <p:nvPr/>
            </p:nvSpPr>
            <p:spPr>
              <a:xfrm>
                <a:off x="7925400" y="3164900"/>
                <a:ext cx="206350" cy="188800"/>
              </a:xfrm>
              <a:custGeom>
                <a:rect b="b" l="l" r="r" t="t"/>
                <a:pathLst>
                  <a:path extrusionOk="0" h="7552" w="8254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4" name="Google Shape;524;p24"/>
              <p:cNvSpPr/>
              <p:nvPr/>
            </p:nvSpPr>
            <p:spPr>
              <a:xfrm>
                <a:off x="7973575" y="3273000"/>
                <a:ext cx="322075" cy="244250"/>
              </a:xfrm>
              <a:custGeom>
                <a:rect b="b" l="l" r="r" t="t"/>
                <a:pathLst>
                  <a:path extrusionOk="0" h="9770" w="12883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5" name="Google Shape;525;p24"/>
              <p:cNvSpPr/>
              <p:nvPr/>
            </p:nvSpPr>
            <p:spPr>
              <a:xfrm>
                <a:off x="8070400" y="3409275"/>
                <a:ext cx="383250" cy="278625"/>
              </a:xfrm>
              <a:custGeom>
                <a:rect b="b" l="l" r="r" t="t"/>
                <a:pathLst>
                  <a:path extrusionOk="0" h="11145" w="1533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26" name="Google Shape;526;p24"/>
            <p:cNvGrpSpPr/>
            <p:nvPr/>
          </p:nvGrpSpPr>
          <p:grpSpPr>
            <a:xfrm rot="-4132359">
              <a:off x="8248805" y="1611211"/>
              <a:ext cx="1325325" cy="1573506"/>
              <a:chOff x="4180300" y="2495950"/>
              <a:chExt cx="2052871" cy="2437292"/>
            </a:xfrm>
          </p:grpSpPr>
          <p:sp>
            <p:nvSpPr>
              <p:cNvPr id="527" name="Google Shape;527;p24"/>
              <p:cNvSpPr/>
              <p:nvPr/>
            </p:nvSpPr>
            <p:spPr>
              <a:xfrm>
                <a:off x="4180300" y="2495950"/>
                <a:ext cx="2052871" cy="2437292"/>
              </a:xfrm>
              <a:custGeom>
                <a:rect b="b" l="l" r="r" t="t"/>
                <a:pathLst>
                  <a:path extrusionOk="0" h="38992" w="32842">
                    <a:moveTo>
                      <a:pt x="16148" y="0"/>
                    </a:moveTo>
                    <a:cubicBezTo>
                      <a:pt x="16036" y="0"/>
                      <a:pt x="15918" y="10"/>
                      <a:pt x="15794" y="30"/>
                    </a:cubicBezTo>
                    <a:cubicBezTo>
                      <a:pt x="12034" y="651"/>
                      <a:pt x="10432" y="4968"/>
                      <a:pt x="9614" y="9447"/>
                    </a:cubicBezTo>
                    <a:cubicBezTo>
                      <a:pt x="9409" y="10490"/>
                      <a:pt x="8543" y="11032"/>
                      <a:pt x="7679" y="11032"/>
                    </a:cubicBezTo>
                    <a:cubicBezTo>
                      <a:pt x="6890" y="11032"/>
                      <a:pt x="6102" y="10580"/>
                      <a:pt x="5821" y="9643"/>
                    </a:cubicBezTo>
                    <a:cubicBezTo>
                      <a:pt x="5625" y="8989"/>
                      <a:pt x="5396" y="8335"/>
                      <a:pt x="5167" y="7682"/>
                    </a:cubicBezTo>
                    <a:cubicBezTo>
                      <a:pt x="4142" y="4881"/>
                      <a:pt x="2944" y="3506"/>
                      <a:pt x="1961" y="3506"/>
                    </a:cubicBezTo>
                    <a:cubicBezTo>
                      <a:pt x="843" y="3506"/>
                      <a:pt x="1" y="5282"/>
                      <a:pt x="1" y="8761"/>
                    </a:cubicBezTo>
                    <a:cubicBezTo>
                      <a:pt x="1" y="15856"/>
                      <a:pt x="4709" y="26810"/>
                      <a:pt x="6933" y="33415"/>
                    </a:cubicBezTo>
                    <a:cubicBezTo>
                      <a:pt x="8055" y="36780"/>
                      <a:pt x="8407" y="38991"/>
                      <a:pt x="9447" y="38991"/>
                    </a:cubicBezTo>
                    <a:cubicBezTo>
                      <a:pt x="9922" y="38991"/>
                      <a:pt x="10542" y="38529"/>
                      <a:pt x="11445" y="37502"/>
                    </a:cubicBezTo>
                    <a:lnTo>
                      <a:pt x="14421" y="33546"/>
                    </a:lnTo>
                    <a:cubicBezTo>
                      <a:pt x="17789" y="27497"/>
                      <a:pt x="25931" y="20401"/>
                      <a:pt x="30214" y="14744"/>
                    </a:cubicBezTo>
                    <a:cubicBezTo>
                      <a:pt x="32842" y="11431"/>
                      <a:pt x="32326" y="8293"/>
                      <a:pt x="28710" y="8293"/>
                    </a:cubicBezTo>
                    <a:cubicBezTo>
                      <a:pt x="28186" y="8293"/>
                      <a:pt x="27598" y="8358"/>
                      <a:pt x="26944" y="8499"/>
                    </a:cubicBezTo>
                    <a:cubicBezTo>
                      <a:pt x="24590" y="8891"/>
                      <a:pt x="22366" y="10330"/>
                      <a:pt x="20470" y="12096"/>
                    </a:cubicBezTo>
                    <a:cubicBezTo>
                      <a:pt x="20070" y="12467"/>
                      <a:pt x="19598" y="12630"/>
                      <a:pt x="19139" y="12630"/>
                    </a:cubicBezTo>
                    <a:cubicBezTo>
                      <a:pt x="18018" y="12630"/>
                      <a:pt x="16968" y="11661"/>
                      <a:pt x="17200" y="10363"/>
                    </a:cubicBezTo>
                    <a:cubicBezTo>
                      <a:pt x="18078" y="5407"/>
                      <a:pt x="18776" y="0"/>
                      <a:pt x="16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8" name="Google Shape;528;p24"/>
              <p:cNvSpPr/>
              <p:nvPr/>
            </p:nvSpPr>
            <p:spPr>
              <a:xfrm>
                <a:off x="4304564" y="2969811"/>
                <a:ext cx="377420" cy="1384041"/>
              </a:xfrm>
              <a:custGeom>
                <a:rect b="b" l="l" r="r" t="t"/>
                <a:pathLst>
                  <a:path extrusionOk="0" h="22142" w="6038">
                    <a:moveTo>
                      <a:pt x="287" y="0"/>
                    </a:moveTo>
                    <a:cubicBezTo>
                      <a:pt x="141" y="0"/>
                      <a:pt x="0" y="118"/>
                      <a:pt x="40" y="297"/>
                    </a:cubicBezTo>
                    <a:cubicBezTo>
                      <a:pt x="2198" y="7425"/>
                      <a:pt x="2656" y="15011"/>
                      <a:pt x="5468" y="21976"/>
                    </a:cubicBezTo>
                    <a:cubicBezTo>
                      <a:pt x="5520" y="22092"/>
                      <a:pt x="5627" y="22142"/>
                      <a:pt x="5730" y="22142"/>
                    </a:cubicBezTo>
                    <a:cubicBezTo>
                      <a:pt x="5889" y="22142"/>
                      <a:pt x="6038" y="22023"/>
                      <a:pt x="5958" y="21845"/>
                    </a:cubicBezTo>
                    <a:cubicBezTo>
                      <a:pt x="3179" y="14880"/>
                      <a:pt x="2689" y="7294"/>
                      <a:pt x="531" y="166"/>
                    </a:cubicBezTo>
                    <a:cubicBezTo>
                      <a:pt x="479" y="50"/>
                      <a:pt x="382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9" name="Google Shape;529;p24"/>
              <p:cNvSpPr/>
              <p:nvPr/>
            </p:nvSpPr>
            <p:spPr>
              <a:xfrm>
                <a:off x="4809806" y="2722473"/>
                <a:ext cx="315725" cy="1657386"/>
              </a:xfrm>
              <a:custGeom>
                <a:rect b="b" l="l" r="r" t="t"/>
                <a:pathLst>
                  <a:path extrusionOk="0" h="26515" w="5051">
                    <a:moveTo>
                      <a:pt x="4743" y="1"/>
                    </a:moveTo>
                    <a:cubicBezTo>
                      <a:pt x="4639" y="1"/>
                      <a:pt x="4532" y="51"/>
                      <a:pt x="4481" y="166"/>
                    </a:cubicBezTo>
                    <a:cubicBezTo>
                      <a:pt x="3074" y="3502"/>
                      <a:pt x="2355" y="7131"/>
                      <a:pt x="1832" y="10695"/>
                    </a:cubicBezTo>
                    <a:cubicBezTo>
                      <a:pt x="1570" y="12428"/>
                      <a:pt x="1374" y="14161"/>
                      <a:pt x="1211" y="15894"/>
                    </a:cubicBezTo>
                    <a:cubicBezTo>
                      <a:pt x="1080" y="17627"/>
                      <a:pt x="753" y="19393"/>
                      <a:pt x="524" y="21126"/>
                    </a:cubicBezTo>
                    <a:cubicBezTo>
                      <a:pt x="262" y="22859"/>
                      <a:pt x="1" y="24625"/>
                      <a:pt x="262" y="26325"/>
                    </a:cubicBezTo>
                    <a:cubicBezTo>
                      <a:pt x="289" y="26457"/>
                      <a:pt x="385" y="26514"/>
                      <a:pt x="485" y="26514"/>
                    </a:cubicBezTo>
                    <a:cubicBezTo>
                      <a:pt x="633" y="26514"/>
                      <a:pt x="792" y="26389"/>
                      <a:pt x="753" y="26194"/>
                    </a:cubicBezTo>
                    <a:cubicBezTo>
                      <a:pt x="524" y="24625"/>
                      <a:pt x="753" y="22990"/>
                      <a:pt x="982" y="21420"/>
                    </a:cubicBezTo>
                    <a:cubicBezTo>
                      <a:pt x="1211" y="19753"/>
                      <a:pt x="1505" y="18085"/>
                      <a:pt x="1701" y="16385"/>
                    </a:cubicBezTo>
                    <a:cubicBezTo>
                      <a:pt x="1995" y="12853"/>
                      <a:pt x="2486" y="9355"/>
                      <a:pt x="3238" y="5889"/>
                    </a:cubicBezTo>
                    <a:cubicBezTo>
                      <a:pt x="3663" y="3992"/>
                      <a:pt x="4252" y="2128"/>
                      <a:pt x="4971" y="297"/>
                    </a:cubicBezTo>
                    <a:cubicBezTo>
                      <a:pt x="5050" y="119"/>
                      <a:pt x="4901" y="1"/>
                      <a:pt x="4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0" name="Google Shape;530;p24"/>
              <p:cNvSpPr/>
              <p:nvPr/>
            </p:nvSpPr>
            <p:spPr>
              <a:xfrm>
                <a:off x="4929945" y="3181520"/>
                <a:ext cx="1099382" cy="1250463"/>
              </a:xfrm>
              <a:custGeom>
                <a:rect b="b" l="l" r="r" t="t"/>
                <a:pathLst>
                  <a:path extrusionOk="0" h="20005" w="17588">
                    <a:moveTo>
                      <a:pt x="17240" y="1"/>
                    </a:moveTo>
                    <a:cubicBezTo>
                      <a:pt x="17198" y="1"/>
                      <a:pt x="17154" y="15"/>
                      <a:pt x="17109" y="49"/>
                    </a:cubicBezTo>
                    <a:lnTo>
                      <a:pt x="17142" y="49"/>
                    </a:lnTo>
                    <a:cubicBezTo>
                      <a:pt x="15736" y="1062"/>
                      <a:pt x="14199" y="1782"/>
                      <a:pt x="12760" y="2697"/>
                    </a:cubicBezTo>
                    <a:cubicBezTo>
                      <a:pt x="11322" y="3678"/>
                      <a:pt x="10014" y="4855"/>
                      <a:pt x="8869" y="6163"/>
                    </a:cubicBezTo>
                    <a:cubicBezTo>
                      <a:pt x="7725" y="7439"/>
                      <a:pt x="6613" y="8746"/>
                      <a:pt x="5632" y="10120"/>
                    </a:cubicBezTo>
                    <a:cubicBezTo>
                      <a:pt x="4619" y="11559"/>
                      <a:pt x="3736" y="13063"/>
                      <a:pt x="2918" y="14632"/>
                    </a:cubicBezTo>
                    <a:cubicBezTo>
                      <a:pt x="2035" y="16300"/>
                      <a:pt x="1185" y="18033"/>
                      <a:pt x="139" y="19635"/>
                    </a:cubicBezTo>
                    <a:cubicBezTo>
                      <a:pt x="0" y="19820"/>
                      <a:pt x="188" y="20005"/>
                      <a:pt x="368" y="20005"/>
                    </a:cubicBezTo>
                    <a:cubicBezTo>
                      <a:pt x="443" y="20005"/>
                      <a:pt x="516" y="19973"/>
                      <a:pt x="564" y="19897"/>
                    </a:cubicBezTo>
                    <a:cubicBezTo>
                      <a:pt x="2428" y="17117"/>
                      <a:pt x="3638" y="13978"/>
                      <a:pt x="5469" y="11199"/>
                    </a:cubicBezTo>
                    <a:cubicBezTo>
                      <a:pt x="6450" y="9793"/>
                      <a:pt x="7529" y="8452"/>
                      <a:pt x="8673" y="7144"/>
                    </a:cubicBezTo>
                    <a:cubicBezTo>
                      <a:pt x="9850" y="5836"/>
                      <a:pt x="11060" y="4463"/>
                      <a:pt x="12564" y="3449"/>
                    </a:cubicBezTo>
                    <a:cubicBezTo>
                      <a:pt x="14101" y="2403"/>
                      <a:pt x="15834" y="1618"/>
                      <a:pt x="17371" y="507"/>
                    </a:cubicBezTo>
                    <a:cubicBezTo>
                      <a:pt x="17588" y="344"/>
                      <a:pt x="17445" y="1"/>
                      <a:pt x="172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1" name="Google Shape;531;p24"/>
              <p:cNvSpPr/>
              <p:nvPr/>
            </p:nvSpPr>
            <p:spPr>
              <a:xfrm>
                <a:off x="5020330" y="4083300"/>
                <a:ext cx="166020" cy="126328"/>
              </a:xfrm>
              <a:custGeom>
                <a:rect b="b" l="l" r="r" t="t"/>
                <a:pathLst>
                  <a:path extrusionOk="0" h="2021" w="2656">
                    <a:moveTo>
                      <a:pt x="279" y="1"/>
                    </a:moveTo>
                    <a:cubicBezTo>
                      <a:pt x="213" y="1"/>
                      <a:pt x="148" y="25"/>
                      <a:pt x="99" y="74"/>
                    </a:cubicBezTo>
                    <a:cubicBezTo>
                      <a:pt x="1" y="172"/>
                      <a:pt x="1" y="336"/>
                      <a:pt x="99" y="434"/>
                    </a:cubicBezTo>
                    <a:cubicBezTo>
                      <a:pt x="753" y="990"/>
                      <a:pt x="1472" y="1513"/>
                      <a:pt x="2192" y="2004"/>
                    </a:cubicBezTo>
                    <a:cubicBezTo>
                      <a:pt x="2226" y="2015"/>
                      <a:pt x="2259" y="2020"/>
                      <a:pt x="2290" y="2020"/>
                    </a:cubicBezTo>
                    <a:cubicBezTo>
                      <a:pt x="2526" y="2020"/>
                      <a:pt x="2655" y="1719"/>
                      <a:pt x="2453" y="1546"/>
                    </a:cubicBezTo>
                    <a:cubicBezTo>
                      <a:pt x="1766" y="1121"/>
                      <a:pt x="1080" y="630"/>
                      <a:pt x="459" y="74"/>
                    </a:cubicBezTo>
                    <a:cubicBezTo>
                      <a:pt x="410" y="25"/>
                      <a:pt x="344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2" name="Google Shape;532;p24"/>
              <p:cNvSpPr/>
              <p:nvPr/>
            </p:nvSpPr>
            <p:spPr>
              <a:xfrm>
                <a:off x="5110339" y="3804147"/>
                <a:ext cx="200274" cy="184210"/>
              </a:xfrm>
              <a:custGeom>
                <a:rect b="b" l="l" r="r" t="t"/>
                <a:pathLst>
                  <a:path extrusionOk="0" h="2947" w="3204">
                    <a:moveTo>
                      <a:pt x="345" y="0"/>
                    </a:moveTo>
                    <a:cubicBezTo>
                      <a:pt x="138" y="0"/>
                      <a:pt x="1" y="286"/>
                      <a:pt x="196" y="453"/>
                    </a:cubicBezTo>
                    <a:cubicBezTo>
                      <a:pt x="1144" y="1172"/>
                      <a:pt x="1994" y="1957"/>
                      <a:pt x="2746" y="2873"/>
                    </a:cubicBezTo>
                    <a:cubicBezTo>
                      <a:pt x="2795" y="2922"/>
                      <a:pt x="2861" y="2946"/>
                      <a:pt x="2926" y="2946"/>
                    </a:cubicBezTo>
                    <a:cubicBezTo>
                      <a:pt x="2991" y="2946"/>
                      <a:pt x="3057" y="2922"/>
                      <a:pt x="3106" y="2873"/>
                    </a:cubicBezTo>
                    <a:cubicBezTo>
                      <a:pt x="3204" y="2775"/>
                      <a:pt x="3204" y="2611"/>
                      <a:pt x="3106" y="2513"/>
                    </a:cubicBezTo>
                    <a:cubicBezTo>
                      <a:pt x="2321" y="1565"/>
                      <a:pt x="1438" y="747"/>
                      <a:pt x="457" y="28"/>
                    </a:cubicBezTo>
                    <a:cubicBezTo>
                      <a:pt x="419" y="9"/>
                      <a:pt x="381" y="0"/>
                      <a:pt x="3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3" name="Google Shape;533;p24"/>
              <p:cNvSpPr/>
              <p:nvPr/>
            </p:nvSpPr>
            <p:spPr>
              <a:xfrm>
                <a:off x="5315987" y="3547933"/>
                <a:ext cx="177396" cy="219651"/>
              </a:xfrm>
              <a:custGeom>
                <a:rect b="b" l="l" r="r" t="t"/>
                <a:pathLst>
                  <a:path extrusionOk="0" h="3514" w="2838">
                    <a:moveTo>
                      <a:pt x="320" y="1"/>
                    </a:moveTo>
                    <a:cubicBezTo>
                      <a:pt x="156" y="1"/>
                      <a:pt x="0" y="169"/>
                      <a:pt x="110" y="367"/>
                    </a:cubicBezTo>
                    <a:cubicBezTo>
                      <a:pt x="699" y="1478"/>
                      <a:pt x="1451" y="2492"/>
                      <a:pt x="2301" y="3440"/>
                    </a:cubicBezTo>
                    <a:cubicBezTo>
                      <a:pt x="2353" y="3492"/>
                      <a:pt x="2411" y="3514"/>
                      <a:pt x="2467" y="3514"/>
                    </a:cubicBezTo>
                    <a:cubicBezTo>
                      <a:pt x="2662" y="3514"/>
                      <a:pt x="2838" y="3258"/>
                      <a:pt x="2661" y="3081"/>
                    </a:cubicBezTo>
                    <a:cubicBezTo>
                      <a:pt x="1843" y="2165"/>
                      <a:pt x="1124" y="1184"/>
                      <a:pt x="535" y="138"/>
                    </a:cubicBezTo>
                    <a:cubicBezTo>
                      <a:pt x="481" y="41"/>
                      <a:pt x="400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4" name="Google Shape;534;p24"/>
              <p:cNvSpPr/>
              <p:nvPr/>
            </p:nvSpPr>
            <p:spPr>
              <a:xfrm>
                <a:off x="5542699" y="3343474"/>
                <a:ext cx="176709" cy="201337"/>
              </a:xfrm>
              <a:custGeom>
                <a:rect b="b" l="l" r="r" t="t"/>
                <a:pathLst>
                  <a:path extrusionOk="0" h="3221" w="2827">
                    <a:moveTo>
                      <a:pt x="371" y="0"/>
                    </a:moveTo>
                    <a:cubicBezTo>
                      <a:pt x="177" y="0"/>
                      <a:pt x="1" y="256"/>
                      <a:pt x="178" y="433"/>
                    </a:cubicBezTo>
                    <a:cubicBezTo>
                      <a:pt x="963" y="1218"/>
                      <a:pt x="1878" y="1970"/>
                      <a:pt x="2303" y="3049"/>
                    </a:cubicBezTo>
                    <a:cubicBezTo>
                      <a:pt x="2330" y="3157"/>
                      <a:pt x="2425" y="3221"/>
                      <a:pt x="2531" y="3221"/>
                    </a:cubicBezTo>
                    <a:cubicBezTo>
                      <a:pt x="2553" y="3221"/>
                      <a:pt x="2575" y="3218"/>
                      <a:pt x="2598" y="3213"/>
                    </a:cubicBezTo>
                    <a:cubicBezTo>
                      <a:pt x="2761" y="3180"/>
                      <a:pt x="2827" y="3049"/>
                      <a:pt x="2794" y="2918"/>
                    </a:cubicBezTo>
                    <a:cubicBezTo>
                      <a:pt x="2336" y="1741"/>
                      <a:pt x="1421" y="924"/>
                      <a:pt x="538" y="74"/>
                    </a:cubicBezTo>
                    <a:cubicBezTo>
                      <a:pt x="486" y="22"/>
                      <a:pt x="428" y="0"/>
                      <a:pt x="3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" name="Google Shape;535;p24"/>
              <p:cNvSpPr/>
              <p:nvPr/>
            </p:nvSpPr>
            <p:spPr>
              <a:xfrm>
                <a:off x="5790476" y="3191146"/>
                <a:ext cx="134891" cy="208212"/>
              </a:xfrm>
              <a:custGeom>
                <a:rect b="b" l="l" r="r" t="t"/>
                <a:pathLst>
                  <a:path extrusionOk="0" h="3331" w="2158">
                    <a:moveTo>
                      <a:pt x="391" y="0"/>
                    </a:moveTo>
                    <a:cubicBezTo>
                      <a:pt x="216" y="0"/>
                      <a:pt x="0" y="192"/>
                      <a:pt x="138" y="353"/>
                    </a:cubicBezTo>
                    <a:cubicBezTo>
                      <a:pt x="563" y="1366"/>
                      <a:pt x="1184" y="2249"/>
                      <a:pt x="1642" y="3230"/>
                    </a:cubicBezTo>
                    <a:cubicBezTo>
                      <a:pt x="1692" y="3300"/>
                      <a:pt x="1763" y="3330"/>
                      <a:pt x="1834" y="3330"/>
                    </a:cubicBezTo>
                    <a:cubicBezTo>
                      <a:pt x="1996" y="3330"/>
                      <a:pt x="2158" y="3173"/>
                      <a:pt x="2067" y="2968"/>
                    </a:cubicBezTo>
                    <a:cubicBezTo>
                      <a:pt x="1675" y="1987"/>
                      <a:pt x="988" y="1105"/>
                      <a:pt x="563" y="124"/>
                    </a:cubicBezTo>
                    <a:cubicBezTo>
                      <a:pt x="533" y="35"/>
                      <a:pt x="466" y="0"/>
                      <a:pt x="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6" name="Google Shape;536;p24"/>
              <p:cNvSpPr/>
              <p:nvPr/>
            </p:nvSpPr>
            <p:spPr>
              <a:xfrm>
                <a:off x="4751800" y="3905595"/>
                <a:ext cx="219589" cy="49943"/>
              </a:xfrm>
              <a:custGeom>
                <a:rect b="b" l="l" r="r" t="t"/>
                <a:pathLst>
                  <a:path extrusionOk="0" h="799" w="3513">
                    <a:moveTo>
                      <a:pt x="349" y="1"/>
                    </a:moveTo>
                    <a:cubicBezTo>
                      <a:pt x="96" y="1"/>
                      <a:pt x="0" y="406"/>
                      <a:pt x="275" y="498"/>
                    </a:cubicBezTo>
                    <a:cubicBezTo>
                      <a:pt x="1105" y="698"/>
                      <a:pt x="1984" y="798"/>
                      <a:pt x="2849" y="798"/>
                    </a:cubicBezTo>
                    <a:cubicBezTo>
                      <a:pt x="2972" y="798"/>
                      <a:pt x="3095" y="796"/>
                      <a:pt x="3218" y="792"/>
                    </a:cubicBezTo>
                    <a:cubicBezTo>
                      <a:pt x="3512" y="727"/>
                      <a:pt x="3512" y="302"/>
                      <a:pt x="3218" y="269"/>
                    </a:cubicBezTo>
                    <a:cubicBezTo>
                      <a:pt x="3097" y="273"/>
                      <a:pt x="2977" y="275"/>
                      <a:pt x="2856" y="275"/>
                    </a:cubicBezTo>
                    <a:cubicBezTo>
                      <a:pt x="2029" y="275"/>
                      <a:pt x="1205" y="178"/>
                      <a:pt x="406" y="7"/>
                    </a:cubicBezTo>
                    <a:cubicBezTo>
                      <a:pt x="386" y="3"/>
                      <a:pt x="367" y="1"/>
                      <a:pt x="3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7" name="Google Shape;537;p24"/>
              <p:cNvSpPr/>
              <p:nvPr/>
            </p:nvSpPr>
            <p:spPr>
              <a:xfrm>
                <a:off x="4770990" y="3658694"/>
                <a:ext cx="241216" cy="66008"/>
              </a:xfrm>
              <a:custGeom>
                <a:rect b="b" l="l" r="r" t="t"/>
                <a:pathLst>
                  <a:path extrusionOk="0" h="1056" w="3859">
                    <a:moveTo>
                      <a:pt x="295" y="1"/>
                    </a:moveTo>
                    <a:cubicBezTo>
                      <a:pt x="1" y="66"/>
                      <a:pt x="1" y="491"/>
                      <a:pt x="328" y="524"/>
                    </a:cubicBezTo>
                    <a:cubicBezTo>
                      <a:pt x="1374" y="655"/>
                      <a:pt x="2453" y="916"/>
                      <a:pt x="3499" y="1047"/>
                    </a:cubicBezTo>
                    <a:cubicBezTo>
                      <a:pt x="3527" y="1053"/>
                      <a:pt x="3554" y="1055"/>
                      <a:pt x="3580" y="1055"/>
                    </a:cubicBezTo>
                    <a:cubicBezTo>
                      <a:pt x="3705" y="1055"/>
                      <a:pt x="3799" y="992"/>
                      <a:pt x="3826" y="884"/>
                    </a:cubicBezTo>
                    <a:cubicBezTo>
                      <a:pt x="3859" y="753"/>
                      <a:pt x="3794" y="622"/>
                      <a:pt x="3663" y="557"/>
                    </a:cubicBezTo>
                    <a:cubicBezTo>
                      <a:pt x="2518" y="393"/>
                      <a:pt x="1439" y="164"/>
                      <a:pt x="2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8" name="Google Shape;538;p24"/>
              <p:cNvSpPr/>
              <p:nvPr/>
            </p:nvSpPr>
            <p:spPr>
              <a:xfrm>
                <a:off x="4836184" y="3359476"/>
                <a:ext cx="202649" cy="52256"/>
              </a:xfrm>
              <a:custGeom>
                <a:rect b="b" l="l" r="r" t="t"/>
                <a:pathLst>
                  <a:path extrusionOk="0" h="836" w="3242">
                    <a:moveTo>
                      <a:pt x="346" y="1"/>
                    </a:moveTo>
                    <a:cubicBezTo>
                      <a:pt x="82" y="1"/>
                      <a:pt x="1" y="415"/>
                      <a:pt x="298" y="504"/>
                    </a:cubicBezTo>
                    <a:cubicBezTo>
                      <a:pt x="960" y="725"/>
                      <a:pt x="1641" y="835"/>
                      <a:pt x="2326" y="835"/>
                    </a:cubicBezTo>
                    <a:cubicBezTo>
                      <a:pt x="2554" y="835"/>
                      <a:pt x="2783" y="823"/>
                      <a:pt x="3012" y="799"/>
                    </a:cubicBezTo>
                    <a:cubicBezTo>
                      <a:pt x="3143" y="733"/>
                      <a:pt x="3241" y="602"/>
                      <a:pt x="3208" y="472"/>
                    </a:cubicBezTo>
                    <a:cubicBezTo>
                      <a:pt x="3154" y="363"/>
                      <a:pt x="3055" y="300"/>
                      <a:pt x="2948" y="300"/>
                    </a:cubicBezTo>
                    <a:cubicBezTo>
                      <a:pt x="2926" y="300"/>
                      <a:pt x="2904" y="302"/>
                      <a:pt x="2881" y="308"/>
                    </a:cubicBezTo>
                    <a:cubicBezTo>
                      <a:pt x="2677" y="333"/>
                      <a:pt x="2471" y="345"/>
                      <a:pt x="2264" y="345"/>
                    </a:cubicBezTo>
                    <a:cubicBezTo>
                      <a:pt x="1643" y="345"/>
                      <a:pt x="1018" y="235"/>
                      <a:pt x="429" y="14"/>
                    </a:cubicBezTo>
                    <a:cubicBezTo>
                      <a:pt x="400" y="5"/>
                      <a:pt x="372" y="1"/>
                      <a:pt x="3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9" name="Google Shape;539;p24"/>
              <p:cNvSpPr/>
              <p:nvPr/>
            </p:nvSpPr>
            <p:spPr>
              <a:xfrm>
                <a:off x="4888690" y="3061508"/>
                <a:ext cx="201212" cy="49506"/>
              </a:xfrm>
              <a:custGeom>
                <a:rect b="b" l="l" r="r" t="t"/>
                <a:pathLst>
                  <a:path extrusionOk="0" h="792" w="3219">
                    <a:moveTo>
                      <a:pt x="345" y="1"/>
                    </a:moveTo>
                    <a:cubicBezTo>
                      <a:pt x="68" y="1"/>
                      <a:pt x="1" y="408"/>
                      <a:pt x="276" y="530"/>
                    </a:cubicBezTo>
                    <a:cubicBezTo>
                      <a:pt x="1159" y="694"/>
                      <a:pt x="2041" y="759"/>
                      <a:pt x="2924" y="792"/>
                    </a:cubicBezTo>
                    <a:cubicBezTo>
                      <a:pt x="3219" y="759"/>
                      <a:pt x="3219" y="334"/>
                      <a:pt x="2924" y="268"/>
                    </a:cubicBezTo>
                    <a:cubicBezTo>
                      <a:pt x="2074" y="268"/>
                      <a:pt x="1224" y="170"/>
                      <a:pt x="406" y="7"/>
                    </a:cubicBezTo>
                    <a:cubicBezTo>
                      <a:pt x="385" y="3"/>
                      <a:pt x="364" y="1"/>
                      <a:pt x="3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0" name="Google Shape;540;p24"/>
              <p:cNvSpPr/>
              <p:nvPr/>
            </p:nvSpPr>
            <p:spPr>
              <a:xfrm>
                <a:off x="4950884" y="2857550"/>
                <a:ext cx="190085" cy="32754"/>
              </a:xfrm>
              <a:custGeom>
                <a:rect b="b" l="l" r="r" t="t"/>
                <a:pathLst>
                  <a:path extrusionOk="0" h="524" w="3041">
                    <a:moveTo>
                      <a:pt x="294" y="0"/>
                    </a:moveTo>
                    <a:cubicBezTo>
                      <a:pt x="0" y="33"/>
                      <a:pt x="0" y="491"/>
                      <a:pt x="294" y="523"/>
                    </a:cubicBezTo>
                    <a:lnTo>
                      <a:pt x="2747" y="523"/>
                    </a:lnTo>
                    <a:cubicBezTo>
                      <a:pt x="3041" y="491"/>
                      <a:pt x="3041" y="33"/>
                      <a:pt x="27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1" name="Google Shape;541;p24"/>
              <p:cNvSpPr/>
              <p:nvPr/>
            </p:nvSpPr>
            <p:spPr>
              <a:xfrm>
                <a:off x="4296813" y="3146954"/>
                <a:ext cx="200587" cy="74946"/>
              </a:xfrm>
              <a:custGeom>
                <a:rect b="b" l="l" r="r" t="t"/>
                <a:pathLst>
                  <a:path extrusionOk="0" h="1199" w="3209">
                    <a:moveTo>
                      <a:pt x="2863" y="0"/>
                    </a:moveTo>
                    <a:cubicBezTo>
                      <a:pt x="2837" y="0"/>
                      <a:pt x="2809" y="4"/>
                      <a:pt x="2780" y="13"/>
                    </a:cubicBezTo>
                    <a:cubicBezTo>
                      <a:pt x="1930" y="307"/>
                      <a:pt x="1080" y="536"/>
                      <a:pt x="197" y="700"/>
                    </a:cubicBezTo>
                    <a:cubicBezTo>
                      <a:pt x="66" y="733"/>
                      <a:pt x="1" y="863"/>
                      <a:pt x="33" y="1027"/>
                    </a:cubicBezTo>
                    <a:cubicBezTo>
                      <a:pt x="60" y="1135"/>
                      <a:pt x="155" y="1199"/>
                      <a:pt x="261" y="1199"/>
                    </a:cubicBezTo>
                    <a:cubicBezTo>
                      <a:pt x="283" y="1199"/>
                      <a:pt x="305" y="1196"/>
                      <a:pt x="328" y="1190"/>
                    </a:cubicBezTo>
                    <a:cubicBezTo>
                      <a:pt x="1210" y="1027"/>
                      <a:pt x="2093" y="798"/>
                      <a:pt x="2911" y="504"/>
                    </a:cubicBezTo>
                    <a:cubicBezTo>
                      <a:pt x="3208" y="414"/>
                      <a:pt x="3127" y="0"/>
                      <a:pt x="28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2" name="Google Shape;542;p24"/>
              <p:cNvSpPr/>
              <p:nvPr/>
            </p:nvSpPr>
            <p:spPr>
              <a:xfrm>
                <a:off x="4308252" y="3445735"/>
                <a:ext cx="206087" cy="66258"/>
              </a:xfrm>
              <a:custGeom>
                <a:rect b="b" l="l" r="r" t="t"/>
                <a:pathLst>
                  <a:path extrusionOk="0" h="1060" w="3297">
                    <a:moveTo>
                      <a:pt x="2947" y="1"/>
                    </a:moveTo>
                    <a:cubicBezTo>
                      <a:pt x="2929" y="1"/>
                      <a:pt x="2911" y="3"/>
                      <a:pt x="2891" y="7"/>
                    </a:cubicBezTo>
                    <a:cubicBezTo>
                      <a:pt x="2008" y="138"/>
                      <a:pt x="1158" y="399"/>
                      <a:pt x="275" y="563"/>
                    </a:cubicBezTo>
                    <a:cubicBezTo>
                      <a:pt x="1" y="655"/>
                      <a:pt x="96" y="1060"/>
                      <a:pt x="377" y="1060"/>
                    </a:cubicBezTo>
                    <a:cubicBezTo>
                      <a:pt x="396" y="1060"/>
                      <a:pt x="417" y="1058"/>
                      <a:pt x="439" y="1053"/>
                    </a:cubicBezTo>
                    <a:cubicBezTo>
                      <a:pt x="1289" y="890"/>
                      <a:pt x="2139" y="628"/>
                      <a:pt x="3022" y="498"/>
                    </a:cubicBezTo>
                    <a:cubicBezTo>
                      <a:pt x="3297" y="406"/>
                      <a:pt x="3201" y="1"/>
                      <a:pt x="29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3" name="Google Shape;543;p24"/>
              <p:cNvSpPr/>
              <p:nvPr/>
            </p:nvSpPr>
            <p:spPr>
              <a:xfrm>
                <a:off x="4388823" y="3692948"/>
                <a:ext cx="190085" cy="57819"/>
              </a:xfrm>
              <a:custGeom>
                <a:rect b="b" l="l" r="r" t="t"/>
                <a:pathLst>
                  <a:path extrusionOk="0" h="925" w="3041">
                    <a:moveTo>
                      <a:pt x="2748" y="0"/>
                    </a:moveTo>
                    <a:cubicBezTo>
                      <a:pt x="2726" y="0"/>
                      <a:pt x="2704" y="3"/>
                      <a:pt x="2681" y="9"/>
                    </a:cubicBezTo>
                    <a:cubicBezTo>
                      <a:pt x="1897" y="205"/>
                      <a:pt x="1112" y="336"/>
                      <a:pt x="294" y="434"/>
                    </a:cubicBezTo>
                    <a:cubicBezTo>
                      <a:pt x="0" y="466"/>
                      <a:pt x="0" y="891"/>
                      <a:pt x="294" y="924"/>
                    </a:cubicBezTo>
                    <a:cubicBezTo>
                      <a:pt x="1144" y="826"/>
                      <a:pt x="1995" y="695"/>
                      <a:pt x="2812" y="499"/>
                    </a:cubicBezTo>
                    <a:cubicBezTo>
                      <a:pt x="2943" y="466"/>
                      <a:pt x="3041" y="336"/>
                      <a:pt x="3008" y="172"/>
                    </a:cubicBezTo>
                    <a:cubicBezTo>
                      <a:pt x="2954" y="64"/>
                      <a:pt x="2855" y="0"/>
                      <a:pt x="27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4" name="Google Shape;544;p24"/>
              <p:cNvSpPr/>
              <p:nvPr/>
            </p:nvSpPr>
            <p:spPr>
              <a:xfrm>
                <a:off x="4448079" y="3939473"/>
                <a:ext cx="181959" cy="40692"/>
              </a:xfrm>
              <a:custGeom>
                <a:rect b="b" l="l" r="r" t="t"/>
                <a:pathLst>
                  <a:path extrusionOk="0" h="651" w="2911">
                    <a:moveTo>
                      <a:pt x="2636" y="0"/>
                    </a:moveTo>
                    <a:cubicBezTo>
                      <a:pt x="2608" y="0"/>
                      <a:pt x="2579" y="7"/>
                      <a:pt x="2551" y="21"/>
                    </a:cubicBezTo>
                    <a:cubicBezTo>
                      <a:pt x="1987" y="95"/>
                      <a:pt x="1423" y="131"/>
                      <a:pt x="859" y="131"/>
                    </a:cubicBezTo>
                    <a:cubicBezTo>
                      <a:pt x="671" y="131"/>
                      <a:pt x="483" y="127"/>
                      <a:pt x="295" y="119"/>
                    </a:cubicBezTo>
                    <a:cubicBezTo>
                      <a:pt x="0" y="185"/>
                      <a:pt x="0" y="610"/>
                      <a:pt x="295" y="642"/>
                    </a:cubicBezTo>
                    <a:cubicBezTo>
                      <a:pt x="439" y="648"/>
                      <a:pt x="583" y="651"/>
                      <a:pt x="726" y="651"/>
                    </a:cubicBezTo>
                    <a:cubicBezTo>
                      <a:pt x="1390" y="651"/>
                      <a:pt x="2036" y="592"/>
                      <a:pt x="2682" y="512"/>
                    </a:cubicBezTo>
                    <a:cubicBezTo>
                      <a:pt x="2812" y="446"/>
                      <a:pt x="2910" y="315"/>
                      <a:pt x="2878" y="185"/>
                    </a:cubicBezTo>
                    <a:cubicBezTo>
                      <a:pt x="2827" y="82"/>
                      <a:pt x="2736" y="0"/>
                      <a:pt x="26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5" name="Google Shape;545;p24"/>
            <p:cNvGrpSpPr/>
            <p:nvPr/>
          </p:nvGrpSpPr>
          <p:grpSpPr>
            <a:xfrm rot="-5400000">
              <a:off x="7627727" y="1321910"/>
              <a:ext cx="1140312" cy="2664047"/>
              <a:chOff x="3325650" y="1967425"/>
              <a:chExt cx="775775" cy="1812400"/>
            </a:xfrm>
          </p:grpSpPr>
          <p:sp>
            <p:nvSpPr>
              <p:cNvPr id="546" name="Google Shape;546;p24"/>
              <p:cNvSpPr/>
              <p:nvPr/>
            </p:nvSpPr>
            <p:spPr>
              <a:xfrm>
                <a:off x="3644450" y="1967425"/>
                <a:ext cx="255900" cy="468675"/>
              </a:xfrm>
              <a:custGeom>
                <a:rect b="b" l="l" r="r" t="t"/>
                <a:pathLst>
                  <a:path extrusionOk="0" h="18747" w="10236">
                    <a:moveTo>
                      <a:pt x="5093" y="0"/>
                    </a:moveTo>
                    <a:cubicBezTo>
                      <a:pt x="2986" y="0"/>
                      <a:pt x="1299" y="2605"/>
                      <a:pt x="883" y="5144"/>
                    </a:cubicBezTo>
                    <a:cubicBezTo>
                      <a:pt x="1" y="10834"/>
                      <a:pt x="5036" y="14104"/>
                      <a:pt x="6835" y="18747"/>
                    </a:cubicBezTo>
                    <a:lnTo>
                      <a:pt x="7260" y="18747"/>
                    </a:lnTo>
                    <a:cubicBezTo>
                      <a:pt x="8306" y="16360"/>
                      <a:pt x="9647" y="14398"/>
                      <a:pt x="9941" y="11717"/>
                    </a:cubicBezTo>
                    <a:cubicBezTo>
                      <a:pt x="10235" y="8414"/>
                      <a:pt x="10104" y="4098"/>
                      <a:pt x="7881" y="1547"/>
                    </a:cubicBezTo>
                    <a:cubicBezTo>
                      <a:pt x="6920" y="452"/>
                      <a:pt x="5970" y="0"/>
                      <a:pt x="50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7" name="Google Shape;547;p24"/>
              <p:cNvSpPr/>
              <p:nvPr/>
            </p:nvSpPr>
            <p:spPr>
              <a:xfrm>
                <a:off x="3544725" y="2393450"/>
                <a:ext cx="196200" cy="356550"/>
              </a:xfrm>
              <a:custGeom>
                <a:rect b="b" l="l" r="r" t="t"/>
                <a:pathLst>
                  <a:path extrusionOk="0" h="14262" w="7848">
                    <a:moveTo>
                      <a:pt x="4255" y="0"/>
                    </a:moveTo>
                    <a:cubicBezTo>
                      <a:pt x="3605" y="0"/>
                      <a:pt x="2915" y="442"/>
                      <a:pt x="2224" y="1542"/>
                    </a:cubicBezTo>
                    <a:cubicBezTo>
                      <a:pt x="0" y="5270"/>
                      <a:pt x="4153" y="10959"/>
                      <a:pt x="5625" y="14262"/>
                    </a:cubicBezTo>
                    <a:lnTo>
                      <a:pt x="5625" y="14098"/>
                    </a:lnTo>
                    <a:cubicBezTo>
                      <a:pt x="6507" y="11711"/>
                      <a:pt x="7717" y="8867"/>
                      <a:pt x="7848" y="6185"/>
                    </a:cubicBezTo>
                    <a:cubicBezTo>
                      <a:pt x="7848" y="4163"/>
                      <a:pt x="6248" y="0"/>
                      <a:pt x="42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8" name="Google Shape;548;p24"/>
              <p:cNvSpPr/>
              <p:nvPr/>
            </p:nvSpPr>
            <p:spPr>
              <a:xfrm>
                <a:off x="3870900" y="2478250"/>
                <a:ext cx="230525" cy="413175"/>
              </a:xfrm>
              <a:custGeom>
                <a:rect b="b" l="l" r="r" t="t"/>
                <a:pathLst>
                  <a:path extrusionOk="0" h="16527" w="9221">
                    <a:moveTo>
                      <a:pt x="6806" y="0"/>
                    </a:moveTo>
                    <a:cubicBezTo>
                      <a:pt x="5413" y="0"/>
                      <a:pt x="3700" y="1483"/>
                      <a:pt x="2649" y="3676"/>
                    </a:cubicBezTo>
                    <a:cubicBezTo>
                      <a:pt x="752" y="7436"/>
                      <a:pt x="883" y="12210"/>
                      <a:pt x="0" y="16232"/>
                    </a:cubicBezTo>
                    <a:lnTo>
                      <a:pt x="131" y="16526"/>
                    </a:lnTo>
                    <a:cubicBezTo>
                      <a:pt x="2354" y="14892"/>
                      <a:pt x="5036" y="14140"/>
                      <a:pt x="6670" y="11753"/>
                    </a:cubicBezTo>
                    <a:cubicBezTo>
                      <a:pt x="8371" y="9366"/>
                      <a:pt x="9221" y="6488"/>
                      <a:pt x="9057" y="3545"/>
                    </a:cubicBezTo>
                    <a:cubicBezTo>
                      <a:pt x="8909" y="1032"/>
                      <a:pt x="7969" y="0"/>
                      <a:pt x="68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9" name="Google Shape;549;p24"/>
              <p:cNvSpPr/>
              <p:nvPr/>
            </p:nvSpPr>
            <p:spPr>
              <a:xfrm>
                <a:off x="3325650" y="2855650"/>
                <a:ext cx="263250" cy="475575"/>
              </a:xfrm>
              <a:custGeom>
                <a:rect b="b" l="l" r="r" t="t"/>
                <a:pathLst>
                  <a:path extrusionOk="0" h="19023" w="10530">
                    <a:moveTo>
                      <a:pt x="6717" y="0"/>
                    </a:moveTo>
                    <a:cubicBezTo>
                      <a:pt x="6256" y="0"/>
                      <a:pt x="5751" y="167"/>
                      <a:pt x="5199" y="548"/>
                    </a:cubicBezTo>
                    <a:cubicBezTo>
                      <a:pt x="0" y="4144"/>
                      <a:pt x="5330" y="15883"/>
                      <a:pt x="8600" y="19022"/>
                    </a:cubicBezTo>
                    <a:lnTo>
                      <a:pt x="8600" y="18989"/>
                    </a:lnTo>
                    <a:cubicBezTo>
                      <a:pt x="8502" y="18172"/>
                      <a:pt x="8436" y="17354"/>
                      <a:pt x="8436" y="16537"/>
                    </a:cubicBezTo>
                    <a:cubicBezTo>
                      <a:pt x="8894" y="13561"/>
                      <a:pt x="10529" y="10553"/>
                      <a:pt x="10529" y="7414"/>
                    </a:cubicBezTo>
                    <a:cubicBezTo>
                      <a:pt x="10529" y="5411"/>
                      <a:pt x="9346" y="0"/>
                      <a:pt x="67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0" name="Google Shape;550;p24"/>
              <p:cNvSpPr/>
              <p:nvPr/>
            </p:nvSpPr>
            <p:spPr>
              <a:xfrm>
                <a:off x="3682050" y="3149150"/>
                <a:ext cx="295850" cy="314500"/>
              </a:xfrm>
              <a:custGeom>
                <a:rect b="b" l="l" r="r" t="t"/>
                <a:pathLst>
                  <a:path extrusionOk="0" h="12580" w="11834">
                    <a:moveTo>
                      <a:pt x="8073" y="1"/>
                    </a:moveTo>
                    <a:cubicBezTo>
                      <a:pt x="7220" y="1"/>
                      <a:pt x="6222" y="243"/>
                      <a:pt x="5167" y="775"/>
                    </a:cubicBezTo>
                    <a:cubicBezTo>
                      <a:pt x="589" y="3162"/>
                      <a:pt x="1" y="7642"/>
                      <a:pt x="1" y="12285"/>
                    </a:cubicBezTo>
                    <a:lnTo>
                      <a:pt x="295" y="12579"/>
                    </a:lnTo>
                    <a:cubicBezTo>
                      <a:pt x="589" y="12416"/>
                      <a:pt x="851" y="12154"/>
                      <a:pt x="1014" y="11827"/>
                    </a:cubicBezTo>
                    <a:cubicBezTo>
                      <a:pt x="3859" y="9440"/>
                      <a:pt x="7260" y="8230"/>
                      <a:pt x="9614" y="5091"/>
                    </a:cubicBezTo>
                    <a:cubicBezTo>
                      <a:pt x="11834" y="2091"/>
                      <a:pt x="10578" y="1"/>
                      <a:pt x="80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1" name="Google Shape;551;p24"/>
              <p:cNvSpPr/>
              <p:nvPr/>
            </p:nvSpPr>
            <p:spPr>
              <a:xfrm>
                <a:off x="3593775" y="2063725"/>
                <a:ext cx="237075" cy="1716100"/>
              </a:xfrm>
              <a:custGeom>
                <a:rect b="b" l="l" r="r" t="t"/>
                <a:pathLst>
                  <a:path extrusionOk="0" h="68644" w="9483">
                    <a:moveTo>
                      <a:pt x="6744" y="1"/>
                    </a:moveTo>
                    <a:cubicBezTo>
                      <a:pt x="6614" y="1"/>
                      <a:pt x="6491" y="82"/>
                      <a:pt x="6507" y="246"/>
                    </a:cubicBezTo>
                    <a:cubicBezTo>
                      <a:pt x="7129" y="4856"/>
                      <a:pt x="8306" y="9369"/>
                      <a:pt x="8665" y="14012"/>
                    </a:cubicBezTo>
                    <a:cubicBezTo>
                      <a:pt x="8992" y="18491"/>
                      <a:pt x="8240" y="22873"/>
                      <a:pt x="6965" y="27189"/>
                    </a:cubicBezTo>
                    <a:cubicBezTo>
                      <a:pt x="5690" y="31342"/>
                      <a:pt x="3990" y="35331"/>
                      <a:pt x="2583" y="39451"/>
                    </a:cubicBezTo>
                    <a:cubicBezTo>
                      <a:pt x="1831" y="41478"/>
                      <a:pt x="1243" y="43604"/>
                      <a:pt x="785" y="45729"/>
                    </a:cubicBezTo>
                    <a:cubicBezTo>
                      <a:pt x="327" y="48018"/>
                      <a:pt x="98" y="50372"/>
                      <a:pt x="66" y="52694"/>
                    </a:cubicBezTo>
                    <a:cubicBezTo>
                      <a:pt x="0" y="58023"/>
                      <a:pt x="818" y="63288"/>
                      <a:pt x="1930" y="68454"/>
                    </a:cubicBezTo>
                    <a:cubicBezTo>
                      <a:pt x="1956" y="68586"/>
                      <a:pt x="2052" y="68643"/>
                      <a:pt x="2152" y="68643"/>
                    </a:cubicBezTo>
                    <a:cubicBezTo>
                      <a:pt x="2300" y="68643"/>
                      <a:pt x="2459" y="68518"/>
                      <a:pt x="2420" y="68323"/>
                    </a:cubicBezTo>
                    <a:cubicBezTo>
                      <a:pt x="1406" y="63680"/>
                      <a:pt x="654" y="58939"/>
                      <a:pt x="589" y="54165"/>
                    </a:cubicBezTo>
                    <a:cubicBezTo>
                      <a:pt x="523" y="51778"/>
                      <a:pt x="687" y="49358"/>
                      <a:pt x="1079" y="47004"/>
                    </a:cubicBezTo>
                    <a:cubicBezTo>
                      <a:pt x="1472" y="44813"/>
                      <a:pt x="2028" y="42655"/>
                      <a:pt x="2747" y="40563"/>
                    </a:cubicBezTo>
                    <a:cubicBezTo>
                      <a:pt x="5461" y="32388"/>
                      <a:pt x="9483" y="24442"/>
                      <a:pt x="9254" y="15614"/>
                    </a:cubicBezTo>
                    <a:cubicBezTo>
                      <a:pt x="9123" y="10415"/>
                      <a:pt x="7684" y="5380"/>
                      <a:pt x="7030" y="246"/>
                    </a:cubicBezTo>
                    <a:cubicBezTo>
                      <a:pt x="7014" y="82"/>
                      <a:pt x="6875" y="1"/>
                      <a:pt x="67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2" name="Google Shape;552;p24"/>
              <p:cNvSpPr/>
              <p:nvPr/>
            </p:nvSpPr>
            <p:spPr>
              <a:xfrm>
                <a:off x="3646100" y="2460000"/>
                <a:ext cx="87650" cy="407775"/>
              </a:xfrm>
              <a:custGeom>
                <a:rect b="b" l="l" r="r" t="t"/>
                <a:pathLst>
                  <a:path extrusionOk="0" h="16311" w="3506">
                    <a:moveTo>
                      <a:pt x="249" y="0"/>
                    </a:moveTo>
                    <a:cubicBezTo>
                      <a:pt x="131" y="0"/>
                      <a:pt x="16" y="74"/>
                      <a:pt x="0" y="221"/>
                    </a:cubicBezTo>
                    <a:cubicBezTo>
                      <a:pt x="0" y="2935"/>
                      <a:pt x="294" y="5649"/>
                      <a:pt x="850" y="8297"/>
                    </a:cubicBezTo>
                    <a:cubicBezTo>
                      <a:pt x="1406" y="10946"/>
                      <a:pt x="2223" y="13562"/>
                      <a:pt x="2976" y="16145"/>
                    </a:cubicBezTo>
                    <a:cubicBezTo>
                      <a:pt x="3014" y="16261"/>
                      <a:pt x="3109" y="16311"/>
                      <a:pt x="3205" y="16311"/>
                    </a:cubicBezTo>
                    <a:cubicBezTo>
                      <a:pt x="3353" y="16311"/>
                      <a:pt x="3506" y="16192"/>
                      <a:pt x="3466" y="16014"/>
                    </a:cubicBezTo>
                    <a:cubicBezTo>
                      <a:pt x="2714" y="13463"/>
                      <a:pt x="1962" y="10913"/>
                      <a:pt x="1406" y="8330"/>
                    </a:cubicBezTo>
                    <a:cubicBezTo>
                      <a:pt x="817" y="5681"/>
                      <a:pt x="523" y="2967"/>
                      <a:pt x="523" y="221"/>
                    </a:cubicBezTo>
                    <a:cubicBezTo>
                      <a:pt x="490" y="74"/>
                      <a:pt x="368" y="0"/>
                      <a:pt x="2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3" name="Google Shape;553;p24"/>
              <p:cNvSpPr/>
              <p:nvPr/>
            </p:nvSpPr>
            <p:spPr>
              <a:xfrm>
                <a:off x="3665625" y="2549050"/>
                <a:ext cx="372200" cy="491475"/>
              </a:xfrm>
              <a:custGeom>
                <a:rect b="b" l="l" r="r" t="t"/>
                <a:pathLst>
                  <a:path extrusionOk="0" h="19659" w="14888">
                    <a:moveTo>
                      <a:pt x="14581" y="1"/>
                    </a:moveTo>
                    <a:cubicBezTo>
                      <a:pt x="14480" y="1"/>
                      <a:pt x="14385" y="58"/>
                      <a:pt x="14358" y="190"/>
                    </a:cubicBezTo>
                    <a:cubicBezTo>
                      <a:pt x="13704" y="3264"/>
                      <a:pt x="12560" y="6239"/>
                      <a:pt x="10990" y="8953"/>
                    </a:cubicBezTo>
                    <a:cubicBezTo>
                      <a:pt x="9388" y="11831"/>
                      <a:pt x="7361" y="14577"/>
                      <a:pt x="4778" y="16670"/>
                    </a:cubicBezTo>
                    <a:cubicBezTo>
                      <a:pt x="3470" y="17782"/>
                      <a:pt x="1933" y="18632"/>
                      <a:pt x="298" y="19155"/>
                    </a:cubicBezTo>
                    <a:cubicBezTo>
                      <a:pt x="1" y="19244"/>
                      <a:pt x="82" y="19658"/>
                      <a:pt x="345" y="19658"/>
                    </a:cubicBezTo>
                    <a:cubicBezTo>
                      <a:pt x="372" y="19658"/>
                      <a:pt x="399" y="19654"/>
                      <a:pt x="429" y="19646"/>
                    </a:cubicBezTo>
                    <a:lnTo>
                      <a:pt x="396" y="19646"/>
                    </a:lnTo>
                    <a:cubicBezTo>
                      <a:pt x="3470" y="18730"/>
                      <a:pt x="5988" y="16572"/>
                      <a:pt x="8015" y="14152"/>
                    </a:cubicBezTo>
                    <a:cubicBezTo>
                      <a:pt x="10238" y="11504"/>
                      <a:pt x="12037" y="8528"/>
                      <a:pt x="13312" y="5324"/>
                    </a:cubicBezTo>
                    <a:cubicBezTo>
                      <a:pt x="13999" y="3722"/>
                      <a:pt x="14489" y="2021"/>
                      <a:pt x="14849" y="321"/>
                    </a:cubicBezTo>
                    <a:cubicBezTo>
                      <a:pt x="14888" y="126"/>
                      <a:pt x="14729" y="1"/>
                      <a:pt x="145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4" name="Google Shape;554;p24"/>
              <p:cNvSpPr/>
              <p:nvPr/>
            </p:nvSpPr>
            <p:spPr>
              <a:xfrm>
                <a:off x="3470325" y="2998700"/>
                <a:ext cx="134525" cy="437400"/>
              </a:xfrm>
              <a:custGeom>
                <a:rect b="b" l="l" r="r" t="t"/>
                <a:pathLst>
                  <a:path extrusionOk="0" h="17496" w="5381">
                    <a:moveTo>
                      <a:pt x="295" y="0"/>
                    </a:moveTo>
                    <a:cubicBezTo>
                      <a:pt x="173" y="0"/>
                      <a:pt x="50" y="74"/>
                      <a:pt x="34" y="221"/>
                    </a:cubicBezTo>
                    <a:cubicBezTo>
                      <a:pt x="1" y="3262"/>
                      <a:pt x="361" y="6303"/>
                      <a:pt x="1145" y="9245"/>
                    </a:cubicBezTo>
                    <a:cubicBezTo>
                      <a:pt x="1930" y="12123"/>
                      <a:pt x="3173" y="14870"/>
                      <a:pt x="4808" y="17387"/>
                    </a:cubicBezTo>
                    <a:cubicBezTo>
                      <a:pt x="4865" y="17464"/>
                      <a:pt x="4942" y="17496"/>
                      <a:pt x="5018" y="17496"/>
                    </a:cubicBezTo>
                    <a:cubicBezTo>
                      <a:pt x="5202" y="17496"/>
                      <a:pt x="5381" y="17311"/>
                      <a:pt x="5265" y="17126"/>
                    </a:cubicBezTo>
                    <a:cubicBezTo>
                      <a:pt x="3630" y="14641"/>
                      <a:pt x="2421" y="11959"/>
                      <a:pt x="1636" y="9115"/>
                    </a:cubicBezTo>
                    <a:cubicBezTo>
                      <a:pt x="884" y="6205"/>
                      <a:pt x="524" y="3229"/>
                      <a:pt x="557" y="221"/>
                    </a:cubicBezTo>
                    <a:cubicBezTo>
                      <a:pt x="540" y="74"/>
                      <a:pt x="418" y="0"/>
                      <a:pt x="2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5" name="Google Shape;555;p24"/>
              <p:cNvSpPr/>
              <p:nvPr/>
            </p:nvSpPr>
            <p:spPr>
              <a:xfrm>
                <a:off x="3605550" y="3236975"/>
                <a:ext cx="234450" cy="359700"/>
              </a:xfrm>
              <a:custGeom>
                <a:rect b="b" l="l" r="r" t="t"/>
                <a:pathLst>
                  <a:path extrusionOk="0" h="14388" w="9378">
                    <a:moveTo>
                      <a:pt x="8999" y="1"/>
                    </a:moveTo>
                    <a:cubicBezTo>
                      <a:pt x="8939" y="1"/>
                      <a:pt x="8875" y="23"/>
                      <a:pt x="8816" y="74"/>
                    </a:cubicBezTo>
                    <a:cubicBezTo>
                      <a:pt x="6756" y="1873"/>
                      <a:pt x="5088" y="4063"/>
                      <a:pt x="3878" y="6548"/>
                    </a:cubicBezTo>
                    <a:cubicBezTo>
                      <a:pt x="3257" y="7758"/>
                      <a:pt x="2766" y="9001"/>
                      <a:pt x="2276" y="10276"/>
                    </a:cubicBezTo>
                    <a:cubicBezTo>
                      <a:pt x="1753" y="11617"/>
                      <a:pt x="1360" y="13023"/>
                      <a:pt x="183" y="13971"/>
                    </a:cubicBezTo>
                    <a:cubicBezTo>
                      <a:pt x="1" y="14127"/>
                      <a:pt x="192" y="14387"/>
                      <a:pt x="393" y="14387"/>
                    </a:cubicBezTo>
                    <a:cubicBezTo>
                      <a:pt x="445" y="14387"/>
                      <a:pt x="496" y="14370"/>
                      <a:pt x="543" y="14330"/>
                    </a:cubicBezTo>
                    <a:cubicBezTo>
                      <a:pt x="1589" y="13480"/>
                      <a:pt x="2080" y="12303"/>
                      <a:pt x="2505" y="11061"/>
                    </a:cubicBezTo>
                    <a:cubicBezTo>
                      <a:pt x="2995" y="9687"/>
                      <a:pt x="3519" y="8347"/>
                      <a:pt x="4140" y="7072"/>
                    </a:cubicBezTo>
                    <a:cubicBezTo>
                      <a:pt x="5350" y="4521"/>
                      <a:pt x="7083" y="2265"/>
                      <a:pt x="9175" y="434"/>
                    </a:cubicBezTo>
                    <a:cubicBezTo>
                      <a:pt x="9378" y="257"/>
                      <a:pt x="9208" y="1"/>
                      <a:pt x="89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6" name="Google Shape;556;p24"/>
              <p:cNvSpPr/>
              <p:nvPr/>
            </p:nvSpPr>
            <p:spPr>
              <a:xfrm>
                <a:off x="3701150" y="2130750"/>
                <a:ext cx="136925" cy="98575"/>
              </a:xfrm>
              <a:custGeom>
                <a:rect b="b" l="l" r="r" t="t"/>
                <a:pathLst>
                  <a:path extrusionOk="0" h="3943" w="5477">
                    <a:moveTo>
                      <a:pt x="5147" y="1"/>
                    </a:moveTo>
                    <a:cubicBezTo>
                      <a:pt x="5046" y="1"/>
                      <a:pt x="4952" y="54"/>
                      <a:pt x="4926" y="181"/>
                    </a:cubicBezTo>
                    <a:cubicBezTo>
                      <a:pt x="4504" y="1267"/>
                      <a:pt x="3998" y="2326"/>
                      <a:pt x="3382" y="3305"/>
                    </a:cubicBezTo>
                    <a:lnTo>
                      <a:pt x="3382" y="3305"/>
                    </a:lnTo>
                    <a:cubicBezTo>
                      <a:pt x="2430" y="2559"/>
                      <a:pt x="1496" y="1819"/>
                      <a:pt x="479" y="1162"/>
                    </a:cubicBezTo>
                    <a:cubicBezTo>
                      <a:pt x="434" y="1128"/>
                      <a:pt x="390" y="1114"/>
                      <a:pt x="347" y="1114"/>
                    </a:cubicBezTo>
                    <a:cubicBezTo>
                      <a:pt x="143" y="1114"/>
                      <a:pt x="1" y="1451"/>
                      <a:pt x="218" y="1587"/>
                    </a:cubicBezTo>
                    <a:cubicBezTo>
                      <a:pt x="1264" y="2273"/>
                      <a:pt x="2245" y="3091"/>
                      <a:pt x="3259" y="3876"/>
                    </a:cubicBezTo>
                    <a:cubicBezTo>
                      <a:pt x="3316" y="3918"/>
                      <a:pt x="3385" y="3943"/>
                      <a:pt x="3454" y="3943"/>
                    </a:cubicBezTo>
                    <a:cubicBezTo>
                      <a:pt x="3542" y="3943"/>
                      <a:pt x="3628" y="3902"/>
                      <a:pt x="3684" y="3810"/>
                    </a:cubicBezTo>
                    <a:cubicBezTo>
                      <a:pt x="4370" y="2731"/>
                      <a:pt x="4959" y="1554"/>
                      <a:pt x="5417" y="312"/>
                    </a:cubicBezTo>
                    <a:cubicBezTo>
                      <a:pt x="5477" y="132"/>
                      <a:pt x="5304" y="1"/>
                      <a:pt x="51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7" name="Google Shape;557;p24"/>
              <p:cNvSpPr/>
              <p:nvPr/>
            </p:nvSpPr>
            <p:spPr>
              <a:xfrm>
                <a:off x="3730575" y="2251775"/>
                <a:ext cx="115375" cy="59750"/>
              </a:xfrm>
              <a:custGeom>
                <a:rect b="b" l="l" r="r" t="t"/>
                <a:pathLst>
                  <a:path extrusionOk="0" h="2390" w="4615">
                    <a:moveTo>
                      <a:pt x="337" y="0"/>
                    </a:moveTo>
                    <a:cubicBezTo>
                      <a:pt x="121" y="0"/>
                      <a:pt x="1" y="343"/>
                      <a:pt x="218" y="506"/>
                    </a:cubicBezTo>
                    <a:cubicBezTo>
                      <a:pt x="1101" y="1095"/>
                      <a:pt x="1885" y="1814"/>
                      <a:pt x="2801" y="2370"/>
                    </a:cubicBezTo>
                    <a:cubicBezTo>
                      <a:pt x="2837" y="2382"/>
                      <a:pt x="2877" y="2389"/>
                      <a:pt x="2919" y="2389"/>
                    </a:cubicBezTo>
                    <a:cubicBezTo>
                      <a:pt x="2990" y="2389"/>
                      <a:pt x="3066" y="2367"/>
                      <a:pt x="3128" y="2304"/>
                    </a:cubicBezTo>
                    <a:cubicBezTo>
                      <a:pt x="3651" y="1716"/>
                      <a:pt x="4109" y="1095"/>
                      <a:pt x="4501" y="408"/>
                    </a:cubicBezTo>
                    <a:cubicBezTo>
                      <a:pt x="4614" y="205"/>
                      <a:pt x="4431" y="17"/>
                      <a:pt x="4253" y="17"/>
                    </a:cubicBezTo>
                    <a:cubicBezTo>
                      <a:pt x="4173" y="17"/>
                      <a:pt x="4094" y="55"/>
                      <a:pt x="4044" y="146"/>
                    </a:cubicBezTo>
                    <a:cubicBezTo>
                      <a:pt x="3714" y="746"/>
                      <a:pt x="3329" y="1290"/>
                      <a:pt x="2890" y="1805"/>
                    </a:cubicBezTo>
                    <a:lnTo>
                      <a:pt x="2890" y="1805"/>
                    </a:lnTo>
                    <a:cubicBezTo>
                      <a:pt x="2047" y="1266"/>
                      <a:pt x="1306" y="600"/>
                      <a:pt x="479" y="48"/>
                    </a:cubicBezTo>
                    <a:cubicBezTo>
                      <a:pt x="429" y="15"/>
                      <a:pt x="381" y="0"/>
                      <a:pt x="3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8" name="Google Shape;558;p24"/>
              <p:cNvSpPr/>
              <p:nvPr/>
            </p:nvSpPr>
            <p:spPr>
              <a:xfrm>
                <a:off x="3920750" y="2692600"/>
                <a:ext cx="109450" cy="93575"/>
              </a:xfrm>
              <a:custGeom>
                <a:rect b="b" l="l" r="r" t="t"/>
                <a:pathLst>
                  <a:path extrusionOk="0" h="3743" w="4378">
                    <a:moveTo>
                      <a:pt x="281" y="1"/>
                    </a:moveTo>
                    <a:cubicBezTo>
                      <a:pt x="264" y="1"/>
                      <a:pt x="247" y="3"/>
                      <a:pt x="230" y="7"/>
                    </a:cubicBezTo>
                    <a:cubicBezTo>
                      <a:pt x="99" y="72"/>
                      <a:pt x="1" y="203"/>
                      <a:pt x="66" y="334"/>
                    </a:cubicBezTo>
                    <a:cubicBezTo>
                      <a:pt x="164" y="1478"/>
                      <a:pt x="491" y="2590"/>
                      <a:pt x="982" y="3604"/>
                    </a:cubicBezTo>
                    <a:cubicBezTo>
                      <a:pt x="1008" y="3684"/>
                      <a:pt x="1102" y="3743"/>
                      <a:pt x="1189" y="3743"/>
                    </a:cubicBezTo>
                    <a:cubicBezTo>
                      <a:pt x="1207" y="3743"/>
                      <a:pt x="1226" y="3740"/>
                      <a:pt x="1243" y="3734"/>
                    </a:cubicBezTo>
                    <a:cubicBezTo>
                      <a:pt x="2388" y="3309"/>
                      <a:pt x="3663" y="2917"/>
                      <a:pt x="4284" y="1805"/>
                    </a:cubicBezTo>
                    <a:cubicBezTo>
                      <a:pt x="4377" y="1619"/>
                      <a:pt x="4222" y="1450"/>
                      <a:pt x="4054" y="1450"/>
                    </a:cubicBezTo>
                    <a:cubicBezTo>
                      <a:pt x="3986" y="1450"/>
                      <a:pt x="3916" y="1478"/>
                      <a:pt x="3859" y="1544"/>
                    </a:cubicBezTo>
                    <a:cubicBezTo>
                      <a:pt x="3341" y="2488"/>
                      <a:pt x="2285" y="2836"/>
                      <a:pt x="1324" y="3170"/>
                    </a:cubicBezTo>
                    <a:lnTo>
                      <a:pt x="1324" y="3170"/>
                    </a:lnTo>
                    <a:cubicBezTo>
                      <a:pt x="1131" y="2755"/>
                      <a:pt x="969" y="2297"/>
                      <a:pt x="883" y="1838"/>
                    </a:cubicBezTo>
                    <a:cubicBezTo>
                      <a:pt x="720" y="1282"/>
                      <a:pt x="622" y="759"/>
                      <a:pt x="556" y="203"/>
                    </a:cubicBezTo>
                    <a:cubicBezTo>
                      <a:pt x="500" y="89"/>
                      <a:pt x="394" y="1"/>
                      <a:pt x="2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9" name="Google Shape;559;p24"/>
              <p:cNvSpPr/>
              <p:nvPr/>
            </p:nvSpPr>
            <p:spPr>
              <a:xfrm>
                <a:off x="3961000" y="2597975"/>
                <a:ext cx="94650" cy="79700"/>
              </a:xfrm>
              <a:custGeom>
                <a:rect b="b" l="l" r="r" t="t"/>
                <a:pathLst>
                  <a:path extrusionOk="0" h="3188" w="3786">
                    <a:moveTo>
                      <a:pt x="346" y="1"/>
                    </a:moveTo>
                    <a:cubicBezTo>
                      <a:pt x="175" y="1"/>
                      <a:pt x="1" y="188"/>
                      <a:pt x="91" y="391"/>
                    </a:cubicBezTo>
                    <a:cubicBezTo>
                      <a:pt x="516" y="1176"/>
                      <a:pt x="1006" y="2026"/>
                      <a:pt x="1105" y="2942"/>
                    </a:cubicBezTo>
                    <a:cubicBezTo>
                      <a:pt x="1105" y="3076"/>
                      <a:pt x="1214" y="3188"/>
                      <a:pt x="1344" y="3188"/>
                    </a:cubicBezTo>
                    <a:cubicBezTo>
                      <a:pt x="1373" y="3188"/>
                      <a:pt x="1402" y="3182"/>
                      <a:pt x="1432" y="3171"/>
                    </a:cubicBezTo>
                    <a:cubicBezTo>
                      <a:pt x="2249" y="2942"/>
                      <a:pt x="2805" y="2222"/>
                      <a:pt x="3590" y="1895"/>
                    </a:cubicBezTo>
                    <a:cubicBezTo>
                      <a:pt x="3720" y="1863"/>
                      <a:pt x="3786" y="1732"/>
                      <a:pt x="3753" y="1601"/>
                    </a:cubicBezTo>
                    <a:cubicBezTo>
                      <a:pt x="3725" y="1487"/>
                      <a:pt x="3622" y="1399"/>
                      <a:pt x="3510" y="1399"/>
                    </a:cubicBezTo>
                    <a:cubicBezTo>
                      <a:pt x="3493" y="1399"/>
                      <a:pt x="3476" y="1401"/>
                      <a:pt x="3459" y="1405"/>
                    </a:cubicBezTo>
                    <a:cubicBezTo>
                      <a:pt x="3066" y="1601"/>
                      <a:pt x="2674" y="1830"/>
                      <a:pt x="2347" y="2092"/>
                    </a:cubicBezTo>
                    <a:cubicBezTo>
                      <a:pt x="2103" y="2287"/>
                      <a:pt x="1841" y="2445"/>
                      <a:pt x="1575" y="2581"/>
                    </a:cubicBezTo>
                    <a:lnTo>
                      <a:pt x="1575" y="2581"/>
                    </a:lnTo>
                    <a:cubicBezTo>
                      <a:pt x="1405" y="1709"/>
                      <a:pt x="952" y="907"/>
                      <a:pt x="549" y="130"/>
                    </a:cubicBezTo>
                    <a:cubicBezTo>
                      <a:pt x="498" y="38"/>
                      <a:pt x="422" y="1"/>
                      <a:pt x="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0" name="Google Shape;560;p24"/>
              <p:cNvSpPr/>
              <p:nvPr/>
            </p:nvSpPr>
            <p:spPr>
              <a:xfrm>
                <a:off x="3608050" y="2517925"/>
                <a:ext cx="88625" cy="70225"/>
              </a:xfrm>
              <a:custGeom>
                <a:rect b="b" l="l" r="r" t="t"/>
                <a:pathLst>
                  <a:path extrusionOk="0" h="2809" w="3545">
                    <a:moveTo>
                      <a:pt x="3207" y="1"/>
                    </a:moveTo>
                    <a:cubicBezTo>
                      <a:pt x="3140" y="1"/>
                      <a:pt x="3073" y="28"/>
                      <a:pt x="3026" y="95"/>
                    </a:cubicBezTo>
                    <a:cubicBezTo>
                      <a:pt x="2623" y="758"/>
                      <a:pt x="2244" y="1446"/>
                      <a:pt x="1892" y="2138"/>
                    </a:cubicBezTo>
                    <a:lnTo>
                      <a:pt x="1892" y="2138"/>
                    </a:lnTo>
                    <a:cubicBezTo>
                      <a:pt x="1366" y="1685"/>
                      <a:pt x="919" y="1157"/>
                      <a:pt x="574" y="552"/>
                    </a:cubicBezTo>
                    <a:cubicBezTo>
                      <a:pt x="516" y="476"/>
                      <a:pt x="439" y="444"/>
                      <a:pt x="363" y="444"/>
                    </a:cubicBezTo>
                    <a:cubicBezTo>
                      <a:pt x="179" y="444"/>
                      <a:pt x="0" y="629"/>
                      <a:pt x="116" y="814"/>
                    </a:cubicBezTo>
                    <a:cubicBezTo>
                      <a:pt x="574" y="1566"/>
                      <a:pt x="1162" y="2220"/>
                      <a:pt x="1849" y="2776"/>
                    </a:cubicBezTo>
                    <a:cubicBezTo>
                      <a:pt x="1893" y="2798"/>
                      <a:pt x="1936" y="2808"/>
                      <a:pt x="1979" y="2808"/>
                    </a:cubicBezTo>
                    <a:cubicBezTo>
                      <a:pt x="2063" y="2808"/>
                      <a:pt x="2143" y="2765"/>
                      <a:pt x="2209" y="2678"/>
                    </a:cubicBezTo>
                    <a:cubicBezTo>
                      <a:pt x="2568" y="1893"/>
                      <a:pt x="2993" y="1108"/>
                      <a:pt x="3451" y="356"/>
                    </a:cubicBezTo>
                    <a:cubicBezTo>
                      <a:pt x="3544" y="170"/>
                      <a:pt x="3373" y="1"/>
                      <a:pt x="32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1" name="Google Shape;561;p24"/>
              <p:cNvSpPr/>
              <p:nvPr/>
            </p:nvSpPr>
            <p:spPr>
              <a:xfrm>
                <a:off x="3749075" y="3248825"/>
                <a:ext cx="76800" cy="80900"/>
              </a:xfrm>
              <a:custGeom>
                <a:rect b="b" l="l" r="r" t="t"/>
                <a:pathLst>
                  <a:path extrusionOk="0" h="3236" w="3072">
                    <a:moveTo>
                      <a:pt x="275" y="1"/>
                    </a:moveTo>
                    <a:cubicBezTo>
                      <a:pt x="156" y="1"/>
                      <a:pt x="34" y="74"/>
                      <a:pt x="1" y="221"/>
                    </a:cubicBezTo>
                    <a:lnTo>
                      <a:pt x="1" y="2968"/>
                    </a:lnTo>
                    <a:cubicBezTo>
                      <a:pt x="1" y="3139"/>
                      <a:pt x="126" y="3236"/>
                      <a:pt x="266" y="3236"/>
                    </a:cubicBezTo>
                    <a:cubicBezTo>
                      <a:pt x="286" y="3236"/>
                      <a:pt x="307" y="3234"/>
                      <a:pt x="328" y="3230"/>
                    </a:cubicBezTo>
                    <a:cubicBezTo>
                      <a:pt x="1145" y="2935"/>
                      <a:pt x="2061" y="3001"/>
                      <a:pt x="2846" y="2543"/>
                    </a:cubicBezTo>
                    <a:cubicBezTo>
                      <a:pt x="3071" y="2374"/>
                      <a:pt x="2932" y="2059"/>
                      <a:pt x="2701" y="2059"/>
                    </a:cubicBezTo>
                    <a:cubicBezTo>
                      <a:pt x="2664" y="2059"/>
                      <a:pt x="2625" y="2067"/>
                      <a:pt x="2584" y="2085"/>
                    </a:cubicBezTo>
                    <a:cubicBezTo>
                      <a:pt x="1963" y="2452"/>
                      <a:pt x="1220" y="2454"/>
                      <a:pt x="524" y="2636"/>
                    </a:cubicBezTo>
                    <a:lnTo>
                      <a:pt x="524" y="2636"/>
                    </a:lnTo>
                    <a:lnTo>
                      <a:pt x="524" y="221"/>
                    </a:lnTo>
                    <a:cubicBezTo>
                      <a:pt x="508" y="74"/>
                      <a:pt x="393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2" name="Google Shape;562;p24"/>
              <p:cNvSpPr/>
              <p:nvPr/>
            </p:nvSpPr>
            <p:spPr>
              <a:xfrm>
                <a:off x="3430050" y="3074500"/>
                <a:ext cx="102300" cy="70400"/>
              </a:xfrm>
              <a:custGeom>
                <a:rect b="b" l="l" r="r" t="t"/>
                <a:pathLst>
                  <a:path extrusionOk="0" h="2816" w="4092">
                    <a:moveTo>
                      <a:pt x="3774" y="0"/>
                    </a:moveTo>
                    <a:cubicBezTo>
                      <a:pt x="3675" y="0"/>
                      <a:pt x="3579" y="51"/>
                      <a:pt x="3541" y="164"/>
                    </a:cubicBezTo>
                    <a:cubicBezTo>
                      <a:pt x="3209" y="950"/>
                      <a:pt x="2765" y="1651"/>
                      <a:pt x="2184" y="2243"/>
                    </a:cubicBezTo>
                    <a:lnTo>
                      <a:pt x="2184" y="2243"/>
                    </a:lnTo>
                    <a:cubicBezTo>
                      <a:pt x="1588" y="1785"/>
                      <a:pt x="1047" y="1297"/>
                      <a:pt x="533" y="753"/>
                    </a:cubicBezTo>
                    <a:cubicBezTo>
                      <a:pt x="477" y="689"/>
                      <a:pt x="413" y="662"/>
                      <a:pt x="351" y="662"/>
                    </a:cubicBezTo>
                    <a:cubicBezTo>
                      <a:pt x="163" y="662"/>
                      <a:pt x="0" y="915"/>
                      <a:pt x="173" y="1113"/>
                    </a:cubicBezTo>
                    <a:cubicBezTo>
                      <a:pt x="729" y="1701"/>
                      <a:pt x="1383" y="2290"/>
                      <a:pt x="2070" y="2780"/>
                    </a:cubicBezTo>
                    <a:cubicBezTo>
                      <a:pt x="2107" y="2805"/>
                      <a:pt x="2149" y="2816"/>
                      <a:pt x="2193" y="2816"/>
                    </a:cubicBezTo>
                    <a:cubicBezTo>
                      <a:pt x="2263" y="2816"/>
                      <a:pt x="2336" y="2788"/>
                      <a:pt x="2397" y="2747"/>
                    </a:cubicBezTo>
                    <a:cubicBezTo>
                      <a:pt x="3083" y="2061"/>
                      <a:pt x="3639" y="1211"/>
                      <a:pt x="4032" y="328"/>
                    </a:cubicBezTo>
                    <a:cubicBezTo>
                      <a:pt x="4092" y="127"/>
                      <a:pt x="3930" y="0"/>
                      <a:pt x="37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3" name="Google Shape;563;p24"/>
              <p:cNvSpPr/>
              <p:nvPr/>
            </p:nvSpPr>
            <p:spPr>
              <a:xfrm>
                <a:off x="3433200" y="3016500"/>
                <a:ext cx="89825" cy="57625"/>
              </a:xfrm>
              <a:custGeom>
                <a:rect b="b" l="l" r="r" t="t"/>
                <a:pathLst>
                  <a:path extrusionOk="0" h="2305" w="3593">
                    <a:moveTo>
                      <a:pt x="3260" y="0"/>
                    </a:moveTo>
                    <a:cubicBezTo>
                      <a:pt x="3184" y="0"/>
                      <a:pt x="3107" y="38"/>
                      <a:pt x="3055" y="130"/>
                    </a:cubicBezTo>
                    <a:cubicBezTo>
                      <a:pt x="2723" y="735"/>
                      <a:pt x="2306" y="1284"/>
                      <a:pt x="1780" y="1725"/>
                    </a:cubicBezTo>
                    <a:lnTo>
                      <a:pt x="1780" y="1725"/>
                    </a:lnTo>
                    <a:cubicBezTo>
                      <a:pt x="1339" y="1367"/>
                      <a:pt x="925" y="1005"/>
                      <a:pt x="538" y="588"/>
                    </a:cubicBezTo>
                    <a:cubicBezTo>
                      <a:pt x="486" y="536"/>
                      <a:pt x="428" y="515"/>
                      <a:pt x="371" y="515"/>
                    </a:cubicBezTo>
                    <a:cubicBezTo>
                      <a:pt x="176" y="515"/>
                      <a:pt x="1" y="770"/>
                      <a:pt x="178" y="948"/>
                    </a:cubicBezTo>
                    <a:cubicBezTo>
                      <a:pt x="636" y="1438"/>
                      <a:pt x="1126" y="1863"/>
                      <a:pt x="1649" y="2255"/>
                    </a:cubicBezTo>
                    <a:cubicBezTo>
                      <a:pt x="1682" y="2288"/>
                      <a:pt x="1723" y="2304"/>
                      <a:pt x="1768" y="2304"/>
                    </a:cubicBezTo>
                    <a:cubicBezTo>
                      <a:pt x="1813" y="2304"/>
                      <a:pt x="1862" y="2288"/>
                      <a:pt x="1911" y="2255"/>
                    </a:cubicBezTo>
                    <a:cubicBezTo>
                      <a:pt x="2565" y="1765"/>
                      <a:pt x="3088" y="1111"/>
                      <a:pt x="3480" y="359"/>
                    </a:cubicBezTo>
                    <a:cubicBezTo>
                      <a:pt x="3593" y="180"/>
                      <a:pt x="3428" y="0"/>
                      <a:pt x="32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64" name="Google Shape;564;p24"/>
            <p:cNvGrpSpPr/>
            <p:nvPr/>
          </p:nvGrpSpPr>
          <p:grpSpPr>
            <a:xfrm rot="-8100000">
              <a:off x="7329122" y="2886771"/>
              <a:ext cx="652398" cy="503875"/>
              <a:chOff x="5467375" y="2021125"/>
              <a:chExt cx="618800" cy="477925"/>
            </a:xfrm>
          </p:grpSpPr>
          <p:sp>
            <p:nvSpPr>
              <p:cNvPr id="565" name="Google Shape;565;p24"/>
              <p:cNvSpPr/>
              <p:nvPr/>
            </p:nvSpPr>
            <p:spPr>
              <a:xfrm>
                <a:off x="5467375" y="2021125"/>
                <a:ext cx="618800" cy="466075"/>
              </a:xfrm>
              <a:custGeom>
                <a:rect b="b" l="l" r="r" t="t"/>
                <a:pathLst>
                  <a:path extrusionOk="0" h="18643" w="24752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" name="Google Shape;566;p24"/>
              <p:cNvSpPr/>
              <p:nvPr/>
            </p:nvSpPr>
            <p:spPr>
              <a:xfrm>
                <a:off x="5539325" y="2192000"/>
                <a:ext cx="396975" cy="298450"/>
              </a:xfrm>
              <a:custGeom>
                <a:rect b="b" l="l" r="r" t="t"/>
                <a:pathLst>
                  <a:path extrusionOk="0" h="11938" w="15879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7" name="Google Shape;567;p24"/>
              <p:cNvSpPr/>
              <p:nvPr/>
            </p:nvSpPr>
            <p:spPr>
              <a:xfrm>
                <a:off x="5599650" y="2246200"/>
                <a:ext cx="68025" cy="247125"/>
              </a:xfrm>
              <a:custGeom>
                <a:rect b="b" l="l" r="r" t="t"/>
                <a:pathLst>
                  <a:path extrusionOk="0" h="9885" w="2721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" name="Google Shape;568;p24"/>
              <p:cNvSpPr/>
              <p:nvPr/>
            </p:nvSpPr>
            <p:spPr>
              <a:xfrm>
                <a:off x="5655725" y="2246075"/>
                <a:ext cx="101675" cy="252975"/>
              </a:xfrm>
              <a:custGeom>
                <a:rect b="b" l="l" r="r" t="t"/>
                <a:pathLst>
                  <a:path extrusionOk="0" h="10119" w="4067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9" name="Google Shape;569;p24"/>
              <p:cNvSpPr/>
              <p:nvPr/>
            </p:nvSpPr>
            <p:spPr>
              <a:xfrm>
                <a:off x="5659250" y="2327925"/>
                <a:ext cx="237225" cy="166450"/>
              </a:xfrm>
              <a:custGeom>
                <a:rect b="b" l="l" r="r" t="t"/>
                <a:pathLst>
                  <a:path extrusionOk="0" h="6658" w="9489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70" name="Google Shape;570;p24"/>
            <p:cNvGrpSpPr/>
            <p:nvPr/>
          </p:nvGrpSpPr>
          <p:grpSpPr>
            <a:xfrm>
              <a:off x="7184310" y="2945713"/>
              <a:ext cx="113650" cy="99750"/>
              <a:chOff x="5042000" y="1255775"/>
              <a:chExt cx="113650" cy="99750"/>
            </a:xfrm>
          </p:grpSpPr>
          <p:sp>
            <p:nvSpPr>
              <p:cNvPr id="571" name="Google Shape;571;p24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rect b="b" l="l" r="r" t="t"/>
                <a:pathLst>
                  <a:path extrusionOk="0" h="1473" w="1799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2" name="Google Shape;572;p24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rect b="b" l="l" r="r" t="t"/>
                <a:pathLst>
                  <a:path extrusionOk="0" h="1472" w="180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3" name="Google Shape;573;p24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rect b="b" l="l" r="r" t="t"/>
                <a:pathLst>
                  <a:path extrusionOk="0" h="1440" w="1799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74" name="Google Shape;574;p24"/>
            <p:cNvGrpSpPr/>
            <p:nvPr/>
          </p:nvGrpSpPr>
          <p:grpSpPr>
            <a:xfrm>
              <a:off x="8105385" y="1785088"/>
              <a:ext cx="113650" cy="99750"/>
              <a:chOff x="5042000" y="1255775"/>
              <a:chExt cx="113650" cy="99750"/>
            </a:xfrm>
          </p:grpSpPr>
          <p:sp>
            <p:nvSpPr>
              <p:cNvPr id="575" name="Google Shape;575;p24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rect b="b" l="l" r="r" t="t"/>
                <a:pathLst>
                  <a:path extrusionOk="0" h="1473" w="1799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" name="Google Shape;576;p24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rect b="b" l="l" r="r" t="t"/>
                <a:pathLst>
                  <a:path extrusionOk="0" h="1472" w="180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" name="Google Shape;577;p24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rect b="b" l="l" r="r" t="t"/>
                <a:pathLst>
                  <a:path extrusionOk="0" h="1440" w="1799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578" name="Google Shape;578;p24"/>
          <p:cNvGrpSpPr/>
          <p:nvPr/>
        </p:nvGrpSpPr>
        <p:grpSpPr>
          <a:xfrm>
            <a:off x="-364257" y="1716642"/>
            <a:ext cx="2640516" cy="1934470"/>
            <a:chOff x="-364257" y="1716642"/>
            <a:chExt cx="2640516" cy="1934470"/>
          </a:xfrm>
        </p:grpSpPr>
        <p:grpSp>
          <p:nvGrpSpPr>
            <p:cNvPr id="579" name="Google Shape;579;p24"/>
            <p:cNvGrpSpPr/>
            <p:nvPr/>
          </p:nvGrpSpPr>
          <p:grpSpPr>
            <a:xfrm rot="5400000">
              <a:off x="595578" y="1624046"/>
              <a:ext cx="720847" cy="2640516"/>
              <a:chOff x="1752050" y="2866875"/>
              <a:chExt cx="475775" cy="1742800"/>
            </a:xfrm>
          </p:grpSpPr>
          <p:sp>
            <p:nvSpPr>
              <p:cNvPr id="580" name="Google Shape;580;p24"/>
              <p:cNvSpPr/>
              <p:nvPr/>
            </p:nvSpPr>
            <p:spPr>
              <a:xfrm>
                <a:off x="1752050" y="2866875"/>
                <a:ext cx="475775" cy="1461625"/>
              </a:xfrm>
              <a:custGeom>
                <a:rect b="b" l="l" r="r" t="t"/>
                <a:pathLst>
                  <a:path extrusionOk="0" h="58465" w="19031">
                    <a:moveTo>
                      <a:pt x="8632" y="1"/>
                    </a:moveTo>
                    <a:cubicBezTo>
                      <a:pt x="5624" y="9483"/>
                      <a:pt x="2322" y="19325"/>
                      <a:pt x="0" y="29167"/>
                    </a:cubicBezTo>
                    <a:cubicBezTo>
                      <a:pt x="1668" y="29658"/>
                      <a:pt x="5166" y="30671"/>
                      <a:pt x="6147" y="32012"/>
                    </a:cubicBezTo>
                    <a:cubicBezTo>
                      <a:pt x="4780" y="32354"/>
                      <a:pt x="3376" y="32532"/>
                      <a:pt x="1963" y="32532"/>
                    </a:cubicBezTo>
                    <a:cubicBezTo>
                      <a:pt x="1484" y="32532"/>
                      <a:pt x="1004" y="32511"/>
                      <a:pt x="523" y="32470"/>
                    </a:cubicBezTo>
                    <a:lnTo>
                      <a:pt x="523" y="32470"/>
                    </a:lnTo>
                    <a:cubicBezTo>
                      <a:pt x="1504" y="40481"/>
                      <a:pt x="4186" y="52154"/>
                      <a:pt x="12752" y="58465"/>
                    </a:cubicBezTo>
                    <a:cubicBezTo>
                      <a:pt x="16218" y="53495"/>
                      <a:pt x="18377" y="43129"/>
                      <a:pt x="18704" y="36132"/>
                    </a:cubicBezTo>
                    <a:cubicBezTo>
                      <a:pt x="18867" y="30344"/>
                      <a:pt x="19031" y="24001"/>
                      <a:pt x="18377" y="18148"/>
                    </a:cubicBezTo>
                    <a:cubicBezTo>
                      <a:pt x="16545" y="18148"/>
                      <a:pt x="15565" y="18148"/>
                      <a:pt x="14257" y="17821"/>
                    </a:cubicBezTo>
                    <a:cubicBezTo>
                      <a:pt x="15401" y="16677"/>
                      <a:pt x="16382" y="15990"/>
                      <a:pt x="17559" y="15009"/>
                    </a:cubicBezTo>
                    <a:cubicBezTo>
                      <a:pt x="16545" y="13341"/>
                      <a:pt x="9940" y="2486"/>
                      <a:pt x="86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1" name="Google Shape;581;p24"/>
              <p:cNvSpPr/>
              <p:nvPr/>
            </p:nvSpPr>
            <p:spPr>
              <a:xfrm>
                <a:off x="1965000" y="3076850"/>
                <a:ext cx="225925" cy="1532825"/>
              </a:xfrm>
              <a:custGeom>
                <a:rect b="b" l="l" r="r" t="t"/>
                <a:pathLst>
                  <a:path extrusionOk="0" h="61313" w="9037">
                    <a:moveTo>
                      <a:pt x="243" y="1"/>
                    </a:moveTo>
                    <a:cubicBezTo>
                      <a:pt x="116" y="1"/>
                      <a:pt x="0" y="75"/>
                      <a:pt x="16" y="234"/>
                    </a:cubicBezTo>
                    <a:cubicBezTo>
                      <a:pt x="703" y="8964"/>
                      <a:pt x="311" y="17760"/>
                      <a:pt x="1488" y="26458"/>
                    </a:cubicBezTo>
                    <a:cubicBezTo>
                      <a:pt x="2044" y="30578"/>
                      <a:pt x="2959" y="34665"/>
                      <a:pt x="3482" y="38818"/>
                    </a:cubicBezTo>
                    <a:cubicBezTo>
                      <a:pt x="3777" y="40812"/>
                      <a:pt x="3907" y="42872"/>
                      <a:pt x="3907" y="44899"/>
                    </a:cubicBezTo>
                    <a:cubicBezTo>
                      <a:pt x="3907" y="46894"/>
                      <a:pt x="3482" y="48889"/>
                      <a:pt x="3613" y="50883"/>
                    </a:cubicBezTo>
                    <a:cubicBezTo>
                      <a:pt x="3809" y="54872"/>
                      <a:pt x="5771" y="58469"/>
                      <a:pt x="8518" y="61248"/>
                    </a:cubicBezTo>
                    <a:cubicBezTo>
                      <a:pt x="8577" y="61293"/>
                      <a:pt x="8639" y="61312"/>
                      <a:pt x="8696" y="61312"/>
                    </a:cubicBezTo>
                    <a:cubicBezTo>
                      <a:pt x="8890" y="61312"/>
                      <a:pt x="9037" y="61091"/>
                      <a:pt x="8910" y="60889"/>
                    </a:cubicBezTo>
                    <a:cubicBezTo>
                      <a:pt x="6360" y="58338"/>
                      <a:pt x="4496" y="55036"/>
                      <a:pt x="4136" y="51406"/>
                    </a:cubicBezTo>
                    <a:cubicBezTo>
                      <a:pt x="3973" y="49477"/>
                      <a:pt x="4333" y="47581"/>
                      <a:pt x="4398" y="45684"/>
                    </a:cubicBezTo>
                    <a:cubicBezTo>
                      <a:pt x="4431" y="43657"/>
                      <a:pt x="4333" y="41630"/>
                      <a:pt x="4104" y="39635"/>
                    </a:cubicBezTo>
                    <a:cubicBezTo>
                      <a:pt x="3646" y="35678"/>
                      <a:pt x="2796" y="31787"/>
                      <a:pt x="2207" y="27864"/>
                    </a:cubicBezTo>
                    <a:cubicBezTo>
                      <a:pt x="1586" y="23548"/>
                      <a:pt x="1226" y="19199"/>
                      <a:pt x="1128" y="14850"/>
                    </a:cubicBezTo>
                    <a:cubicBezTo>
                      <a:pt x="965" y="9978"/>
                      <a:pt x="899" y="5106"/>
                      <a:pt x="540" y="234"/>
                    </a:cubicBezTo>
                    <a:cubicBezTo>
                      <a:pt x="523" y="83"/>
                      <a:pt x="377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2" name="Google Shape;582;p24"/>
              <p:cNvSpPr/>
              <p:nvPr/>
            </p:nvSpPr>
            <p:spPr>
              <a:xfrm>
                <a:off x="1905525" y="3168500"/>
                <a:ext cx="177975" cy="154550"/>
              </a:xfrm>
              <a:custGeom>
                <a:rect b="b" l="l" r="r" t="t"/>
                <a:pathLst>
                  <a:path extrusionOk="0" h="6182" w="7119">
                    <a:moveTo>
                      <a:pt x="6804" y="1"/>
                    </a:moveTo>
                    <a:cubicBezTo>
                      <a:pt x="6703" y="1"/>
                      <a:pt x="6599" y="51"/>
                      <a:pt x="6548" y="165"/>
                    </a:cubicBezTo>
                    <a:cubicBezTo>
                      <a:pt x="5867" y="2208"/>
                      <a:pt x="4159" y="3636"/>
                      <a:pt x="3119" y="5476"/>
                    </a:cubicBezTo>
                    <a:lnTo>
                      <a:pt x="3119" y="5476"/>
                    </a:lnTo>
                    <a:cubicBezTo>
                      <a:pt x="2550" y="3918"/>
                      <a:pt x="1473" y="2639"/>
                      <a:pt x="564" y="1276"/>
                    </a:cubicBezTo>
                    <a:cubicBezTo>
                      <a:pt x="516" y="1200"/>
                      <a:pt x="443" y="1168"/>
                      <a:pt x="369" y="1168"/>
                    </a:cubicBezTo>
                    <a:cubicBezTo>
                      <a:pt x="189" y="1168"/>
                      <a:pt x="0" y="1353"/>
                      <a:pt x="139" y="1538"/>
                    </a:cubicBezTo>
                    <a:lnTo>
                      <a:pt x="107" y="1538"/>
                    </a:lnTo>
                    <a:cubicBezTo>
                      <a:pt x="1055" y="2977"/>
                      <a:pt x="2232" y="4317"/>
                      <a:pt x="2755" y="5985"/>
                    </a:cubicBezTo>
                    <a:cubicBezTo>
                      <a:pt x="2755" y="6083"/>
                      <a:pt x="2886" y="6148"/>
                      <a:pt x="2984" y="6181"/>
                    </a:cubicBezTo>
                    <a:lnTo>
                      <a:pt x="3147" y="6181"/>
                    </a:lnTo>
                    <a:cubicBezTo>
                      <a:pt x="3246" y="6181"/>
                      <a:pt x="3344" y="6116"/>
                      <a:pt x="3376" y="6050"/>
                    </a:cubicBezTo>
                    <a:cubicBezTo>
                      <a:pt x="4390" y="3990"/>
                      <a:pt x="6286" y="2486"/>
                      <a:pt x="7039" y="328"/>
                    </a:cubicBezTo>
                    <a:cubicBezTo>
                      <a:pt x="7119" y="127"/>
                      <a:pt x="6965" y="1"/>
                      <a:pt x="6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" name="Google Shape;583;p24"/>
              <p:cNvSpPr/>
              <p:nvPr/>
            </p:nvSpPr>
            <p:spPr>
              <a:xfrm>
                <a:off x="1877300" y="3314425"/>
                <a:ext cx="210300" cy="153925"/>
              </a:xfrm>
              <a:custGeom>
                <a:rect b="b" l="l" r="r" t="t"/>
                <a:pathLst>
                  <a:path extrusionOk="0" h="6157" w="8412">
                    <a:moveTo>
                      <a:pt x="322" y="1"/>
                    </a:moveTo>
                    <a:cubicBezTo>
                      <a:pt x="161" y="1"/>
                      <a:pt x="1" y="173"/>
                      <a:pt x="91" y="377"/>
                    </a:cubicBezTo>
                    <a:cubicBezTo>
                      <a:pt x="1268" y="2404"/>
                      <a:pt x="2936" y="4072"/>
                      <a:pt x="4211" y="6034"/>
                    </a:cubicBezTo>
                    <a:cubicBezTo>
                      <a:pt x="4276" y="6115"/>
                      <a:pt x="4366" y="6156"/>
                      <a:pt x="4452" y="6156"/>
                    </a:cubicBezTo>
                    <a:cubicBezTo>
                      <a:pt x="4538" y="6156"/>
                      <a:pt x="4620" y="6115"/>
                      <a:pt x="4669" y="6034"/>
                    </a:cubicBezTo>
                    <a:cubicBezTo>
                      <a:pt x="5813" y="4399"/>
                      <a:pt x="7383" y="3025"/>
                      <a:pt x="8298" y="1194"/>
                    </a:cubicBezTo>
                    <a:cubicBezTo>
                      <a:pt x="8411" y="991"/>
                      <a:pt x="8228" y="804"/>
                      <a:pt x="8061" y="804"/>
                    </a:cubicBezTo>
                    <a:cubicBezTo>
                      <a:pt x="7986" y="804"/>
                      <a:pt x="7914" y="841"/>
                      <a:pt x="7873" y="933"/>
                    </a:cubicBezTo>
                    <a:cubicBezTo>
                      <a:pt x="7018" y="2643"/>
                      <a:pt x="5592" y="3954"/>
                      <a:pt x="4448" y="5453"/>
                    </a:cubicBezTo>
                    <a:lnTo>
                      <a:pt x="4448" y="5453"/>
                    </a:lnTo>
                    <a:cubicBezTo>
                      <a:pt x="3181" y="3653"/>
                      <a:pt x="1659" y="2030"/>
                      <a:pt x="516" y="115"/>
                    </a:cubicBezTo>
                    <a:cubicBezTo>
                      <a:pt x="466" y="35"/>
                      <a:pt x="394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" name="Google Shape;584;p24"/>
              <p:cNvSpPr/>
              <p:nvPr/>
            </p:nvSpPr>
            <p:spPr>
              <a:xfrm>
                <a:off x="1843250" y="3443225"/>
                <a:ext cx="294200" cy="204375"/>
              </a:xfrm>
              <a:custGeom>
                <a:rect b="b" l="l" r="r" t="t"/>
                <a:pathLst>
                  <a:path extrusionOk="0" h="8175" w="11768">
                    <a:moveTo>
                      <a:pt x="11417" y="0"/>
                    </a:moveTo>
                    <a:cubicBezTo>
                      <a:pt x="11342" y="0"/>
                      <a:pt x="11270" y="38"/>
                      <a:pt x="11230" y="129"/>
                    </a:cubicBezTo>
                    <a:cubicBezTo>
                      <a:pt x="10001" y="2840"/>
                      <a:pt x="8042" y="5034"/>
                      <a:pt x="6438" y="7503"/>
                    </a:cubicBezTo>
                    <a:lnTo>
                      <a:pt x="6438" y="7503"/>
                    </a:lnTo>
                    <a:cubicBezTo>
                      <a:pt x="4513" y="5600"/>
                      <a:pt x="2450" y="3808"/>
                      <a:pt x="538" y="1895"/>
                    </a:cubicBezTo>
                    <a:cubicBezTo>
                      <a:pt x="486" y="1844"/>
                      <a:pt x="428" y="1822"/>
                      <a:pt x="371" y="1822"/>
                    </a:cubicBezTo>
                    <a:cubicBezTo>
                      <a:pt x="176" y="1822"/>
                      <a:pt x="1" y="2078"/>
                      <a:pt x="178" y="2255"/>
                    </a:cubicBezTo>
                    <a:cubicBezTo>
                      <a:pt x="2172" y="4249"/>
                      <a:pt x="4298" y="6113"/>
                      <a:pt x="6292" y="8108"/>
                    </a:cubicBezTo>
                    <a:cubicBezTo>
                      <a:pt x="6350" y="8151"/>
                      <a:pt x="6419" y="8175"/>
                      <a:pt x="6487" y="8175"/>
                    </a:cubicBezTo>
                    <a:cubicBezTo>
                      <a:pt x="6576" y="8175"/>
                      <a:pt x="6662" y="8135"/>
                      <a:pt x="6718" y="8042"/>
                    </a:cubicBezTo>
                    <a:cubicBezTo>
                      <a:pt x="8352" y="5459"/>
                      <a:pt x="10412" y="3203"/>
                      <a:pt x="11655" y="391"/>
                    </a:cubicBezTo>
                    <a:cubicBezTo>
                      <a:pt x="11768" y="188"/>
                      <a:pt x="11585" y="0"/>
                      <a:pt x="11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" name="Google Shape;585;p24"/>
              <p:cNvSpPr/>
              <p:nvPr/>
            </p:nvSpPr>
            <p:spPr>
              <a:xfrm>
                <a:off x="1863700" y="3664300"/>
                <a:ext cx="294775" cy="191725"/>
              </a:xfrm>
              <a:custGeom>
                <a:rect b="b" l="l" r="r" t="t"/>
                <a:pathLst>
                  <a:path extrusionOk="0" h="7669" w="11791">
                    <a:moveTo>
                      <a:pt x="11436" y="0"/>
                    </a:moveTo>
                    <a:cubicBezTo>
                      <a:pt x="11358" y="0"/>
                      <a:pt x="11280" y="34"/>
                      <a:pt x="11229" y="115"/>
                    </a:cubicBezTo>
                    <a:cubicBezTo>
                      <a:pt x="9743" y="2424"/>
                      <a:pt x="8073" y="4610"/>
                      <a:pt x="6722" y="7030"/>
                    </a:cubicBezTo>
                    <a:lnTo>
                      <a:pt x="6722" y="7030"/>
                    </a:lnTo>
                    <a:cubicBezTo>
                      <a:pt x="4518" y="5560"/>
                      <a:pt x="2466" y="3880"/>
                      <a:pt x="537" y="2077"/>
                    </a:cubicBezTo>
                    <a:cubicBezTo>
                      <a:pt x="485" y="2025"/>
                      <a:pt x="427" y="2003"/>
                      <a:pt x="370" y="2003"/>
                    </a:cubicBezTo>
                    <a:cubicBezTo>
                      <a:pt x="176" y="2003"/>
                      <a:pt x="0" y="2259"/>
                      <a:pt x="177" y="2436"/>
                    </a:cubicBezTo>
                    <a:cubicBezTo>
                      <a:pt x="2205" y="4333"/>
                      <a:pt x="4363" y="6066"/>
                      <a:pt x="6684" y="7635"/>
                    </a:cubicBezTo>
                    <a:cubicBezTo>
                      <a:pt x="6728" y="7657"/>
                      <a:pt x="6771" y="7668"/>
                      <a:pt x="6814" y="7668"/>
                    </a:cubicBezTo>
                    <a:cubicBezTo>
                      <a:pt x="6899" y="7668"/>
                      <a:pt x="6979" y="7625"/>
                      <a:pt x="7044" y="7537"/>
                    </a:cubicBezTo>
                    <a:cubicBezTo>
                      <a:pt x="8385" y="5020"/>
                      <a:pt x="10118" y="2763"/>
                      <a:pt x="11654" y="377"/>
                    </a:cubicBezTo>
                    <a:cubicBezTo>
                      <a:pt x="11790" y="173"/>
                      <a:pt x="11613" y="0"/>
                      <a:pt x="11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6" name="Google Shape;586;p24"/>
              <p:cNvSpPr/>
              <p:nvPr/>
            </p:nvSpPr>
            <p:spPr>
              <a:xfrm>
                <a:off x="1854875" y="3855800"/>
                <a:ext cx="302475" cy="171125"/>
              </a:xfrm>
              <a:custGeom>
                <a:rect b="b" l="l" r="r" t="t"/>
                <a:pathLst>
                  <a:path extrusionOk="0" h="6845" w="12099">
                    <a:moveTo>
                      <a:pt x="379" y="0"/>
                    </a:moveTo>
                    <a:cubicBezTo>
                      <a:pt x="171" y="0"/>
                      <a:pt x="1" y="256"/>
                      <a:pt x="203" y="433"/>
                    </a:cubicBezTo>
                    <a:cubicBezTo>
                      <a:pt x="2656" y="2722"/>
                      <a:pt x="5272" y="4847"/>
                      <a:pt x="8018" y="6809"/>
                    </a:cubicBezTo>
                    <a:cubicBezTo>
                      <a:pt x="8056" y="6834"/>
                      <a:pt x="8098" y="6845"/>
                      <a:pt x="8141" y="6845"/>
                    </a:cubicBezTo>
                    <a:cubicBezTo>
                      <a:pt x="8211" y="6845"/>
                      <a:pt x="8285" y="6817"/>
                      <a:pt x="8345" y="6777"/>
                    </a:cubicBezTo>
                    <a:cubicBezTo>
                      <a:pt x="9784" y="4946"/>
                      <a:pt x="11288" y="3049"/>
                      <a:pt x="12040" y="826"/>
                    </a:cubicBezTo>
                    <a:cubicBezTo>
                      <a:pt x="12099" y="631"/>
                      <a:pt x="11948" y="505"/>
                      <a:pt x="11796" y="505"/>
                    </a:cubicBezTo>
                    <a:cubicBezTo>
                      <a:pt x="11693" y="505"/>
                      <a:pt x="11589" y="563"/>
                      <a:pt x="11550" y="695"/>
                    </a:cubicBezTo>
                    <a:cubicBezTo>
                      <a:pt x="10854" y="2750"/>
                      <a:pt x="9456" y="4530"/>
                      <a:pt x="8122" y="6241"/>
                    </a:cubicBezTo>
                    <a:lnTo>
                      <a:pt x="8122" y="6241"/>
                    </a:lnTo>
                    <a:cubicBezTo>
                      <a:pt x="5466" y="4373"/>
                      <a:pt x="2936" y="2286"/>
                      <a:pt x="563" y="74"/>
                    </a:cubicBezTo>
                    <a:cubicBezTo>
                      <a:pt x="504" y="22"/>
                      <a:pt x="440" y="0"/>
                      <a:pt x="3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7" name="Google Shape;587;p24"/>
              <p:cNvSpPr/>
              <p:nvPr/>
            </p:nvSpPr>
            <p:spPr>
              <a:xfrm>
                <a:off x="1922275" y="4039125"/>
                <a:ext cx="239700" cy="137325"/>
              </a:xfrm>
              <a:custGeom>
                <a:rect b="b" l="l" r="r" t="t"/>
                <a:pathLst>
                  <a:path extrusionOk="0" h="5493" w="9588">
                    <a:moveTo>
                      <a:pt x="9240" y="0"/>
                    </a:moveTo>
                    <a:cubicBezTo>
                      <a:pt x="9164" y="0"/>
                      <a:pt x="9091" y="38"/>
                      <a:pt x="9050" y="130"/>
                    </a:cubicBezTo>
                    <a:cubicBezTo>
                      <a:pt x="8204" y="1791"/>
                      <a:pt x="7028" y="3301"/>
                      <a:pt x="6039" y="4921"/>
                    </a:cubicBezTo>
                    <a:lnTo>
                      <a:pt x="6039" y="4921"/>
                    </a:lnTo>
                    <a:cubicBezTo>
                      <a:pt x="3920" y="3669"/>
                      <a:pt x="2385" y="1686"/>
                      <a:pt x="450" y="196"/>
                    </a:cubicBezTo>
                    <a:cubicBezTo>
                      <a:pt x="403" y="161"/>
                      <a:pt x="358" y="145"/>
                      <a:pt x="315" y="145"/>
                    </a:cubicBezTo>
                    <a:cubicBezTo>
                      <a:pt x="121" y="145"/>
                      <a:pt x="1" y="466"/>
                      <a:pt x="189" y="653"/>
                    </a:cubicBezTo>
                    <a:cubicBezTo>
                      <a:pt x="2216" y="2158"/>
                      <a:pt x="3753" y="4250"/>
                      <a:pt x="6009" y="5460"/>
                    </a:cubicBezTo>
                    <a:cubicBezTo>
                      <a:pt x="6042" y="5482"/>
                      <a:pt x="6082" y="5493"/>
                      <a:pt x="6123" y="5493"/>
                    </a:cubicBezTo>
                    <a:cubicBezTo>
                      <a:pt x="6205" y="5493"/>
                      <a:pt x="6292" y="5449"/>
                      <a:pt x="6336" y="5362"/>
                    </a:cubicBezTo>
                    <a:cubicBezTo>
                      <a:pt x="7350" y="3694"/>
                      <a:pt x="8592" y="2125"/>
                      <a:pt x="9475" y="359"/>
                    </a:cubicBezTo>
                    <a:cubicBezTo>
                      <a:pt x="9587" y="180"/>
                      <a:pt x="9407" y="0"/>
                      <a:pt x="9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88" name="Google Shape;588;p24"/>
            <p:cNvSpPr/>
            <p:nvPr/>
          </p:nvSpPr>
          <p:spPr>
            <a:xfrm rot="4565606">
              <a:off x="642010" y="1668384"/>
              <a:ext cx="472489" cy="1996458"/>
            </a:xfrm>
            <a:custGeom>
              <a:rect b="b" l="l" r="r" t="t"/>
              <a:pathLst>
                <a:path extrusionOk="0" h="53612" w="12688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89" name="Google Shape;589;p24"/>
            <p:cNvGrpSpPr/>
            <p:nvPr/>
          </p:nvGrpSpPr>
          <p:grpSpPr>
            <a:xfrm rot="582567">
              <a:off x="-106165" y="1816891"/>
              <a:ext cx="1294561" cy="1244937"/>
              <a:chOff x="6624525" y="1838863"/>
              <a:chExt cx="956750" cy="920075"/>
            </a:xfrm>
          </p:grpSpPr>
          <p:sp>
            <p:nvSpPr>
              <p:cNvPr id="590" name="Google Shape;590;p24"/>
              <p:cNvSpPr/>
              <p:nvPr/>
            </p:nvSpPr>
            <p:spPr>
              <a:xfrm>
                <a:off x="6624525" y="1838863"/>
                <a:ext cx="956750" cy="920075"/>
              </a:xfrm>
              <a:custGeom>
                <a:rect b="b" l="l" r="r" t="t"/>
                <a:pathLst>
                  <a:path extrusionOk="0" h="36803" w="3827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1" name="Google Shape;591;p24"/>
              <p:cNvSpPr/>
              <p:nvPr/>
            </p:nvSpPr>
            <p:spPr>
              <a:xfrm>
                <a:off x="6749225" y="1983763"/>
                <a:ext cx="594325" cy="749875"/>
              </a:xfrm>
              <a:custGeom>
                <a:rect b="b" l="l" r="r" t="t"/>
                <a:pathLst>
                  <a:path extrusionOk="0" h="29995" w="23773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2" name="Google Shape;592;p24"/>
              <p:cNvSpPr/>
              <p:nvPr/>
            </p:nvSpPr>
            <p:spPr>
              <a:xfrm>
                <a:off x="6813650" y="2412463"/>
                <a:ext cx="225650" cy="190325"/>
              </a:xfrm>
              <a:custGeom>
                <a:rect b="b" l="l" r="r" t="t"/>
                <a:pathLst>
                  <a:path extrusionOk="0" h="7613" w="9026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3" name="Google Shape;593;p24"/>
              <p:cNvSpPr/>
              <p:nvPr/>
            </p:nvSpPr>
            <p:spPr>
              <a:xfrm>
                <a:off x="6938075" y="2231038"/>
                <a:ext cx="256850" cy="217375"/>
              </a:xfrm>
              <a:custGeom>
                <a:rect b="b" l="l" r="r" t="t"/>
                <a:pathLst>
                  <a:path extrusionOk="0" h="8695" w="10274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4" name="Google Shape;594;p24"/>
              <p:cNvSpPr/>
              <p:nvPr/>
            </p:nvSpPr>
            <p:spPr>
              <a:xfrm>
                <a:off x="7094050" y="2121688"/>
                <a:ext cx="151575" cy="149350"/>
              </a:xfrm>
              <a:custGeom>
                <a:rect b="b" l="l" r="r" t="t"/>
                <a:pathLst>
                  <a:path extrusionOk="0" h="5974" w="6063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5" name="Google Shape;595;p24"/>
              <p:cNvSpPr/>
              <p:nvPr/>
            </p:nvSpPr>
            <p:spPr>
              <a:xfrm>
                <a:off x="7206850" y="2012738"/>
                <a:ext cx="106300" cy="121350"/>
              </a:xfrm>
              <a:custGeom>
                <a:rect b="b" l="l" r="r" t="t"/>
                <a:pathLst>
                  <a:path extrusionOk="0" h="4854" w="4252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96" name="Google Shape;596;p24"/>
            <p:cNvGrpSpPr/>
            <p:nvPr/>
          </p:nvGrpSpPr>
          <p:grpSpPr>
            <a:xfrm rot="5400000">
              <a:off x="-227254" y="2783000"/>
              <a:ext cx="979622" cy="756603"/>
              <a:chOff x="5419242" y="2066029"/>
              <a:chExt cx="618800" cy="477925"/>
            </a:xfrm>
          </p:grpSpPr>
          <p:sp>
            <p:nvSpPr>
              <p:cNvPr id="597" name="Google Shape;597;p24"/>
              <p:cNvSpPr/>
              <p:nvPr/>
            </p:nvSpPr>
            <p:spPr>
              <a:xfrm>
                <a:off x="5419242" y="2066029"/>
                <a:ext cx="618800" cy="466075"/>
              </a:xfrm>
              <a:custGeom>
                <a:rect b="b" l="l" r="r" t="t"/>
                <a:pathLst>
                  <a:path extrusionOk="0" h="18643" w="24752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8" name="Google Shape;598;p24"/>
              <p:cNvSpPr/>
              <p:nvPr/>
            </p:nvSpPr>
            <p:spPr>
              <a:xfrm>
                <a:off x="5491192" y="2236904"/>
                <a:ext cx="396975" cy="298450"/>
              </a:xfrm>
              <a:custGeom>
                <a:rect b="b" l="l" r="r" t="t"/>
                <a:pathLst>
                  <a:path extrusionOk="0" h="11938" w="15879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9" name="Google Shape;599;p24"/>
              <p:cNvSpPr/>
              <p:nvPr/>
            </p:nvSpPr>
            <p:spPr>
              <a:xfrm>
                <a:off x="5551517" y="2291104"/>
                <a:ext cx="68025" cy="247125"/>
              </a:xfrm>
              <a:custGeom>
                <a:rect b="b" l="l" r="r" t="t"/>
                <a:pathLst>
                  <a:path extrusionOk="0" h="9885" w="2721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0" name="Google Shape;600;p24"/>
              <p:cNvSpPr/>
              <p:nvPr/>
            </p:nvSpPr>
            <p:spPr>
              <a:xfrm>
                <a:off x="5607592" y="2290979"/>
                <a:ext cx="101675" cy="252975"/>
              </a:xfrm>
              <a:custGeom>
                <a:rect b="b" l="l" r="r" t="t"/>
                <a:pathLst>
                  <a:path extrusionOk="0" h="10119" w="4067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1" name="Google Shape;601;p24"/>
              <p:cNvSpPr/>
              <p:nvPr/>
            </p:nvSpPr>
            <p:spPr>
              <a:xfrm>
                <a:off x="5611117" y="2372829"/>
                <a:ext cx="237225" cy="166450"/>
              </a:xfrm>
              <a:custGeom>
                <a:rect b="b" l="l" r="r" t="t"/>
                <a:pathLst>
                  <a:path extrusionOk="0" h="6658" w="9489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02" name="Google Shape;602;p24"/>
            <p:cNvGrpSpPr/>
            <p:nvPr/>
          </p:nvGrpSpPr>
          <p:grpSpPr>
            <a:xfrm>
              <a:off x="1284110" y="2035613"/>
              <a:ext cx="113650" cy="99750"/>
              <a:chOff x="5042000" y="1255775"/>
              <a:chExt cx="113650" cy="99750"/>
            </a:xfrm>
          </p:grpSpPr>
          <p:sp>
            <p:nvSpPr>
              <p:cNvPr id="603" name="Google Shape;603;p24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rect b="b" l="l" r="r" t="t"/>
                <a:pathLst>
                  <a:path extrusionOk="0" h="1473" w="1799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4" name="Google Shape;604;p24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rect b="b" l="l" r="r" t="t"/>
                <a:pathLst>
                  <a:path extrusionOk="0" h="1472" w="180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5" name="Google Shape;605;p24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rect b="b" l="l" r="r" t="t"/>
                <a:pathLst>
                  <a:path extrusionOk="0" h="1440" w="1799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06" name="Google Shape;606;p24"/>
            <p:cNvGrpSpPr/>
            <p:nvPr/>
          </p:nvGrpSpPr>
          <p:grpSpPr>
            <a:xfrm>
              <a:off x="677660" y="3496188"/>
              <a:ext cx="113650" cy="99750"/>
              <a:chOff x="5042000" y="1255775"/>
              <a:chExt cx="113650" cy="99750"/>
            </a:xfrm>
          </p:grpSpPr>
          <p:sp>
            <p:nvSpPr>
              <p:cNvPr id="607" name="Google Shape;607;p24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rect b="b" l="l" r="r" t="t"/>
                <a:pathLst>
                  <a:path extrusionOk="0" h="1473" w="1799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8" name="Google Shape;608;p24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rect b="b" l="l" r="r" t="t"/>
                <a:pathLst>
                  <a:path extrusionOk="0" h="1472" w="180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9" name="Google Shape;609;p24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rect b="b" l="l" r="r" t="t"/>
                <a:pathLst>
                  <a:path extrusionOk="0" h="1440" w="1799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6"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7">
    <p:bg>
      <p:bgPr>
        <a:solidFill>
          <a:schemeClr val="dk1"/>
        </a:solidFill>
      </p:bgPr>
    </p:bg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26"/>
          <p:cNvSpPr txBox="1"/>
          <p:nvPr>
            <p:ph type="title"/>
          </p:nvPr>
        </p:nvSpPr>
        <p:spPr>
          <a:xfrm>
            <a:off x="4595650" y="407305"/>
            <a:ext cx="3698100" cy="54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9pPr>
          </a:lstStyle>
          <a:p/>
        </p:txBody>
      </p:sp>
      <p:sp>
        <p:nvSpPr>
          <p:cNvPr id="613" name="Google Shape;613;p26"/>
          <p:cNvSpPr txBox="1"/>
          <p:nvPr>
            <p:ph idx="2" type="title"/>
          </p:nvPr>
        </p:nvSpPr>
        <p:spPr>
          <a:xfrm>
            <a:off x="4595650" y="953000"/>
            <a:ext cx="3698100" cy="10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9pPr>
          </a:lstStyle>
          <a:p/>
        </p:txBody>
      </p:sp>
      <p:sp>
        <p:nvSpPr>
          <p:cNvPr id="614" name="Google Shape;614;p26"/>
          <p:cNvSpPr txBox="1"/>
          <p:nvPr>
            <p:ph idx="1" type="subTitle"/>
          </p:nvPr>
        </p:nvSpPr>
        <p:spPr>
          <a:xfrm>
            <a:off x="1241038" y="1234737"/>
            <a:ext cx="3045900" cy="222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8100" rt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marR="38100" rtl="0" algn="ctr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marR="38100" rtl="0" algn="ctr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marR="38100" rtl="0" algn="ctr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marR="38100" rtl="0" algn="ctr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marR="38100" rtl="0" algn="ctr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marR="38100" rtl="0" algn="ctr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marR="38100" rtl="0" algn="ctr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marR="38100" rtl="0" algn="ctr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615" name="Google Shape;615;p26"/>
          <p:cNvSpPr/>
          <p:nvPr/>
        </p:nvSpPr>
        <p:spPr>
          <a:xfrm flipH="1">
            <a:off x="-771625" y="953000"/>
            <a:ext cx="1138319" cy="518855"/>
          </a:xfrm>
          <a:custGeom>
            <a:rect b="b" l="l" r="r" t="t"/>
            <a:pathLst>
              <a:path extrusionOk="0" h="14084" w="30899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26"/>
          <p:cNvSpPr/>
          <p:nvPr/>
        </p:nvSpPr>
        <p:spPr>
          <a:xfrm>
            <a:off x="-8550" y="3730800"/>
            <a:ext cx="1138319" cy="518855"/>
          </a:xfrm>
          <a:custGeom>
            <a:rect b="b" l="l" r="r" t="t"/>
            <a:pathLst>
              <a:path extrusionOk="0" h="14084" w="30899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p26"/>
          <p:cNvSpPr/>
          <p:nvPr/>
        </p:nvSpPr>
        <p:spPr>
          <a:xfrm flipH="1">
            <a:off x="1958087" y="-30820"/>
            <a:ext cx="1509339" cy="687968"/>
          </a:xfrm>
          <a:custGeom>
            <a:rect b="b" l="l" r="r" t="t"/>
            <a:pathLst>
              <a:path extrusionOk="0" h="14084" w="30899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p26"/>
          <p:cNvSpPr/>
          <p:nvPr/>
        </p:nvSpPr>
        <p:spPr>
          <a:xfrm flipH="1">
            <a:off x="8518581" y="1850638"/>
            <a:ext cx="1055819" cy="481250"/>
          </a:xfrm>
          <a:custGeom>
            <a:rect b="b" l="l" r="r" t="t"/>
            <a:pathLst>
              <a:path extrusionOk="0" h="14084" w="30899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26"/>
          <p:cNvSpPr/>
          <p:nvPr/>
        </p:nvSpPr>
        <p:spPr>
          <a:xfrm>
            <a:off x="4595649" y="4687876"/>
            <a:ext cx="803065" cy="366043"/>
          </a:xfrm>
          <a:custGeom>
            <a:rect b="b" l="l" r="r" t="t"/>
            <a:pathLst>
              <a:path extrusionOk="0" h="14084" w="30899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CUSTOM_7_1">
    <p:bg>
      <p:bgPr>
        <a:solidFill>
          <a:schemeClr val="dk1"/>
        </a:solidFill>
      </p:bgPr>
    </p:bg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27"/>
          <p:cNvSpPr txBox="1"/>
          <p:nvPr>
            <p:ph type="title"/>
          </p:nvPr>
        </p:nvSpPr>
        <p:spPr>
          <a:xfrm>
            <a:off x="824613" y="3142867"/>
            <a:ext cx="3698100" cy="54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9pPr>
          </a:lstStyle>
          <a:p/>
        </p:txBody>
      </p:sp>
      <p:sp>
        <p:nvSpPr>
          <p:cNvPr id="622" name="Google Shape;622;p27"/>
          <p:cNvSpPr txBox="1"/>
          <p:nvPr>
            <p:ph idx="2" type="title"/>
          </p:nvPr>
        </p:nvSpPr>
        <p:spPr>
          <a:xfrm>
            <a:off x="824600" y="3688574"/>
            <a:ext cx="3698100" cy="91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9pPr>
          </a:lstStyle>
          <a:p/>
        </p:txBody>
      </p:sp>
      <p:sp>
        <p:nvSpPr>
          <p:cNvPr id="623" name="Google Shape;623;p27"/>
          <p:cNvSpPr txBox="1"/>
          <p:nvPr>
            <p:ph idx="1" type="subTitle"/>
          </p:nvPr>
        </p:nvSpPr>
        <p:spPr>
          <a:xfrm>
            <a:off x="4887538" y="1234737"/>
            <a:ext cx="3045900" cy="222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624" name="Google Shape;624;p27"/>
          <p:cNvSpPr/>
          <p:nvPr/>
        </p:nvSpPr>
        <p:spPr>
          <a:xfrm>
            <a:off x="4950487" y="4567176"/>
            <a:ext cx="803065" cy="366043"/>
          </a:xfrm>
          <a:custGeom>
            <a:rect b="b" l="l" r="r" t="t"/>
            <a:pathLst>
              <a:path extrusionOk="0" h="14084" w="30899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p27"/>
          <p:cNvSpPr/>
          <p:nvPr/>
        </p:nvSpPr>
        <p:spPr>
          <a:xfrm flipH="1">
            <a:off x="4278675" y="-73058"/>
            <a:ext cx="1509339" cy="687968"/>
          </a:xfrm>
          <a:custGeom>
            <a:rect b="b" l="l" r="r" t="t"/>
            <a:pathLst>
              <a:path extrusionOk="0" h="14084" w="30899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p27"/>
          <p:cNvSpPr/>
          <p:nvPr/>
        </p:nvSpPr>
        <p:spPr>
          <a:xfrm flipH="1">
            <a:off x="53831" y="1530163"/>
            <a:ext cx="1055819" cy="481250"/>
          </a:xfrm>
          <a:custGeom>
            <a:rect b="b" l="l" r="r" t="t"/>
            <a:pathLst>
              <a:path extrusionOk="0" h="14084" w="30899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27"/>
          <p:cNvSpPr/>
          <p:nvPr/>
        </p:nvSpPr>
        <p:spPr>
          <a:xfrm>
            <a:off x="8298250" y="3688575"/>
            <a:ext cx="1138319" cy="518855"/>
          </a:xfrm>
          <a:custGeom>
            <a:rect b="b" l="l" r="r" t="t"/>
            <a:pathLst>
              <a:path extrusionOk="0" h="14084" w="30899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4">
  <p:cSld name="CUSTOM_7_1_1">
    <p:bg>
      <p:bgPr>
        <a:solidFill>
          <a:schemeClr val="dk1"/>
        </a:solidFill>
      </p:bgPr>
    </p:bg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28"/>
          <p:cNvSpPr txBox="1"/>
          <p:nvPr>
            <p:ph type="title"/>
          </p:nvPr>
        </p:nvSpPr>
        <p:spPr>
          <a:xfrm>
            <a:off x="951350" y="411480"/>
            <a:ext cx="3698100" cy="54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9pPr>
          </a:lstStyle>
          <a:p/>
        </p:txBody>
      </p:sp>
      <p:sp>
        <p:nvSpPr>
          <p:cNvPr id="630" name="Google Shape;630;p28"/>
          <p:cNvSpPr txBox="1"/>
          <p:nvPr>
            <p:ph idx="2" type="title"/>
          </p:nvPr>
        </p:nvSpPr>
        <p:spPr>
          <a:xfrm>
            <a:off x="951338" y="1023540"/>
            <a:ext cx="3698100" cy="85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9pPr>
          </a:lstStyle>
          <a:p/>
        </p:txBody>
      </p:sp>
      <p:sp>
        <p:nvSpPr>
          <p:cNvPr id="631" name="Google Shape;631;p28"/>
          <p:cNvSpPr txBox="1"/>
          <p:nvPr>
            <p:ph idx="1" type="subTitle"/>
          </p:nvPr>
        </p:nvSpPr>
        <p:spPr>
          <a:xfrm>
            <a:off x="4887538" y="1234737"/>
            <a:ext cx="3045900" cy="222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632" name="Google Shape;632;p28"/>
          <p:cNvSpPr/>
          <p:nvPr/>
        </p:nvSpPr>
        <p:spPr>
          <a:xfrm flipH="1">
            <a:off x="3719475" y="4449950"/>
            <a:ext cx="1138319" cy="518855"/>
          </a:xfrm>
          <a:custGeom>
            <a:rect b="b" l="l" r="r" t="t"/>
            <a:pathLst>
              <a:path extrusionOk="0" h="14084" w="30899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28"/>
          <p:cNvSpPr/>
          <p:nvPr/>
        </p:nvSpPr>
        <p:spPr>
          <a:xfrm>
            <a:off x="5175988" y="-107375"/>
            <a:ext cx="1138319" cy="518855"/>
          </a:xfrm>
          <a:custGeom>
            <a:rect b="b" l="l" r="r" t="t"/>
            <a:pathLst>
              <a:path extrusionOk="0" h="14084" w="30899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28"/>
          <p:cNvSpPr/>
          <p:nvPr/>
        </p:nvSpPr>
        <p:spPr>
          <a:xfrm flipH="1">
            <a:off x="185318" y="2249138"/>
            <a:ext cx="1055819" cy="481250"/>
          </a:xfrm>
          <a:custGeom>
            <a:rect b="b" l="l" r="r" t="t"/>
            <a:pathLst>
              <a:path extrusionOk="0" h="14084" w="30899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28"/>
          <p:cNvSpPr/>
          <p:nvPr/>
        </p:nvSpPr>
        <p:spPr>
          <a:xfrm>
            <a:off x="8717449" y="911351"/>
            <a:ext cx="803065" cy="366043"/>
          </a:xfrm>
          <a:custGeom>
            <a:rect b="b" l="l" r="r" t="t"/>
            <a:pathLst>
              <a:path extrusionOk="0" h="14084" w="30899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p28"/>
          <p:cNvSpPr/>
          <p:nvPr/>
        </p:nvSpPr>
        <p:spPr>
          <a:xfrm>
            <a:off x="8085124" y="4450151"/>
            <a:ext cx="803065" cy="366043"/>
          </a:xfrm>
          <a:custGeom>
            <a:rect b="b" l="l" r="r" t="t"/>
            <a:pathLst>
              <a:path extrusionOk="0" h="14084" w="30899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5">
  <p:cSld name="CUSTOM_7_1_1_1">
    <p:bg>
      <p:bgPr>
        <a:solidFill>
          <a:schemeClr val="dk1"/>
        </a:solidFill>
      </p:bgPr>
    </p:bg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29"/>
          <p:cNvSpPr txBox="1"/>
          <p:nvPr>
            <p:ph type="title"/>
          </p:nvPr>
        </p:nvSpPr>
        <p:spPr>
          <a:xfrm>
            <a:off x="3741141" y="1251010"/>
            <a:ext cx="3698100" cy="54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9pPr>
          </a:lstStyle>
          <a:p/>
        </p:txBody>
      </p:sp>
      <p:sp>
        <p:nvSpPr>
          <p:cNvPr id="639" name="Google Shape;639;p29"/>
          <p:cNvSpPr txBox="1"/>
          <p:nvPr>
            <p:ph idx="2" type="title"/>
          </p:nvPr>
        </p:nvSpPr>
        <p:spPr>
          <a:xfrm>
            <a:off x="3741138" y="1796712"/>
            <a:ext cx="3698100" cy="85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9pPr>
          </a:lstStyle>
          <a:p/>
        </p:txBody>
      </p:sp>
      <p:sp>
        <p:nvSpPr>
          <p:cNvPr id="640" name="Google Shape;640;p29"/>
          <p:cNvSpPr txBox="1"/>
          <p:nvPr>
            <p:ph idx="1" type="subTitle"/>
          </p:nvPr>
        </p:nvSpPr>
        <p:spPr>
          <a:xfrm>
            <a:off x="1976800" y="3326588"/>
            <a:ext cx="4894200" cy="79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641" name="Google Shape;641;p29"/>
          <p:cNvSpPr/>
          <p:nvPr/>
        </p:nvSpPr>
        <p:spPr>
          <a:xfrm>
            <a:off x="5523900" y="53075"/>
            <a:ext cx="1138319" cy="518855"/>
          </a:xfrm>
          <a:custGeom>
            <a:rect b="b" l="l" r="r" t="t"/>
            <a:pathLst>
              <a:path extrusionOk="0" h="14084" w="30899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p29"/>
          <p:cNvSpPr/>
          <p:nvPr/>
        </p:nvSpPr>
        <p:spPr>
          <a:xfrm>
            <a:off x="-68838" y="4126401"/>
            <a:ext cx="803065" cy="366043"/>
          </a:xfrm>
          <a:custGeom>
            <a:rect b="b" l="l" r="r" t="t"/>
            <a:pathLst>
              <a:path extrusionOk="0" h="14084" w="30899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p29"/>
          <p:cNvSpPr/>
          <p:nvPr/>
        </p:nvSpPr>
        <p:spPr>
          <a:xfrm>
            <a:off x="8087662" y="2250442"/>
            <a:ext cx="1509339" cy="687968"/>
          </a:xfrm>
          <a:custGeom>
            <a:rect b="b" l="l" r="r" t="t"/>
            <a:pathLst>
              <a:path extrusionOk="0" h="14084" w="30899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p29"/>
          <p:cNvSpPr/>
          <p:nvPr/>
        </p:nvSpPr>
        <p:spPr>
          <a:xfrm flipH="1">
            <a:off x="201356" y="1053588"/>
            <a:ext cx="1055819" cy="481250"/>
          </a:xfrm>
          <a:custGeom>
            <a:rect b="b" l="l" r="r" t="t"/>
            <a:pathLst>
              <a:path extrusionOk="0" h="14084" w="30899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29"/>
          <p:cNvSpPr/>
          <p:nvPr/>
        </p:nvSpPr>
        <p:spPr>
          <a:xfrm flipH="1">
            <a:off x="5732675" y="4538675"/>
            <a:ext cx="1138319" cy="518855"/>
          </a:xfrm>
          <a:custGeom>
            <a:rect b="b" l="l" r="r" t="t"/>
            <a:pathLst>
              <a:path extrusionOk="0" h="14084" w="30899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6">
  <p:cSld name="CUSTOM_7_1_1_1_1">
    <p:bg>
      <p:bgPr>
        <a:solidFill>
          <a:schemeClr val="dk1"/>
        </a:solidFill>
      </p:bgPr>
    </p:bg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30"/>
          <p:cNvSpPr txBox="1"/>
          <p:nvPr>
            <p:ph type="title"/>
          </p:nvPr>
        </p:nvSpPr>
        <p:spPr>
          <a:xfrm>
            <a:off x="1383563" y="1246439"/>
            <a:ext cx="3111900" cy="54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9pPr>
          </a:lstStyle>
          <a:p/>
        </p:txBody>
      </p:sp>
      <p:sp>
        <p:nvSpPr>
          <p:cNvPr id="648" name="Google Shape;648;p30"/>
          <p:cNvSpPr txBox="1"/>
          <p:nvPr>
            <p:ph idx="2" type="title"/>
          </p:nvPr>
        </p:nvSpPr>
        <p:spPr>
          <a:xfrm>
            <a:off x="1383563" y="1792139"/>
            <a:ext cx="3111900" cy="85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9pPr>
          </a:lstStyle>
          <a:p/>
        </p:txBody>
      </p:sp>
      <p:sp>
        <p:nvSpPr>
          <p:cNvPr id="649" name="Google Shape;649;p30"/>
          <p:cNvSpPr txBox="1"/>
          <p:nvPr>
            <p:ph idx="1" type="subTitle"/>
          </p:nvPr>
        </p:nvSpPr>
        <p:spPr>
          <a:xfrm>
            <a:off x="1446550" y="3236825"/>
            <a:ext cx="5757000" cy="90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650" name="Google Shape;650;p30"/>
          <p:cNvSpPr/>
          <p:nvPr/>
        </p:nvSpPr>
        <p:spPr>
          <a:xfrm>
            <a:off x="-8550" y="2691975"/>
            <a:ext cx="1138319" cy="518855"/>
          </a:xfrm>
          <a:custGeom>
            <a:rect b="b" l="l" r="r" t="t"/>
            <a:pathLst>
              <a:path extrusionOk="0" h="14084" w="30899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30"/>
          <p:cNvSpPr/>
          <p:nvPr/>
        </p:nvSpPr>
        <p:spPr>
          <a:xfrm flipH="1">
            <a:off x="7768875" y="699617"/>
            <a:ext cx="1509339" cy="687968"/>
          </a:xfrm>
          <a:custGeom>
            <a:rect b="b" l="l" r="r" t="t"/>
            <a:pathLst>
              <a:path extrusionOk="0" h="14084" w="30899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p30"/>
          <p:cNvSpPr/>
          <p:nvPr/>
        </p:nvSpPr>
        <p:spPr>
          <a:xfrm flipH="1">
            <a:off x="4001781" y="171313"/>
            <a:ext cx="1055819" cy="481250"/>
          </a:xfrm>
          <a:custGeom>
            <a:rect b="b" l="l" r="r" t="t"/>
            <a:pathLst>
              <a:path extrusionOk="0" h="14084" w="30899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p30"/>
          <p:cNvSpPr/>
          <p:nvPr/>
        </p:nvSpPr>
        <p:spPr>
          <a:xfrm flipH="1">
            <a:off x="7861563" y="4464075"/>
            <a:ext cx="1138319" cy="518855"/>
          </a:xfrm>
          <a:custGeom>
            <a:rect b="b" l="l" r="r" t="t"/>
            <a:pathLst>
              <a:path extrusionOk="0" h="14084" w="30899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title"/>
          </p:nvPr>
        </p:nvSpPr>
        <p:spPr>
          <a:xfrm>
            <a:off x="713309" y="1901952"/>
            <a:ext cx="7717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b="0" sz="5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4597000" y="2751425"/>
            <a:ext cx="2407200" cy="158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>
                <a:solidFill>
                  <a:schemeClr val="accent6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2">
  <p:cSld name="CUSTOM_8"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31"/>
          <p:cNvSpPr txBox="1"/>
          <p:nvPr>
            <p:ph type="title"/>
          </p:nvPr>
        </p:nvSpPr>
        <p:spPr>
          <a:xfrm>
            <a:off x="5151850" y="1762086"/>
            <a:ext cx="3415200" cy="193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ly text 2">
  <p:cSld name="CUSTOM_9"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32"/>
          <p:cNvSpPr txBox="1"/>
          <p:nvPr>
            <p:ph type="title"/>
          </p:nvPr>
        </p:nvSpPr>
        <p:spPr>
          <a:xfrm>
            <a:off x="3568800" y="536375"/>
            <a:ext cx="2704800" cy="12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8100">
              <a:spcBef>
                <a:spcPts val="0"/>
              </a:spcBef>
              <a:spcAft>
                <a:spcPts val="0"/>
              </a:spcAft>
              <a:buNone/>
              <a:defRPr b="0" sz="1600">
                <a:latin typeface="Nunito"/>
                <a:ea typeface="Nunito"/>
                <a:cs typeface="Nunito"/>
                <a:sym typeface="Nunito"/>
              </a:defRPr>
            </a:lvl1pPr>
            <a:lvl2pPr lvl="1" marR="38100">
              <a:spcBef>
                <a:spcPts val="0"/>
              </a:spcBef>
              <a:spcAft>
                <a:spcPts val="0"/>
              </a:spcAft>
              <a:buNone/>
              <a:defRPr b="0" sz="1600">
                <a:latin typeface="Nunito"/>
                <a:ea typeface="Nunito"/>
                <a:cs typeface="Nunito"/>
                <a:sym typeface="Nunito"/>
              </a:defRPr>
            </a:lvl2pPr>
            <a:lvl3pPr lvl="2" marR="38100">
              <a:spcBef>
                <a:spcPts val="0"/>
              </a:spcBef>
              <a:spcAft>
                <a:spcPts val="0"/>
              </a:spcAft>
              <a:buNone/>
              <a:defRPr b="0" sz="1600">
                <a:latin typeface="Nunito"/>
                <a:ea typeface="Nunito"/>
                <a:cs typeface="Nunito"/>
                <a:sym typeface="Nunito"/>
              </a:defRPr>
            </a:lvl3pPr>
            <a:lvl4pPr lvl="3" marR="38100">
              <a:spcBef>
                <a:spcPts val="0"/>
              </a:spcBef>
              <a:spcAft>
                <a:spcPts val="0"/>
              </a:spcAft>
              <a:buNone/>
              <a:defRPr b="0" sz="1600">
                <a:latin typeface="Nunito"/>
                <a:ea typeface="Nunito"/>
                <a:cs typeface="Nunito"/>
                <a:sym typeface="Nunito"/>
              </a:defRPr>
            </a:lvl4pPr>
            <a:lvl5pPr lvl="4" marR="38100">
              <a:spcBef>
                <a:spcPts val="0"/>
              </a:spcBef>
              <a:spcAft>
                <a:spcPts val="0"/>
              </a:spcAft>
              <a:buNone/>
              <a:defRPr b="0" sz="1600">
                <a:latin typeface="Nunito"/>
                <a:ea typeface="Nunito"/>
                <a:cs typeface="Nunito"/>
                <a:sym typeface="Nunito"/>
              </a:defRPr>
            </a:lvl5pPr>
            <a:lvl6pPr lvl="5" marR="38100">
              <a:spcBef>
                <a:spcPts val="0"/>
              </a:spcBef>
              <a:spcAft>
                <a:spcPts val="0"/>
              </a:spcAft>
              <a:buNone/>
              <a:defRPr b="0" sz="1600">
                <a:latin typeface="Nunito"/>
                <a:ea typeface="Nunito"/>
                <a:cs typeface="Nunito"/>
                <a:sym typeface="Nunito"/>
              </a:defRPr>
            </a:lvl6pPr>
            <a:lvl7pPr lvl="6" marR="38100">
              <a:spcBef>
                <a:spcPts val="0"/>
              </a:spcBef>
              <a:spcAft>
                <a:spcPts val="0"/>
              </a:spcAft>
              <a:buNone/>
              <a:defRPr b="0" sz="1600">
                <a:latin typeface="Nunito"/>
                <a:ea typeface="Nunito"/>
                <a:cs typeface="Nunito"/>
                <a:sym typeface="Nunito"/>
              </a:defRPr>
            </a:lvl7pPr>
            <a:lvl8pPr lvl="7" marR="38100">
              <a:spcBef>
                <a:spcPts val="0"/>
              </a:spcBef>
              <a:spcAft>
                <a:spcPts val="0"/>
              </a:spcAft>
              <a:buNone/>
              <a:defRPr b="0" sz="1600">
                <a:latin typeface="Nunito"/>
                <a:ea typeface="Nunito"/>
                <a:cs typeface="Nunito"/>
                <a:sym typeface="Nunito"/>
              </a:defRPr>
            </a:lvl8pPr>
            <a:lvl9pPr lvl="8" marR="38100">
              <a:spcBef>
                <a:spcPts val="0"/>
              </a:spcBef>
              <a:spcAft>
                <a:spcPts val="0"/>
              </a:spcAft>
              <a:buNone/>
              <a:defRPr b="0" sz="16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5504688" y="2139696"/>
            <a:ext cx="2368200" cy="64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1709928" y="2139696"/>
            <a:ext cx="2368200" cy="64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3" type="title"/>
          </p:nvPr>
        </p:nvSpPr>
        <p:spPr>
          <a:xfrm>
            <a:off x="1453896" y="1271016"/>
            <a:ext cx="2432400" cy="37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4" type="title"/>
          </p:nvPr>
        </p:nvSpPr>
        <p:spPr>
          <a:xfrm>
            <a:off x="5252796" y="1271016"/>
            <a:ext cx="2432400" cy="37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713225" y="539500"/>
            <a:ext cx="7717500" cy="5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2292813" y="1450913"/>
            <a:ext cx="2313300" cy="178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000"/>
            </a:lvl1pPr>
            <a:lvl2pPr indent="-304800" lvl="1" marL="9144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ctr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5151975" y="1743288"/>
            <a:ext cx="3415200" cy="157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type="title"/>
          </p:nvPr>
        </p:nvSpPr>
        <p:spPr>
          <a:xfrm>
            <a:off x="4318325" y="317282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32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anum Pen Script"/>
              <a:buNone/>
              <a:defRPr b="1" sz="6000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Char char="●"/>
              <a:defRPr sz="180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3175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3175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3175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3175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3175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3175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3175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3175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0.xml"/><Relationship Id="rId3" Type="http://schemas.openxmlformats.org/officeDocument/2006/relationships/slide" Target="/ppt/slides/slide3.xml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slide" Target="/ppt/slides/slide3.xml"/><Relationship Id="rId4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2.xml"/><Relationship Id="rId3" Type="http://schemas.openxmlformats.org/officeDocument/2006/relationships/slide" Target="/ppt/slides/slide3.xml"/><Relationship Id="rId4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3.xml"/><Relationship Id="rId3" Type="http://schemas.openxmlformats.org/officeDocument/2006/relationships/slide" Target="/ppt/slides/slide3.xml"/><Relationship Id="rId4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slide" Target="/ppt/slides/slide3.xml"/><Relationship Id="rId4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Relationship Id="rId4" Type="http://schemas.openxmlformats.org/officeDocument/2006/relationships/slide" Target="/ppt/slides/slide3.xml"/><Relationship Id="rId5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6.xml"/><Relationship Id="rId3" Type="http://schemas.openxmlformats.org/officeDocument/2006/relationships/slide" Target="/ppt/slides/slide17.xml"/><Relationship Id="rId4" Type="http://schemas.openxmlformats.org/officeDocument/2006/relationships/slide" Target="/ppt/slides/slide3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slide" Target="/ppt/slides/slide3.xml"/><Relationship Id="rId4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slide" Target="/ppt/slides/slide3.xml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3.xml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slide" Target="/ppt/slides/slide4.xml"/><Relationship Id="rId4" Type="http://schemas.openxmlformats.org/officeDocument/2006/relationships/slide" Target="/ppt/slides/slide10.xml"/><Relationship Id="rId5" Type="http://schemas.openxmlformats.org/officeDocument/2006/relationships/slide" Target="/ppt/slides/slide13.xml"/><Relationship Id="rId6" Type="http://schemas.openxmlformats.org/officeDocument/2006/relationships/slide" Target="/ppt/slides/slide2.xml"/><Relationship Id="rId7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Relationship Id="rId3" Type="http://schemas.openxmlformats.org/officeDocument/2006/relationships/slide" Target="/ppt/slides/slide3.xml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slide" Target="/ppt/slides/slide3.xml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slide" Target="/ppt/slides/slide11.xml"/><Relationship Id="rId4" Type="http://schemas.openxmlformats.org/officeDocument/2006/relationships/slide" Target="/ppt/slides/slide3.xml"/><Relationship Id="rId5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7.xml"/><Relationship Id="rId3" Type="http://schemas.openxmlformats.org/officeDocument/2006/relationships/slide" Target="/ppt/slides/slide3.xml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slide" Target="/ppt/slides/slide11.xml"/><Relationship Id="rId4" Type="http://schemas.openxmlformats.org/officeDocument/2006/relationships/slide" Target="/ppt/slides/slide3.xml"/><Relationship Id="rId5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slide" Target="/ppt/slides/slide11.xml"/><Relationship Id="rId4" Type="http://schemas.openxmlformats.org/officeDocument/2006/relationships/slide" Target="/ppt/slides/slide3.xml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2" name="Google Shape;662;p33"/>
          <p:cNvGrpSpPr/>
          <p:nvPr/>
        </p:nvGrpSpPr>
        <p:grpSpPr>
          <a:xfrm>
            <a:off x="731520" y="822960"/>
            <a:ext cx="3063294" cy="3461946"/>
            <a:chOff x="807514" y="821316"/>
            <a:chExt cx="3062988" cy="3480392"/>
          </a:xfrm>
        </p:grpSpPr>
        <p:grpSp>
          <p:nvGrpSpPr>
            <p:cNvPr id="663" name="Google Shape;663;p33"/>
            <p:cNvGrpSpPr/>
            <p:nvPr/>
          </p:nvGrpSpPr>
          <p:grpSpPr>
            <a:xfrm>
              <a:off x="807514" y="821316"/>
              <a:ext cx="3062988" cy="1781411"/>
              <a:chOff x="640276" y="674499"/>
              <a:chExt cx="6947126" cy="4058809"/>
            </a:xfrm>
          </p:grpSpPr>
          <p:grpSp>
            <p:nvGrpSpPr>
              <p:cNvPr id="664" name="Google Shape;664;p33"/>
              <p:cNvGrpSpPr/>
              <p:nvPr/>
            </p:nvGrpSpPr>
            <p:grpSpPr>
              <a:xfrm>
                <a:off x="7012119" y="4163474"/>
                <a:ext cx="575002" cy="496567"/>
                <a:chOff x="5218225" y="1474825"/>
                <a:chExt cx="259700" cy="224275"/>
              </a:xfrm>
            </p:grpSpPr>
            <p:sp>
              <p:nvSpPr>
                <p:cNvPr id="665" name="Google Shape;665;p33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rect b="b" l="l" r="r" t="t"/>
                  <a:pathLst>
                    <a:path extrusionOk="0" h="8971" w="10145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66" name="Google Shape;666;p33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rect b="b" l="l" r="r" t="t"/>
                  <a:pathLst>
                    <a:path extrusionOk="0" h="5726" w="6483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67" name="Google Shape;667;p33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rect b="b" l="l" r="r" t="t"/>
                  <a:pathLst>
                    <a:path extrusionOk="0" h="4112" w="2734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68" name="Google Shape;668;p33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rect b="b" l="l" r="r" t="t"/>
                  <a:pathLst>
                    <a:path extrusionOk="0" h="2607" w="4539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69" name="Google Shape;669;p33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rect b="b" l="l" r="r" t="t"/>
                  <a:pathLst>
                    <a:path extrusionOk="0" h="1127" w="529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670" name="Google Shape;670;p33"/>
              <p:cNvGrpSpPr/>
              <p:nvPr/>
            </p:nvGrpSpPr>
            <p:grpSpPr>
              <a:xfrm>
                <a:off x="6323195" y="1928748"/>
                <a:ext cx="251632" cy="220856"/>
                <a:chOff x="5042000" y="1255775"/>
                <a:chExt cx="113650" cy="99750"/>
              </a:xfrm>
            </p:grpSpPr>
            <p:sp>
              <p:nvSpPr>
                <p:cNvPr id="671" name="Google Shape;671;p33"/>
                <p:cNvSpPr/>
                <p:nvPr/>
              </p:nvSpPr>
              <p:spPr>
                <a:xfrm>
                  <a:off x="5042000" y="1270475"/>
                  <a:ext cx="44975" cy="36825"/>
                </a:xfrm>
                <a:custGeom>
                  <a:rect b="b" l="l" r="r" t="t"/>
                  <a:pathLst>
                    <a:path extrusionOk="0" h="1473" w="1799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72" name="Google Shape;672;p33"/>
                <p:cNvSpPr/>
                <p:nvPr/>
              </p:nvSpPr>
              <p:spPr>
                <a:xfrm>
                  <a:off x="5110650" y="1255775"/>
                  <a:ext cx="45000" cy="36800"/>
                </a:xfrm>
                <a:custGeom>
                  <a:rect b="b" l="l" r="r" t="t"/>
                  <a:pathLst>
                    <a:path extrusionOk="0" h="1472" w="180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73" name="Google Shape;673;p33"/>
                <p:cNvSpPr/>
                <p:nvPr/>
              </p:nvSpPr>
              <p:spPr>
                <a:xfrm>
                  <a:off x="5086150" y="1319525"/>
                  <a:ext cx="44975" cy="36000"/>
                </a:xfrm>
                <a:custGeom>
                  <a:rect b="b" l="l" r="r" t="t"/>
                  <a:pathLst>
                    <a:path extrusionOk="0" h="1440" w="1799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674" name="Google Shape;674;p33"/>
              <p:cNvGrpSpPr/>
              <p:nvPr/>
            </p:nvGrpSpPr>
            <p:grpSpPr>
              <a:xfrm rot="-5400000">
                <a:off x="5180808" y="1061658"/>
                <a:ext cx="575002" cy="496567"/>
                <a:chOff x="5218225" y="1474825"/>
                <a:chExt cx="259700" cy="224275"/>
              </a:xfrm>
            </p:grpSpPr>
            <p:sp>
              <p:nvSpPr>
                <p:cNvPr id="675" name="Google Shape;675;p33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rect b="b" l="l" r="r" t="t"/>
                  <a:pathLst>
                    <a:path extrusionOk="0" h="8971" w="10145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76" name="Google Shape;676;p33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rect b="b" l="l" r="r" t="t"/>
                  <a:pathLst>
                    <a:path extrusionOk="0" h="5726" w="6483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77" name="Google Shape;677;p33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rect b="b" l="l" r="r" t="t"/>
                  <a:pathLst>
                    <a:path extrusionOk="0" h="4112" w="2734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78" name="Google Shape;678;p33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rect b="b" l="l" r="r" t="t"/>
                  <a:pathLst>
                    <a:path extrusionOk="0" h="2607" w="4539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79" name="Google Shape;679;p33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rect b="b" l="l" r="r" t="t"/>
                  <a:pathLst>
                    <a:path extrusionOk="0" h="1127" w="529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680" name="Google Shape;680;p33"/>
              <p:cNvGrpSpPr/>
              <p:nvPr/>
            </p:nvGrpSpPr>
            <p:grpSpPr>
              <a:xfrm rot="10800000">
                <a:off x="1449245" y="1613944"/>
                <a:ext cx="575002" cy="496567"/>
                <a:chOff x="5218225" y="1474825"/>
                <a:chExt cx="259700" cy="224275"/>
              </a:xfrm>
            </p:grpSpPr>
            <p:sp>
              <p:nvSpPr>
                <p:cNvPr id="681" name="Google Shape;681;p33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rect b="b" l="l" r="r" t="t"/>
                  <a:pathLst>
                    <a:path extrusionOk="0" h="8971" w="10145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82" name="Google Shape;682;p33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rect b="b" l="l" r="r" t="t"/>
                  <a:pathLst>
                    <a:path extrusionOk="0" h="5726" w="6483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83" name="Google Shape;683;p33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rect b="b" l="l" r="r" t="t"/>
                  <a:pathLst>
                    <a:path extrusionOk="0" h="4112" w="2734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84" name="Google Shape;684;p33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rect b="b" l="l" r="r" t="t"/>
                  <a:pathLst>
                    <a:path extrusionOk="0" h="2607" w="4539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85" name="Google Shape;685;p33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rect b="b" l="l" r="r" t="t"/>
                  <a:pathLst>
                    <a:path extrusionOk="0" h="1127" w="529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686" name="Google Shape;686;p33"/>
              <p:cNvGrpSpPr/>
              <p:nvPr/>
            </p:nvGrpSpPr>
            <p:grpSpPr>
              <a:xfrm>
                <a:off x="3039726" y="1199520"/>
                <a:ext cx="251632" cy="220856"/>
                <a:chOff x="5042000" y="1255775"/>
                <a:chExt cx="113650" cy="99750"/>
              </a:xfrm>
            </p:grpSpPr>
            <p:sp>
              <p:nvSpPr>
                <p:cNvPr id="687" name="Google Shape;687;p33"/>
                <p:cNvSpPr/>
                <p:nvPr/>
              </p:nvSpPr>
              <p:spPr>
                <a:xfrm>
                  <a:off x="5042000" y="1270475"/>
                  <a:ext cx="44975" cy="36825"/>
                </a:xfrm>
                <a:custGeom>
                  <a:rect b="b" l="l" r="r" t="t"/>
                  <a:pathLst>
                    <a:path extrusionOk="0" h="1473" w="1799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88" name="Google Shape;688;p33"/>
                <p:cNvSpPr/>
                <p:nvPr/>
              </p:nvSpPr>
              <p:spPr>
                <a:xfrm>
                  <a:off x="5110650" y="1255775"/>
                  <a:ext cx="45000" cy="36800"/>
                </a:xfrm>
                <a:custGeom>
                  <a:rect b="b" l="l" r="r" t="t"/>
                  <a:pathLst>
                    <a:path extrusionOk="0" h="1472" w="180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89" name="Google Shape;689;p33"/>
                <p:cNvSpPr/>
                <p:nvPr/>
              </p:nvSpPr>
              <p:spPr>
                <a:xfrm>
                  <a:off x="5086150" y="1319525"/>
                  <a:ext cx="44975" cy="36000"/>
                </a:xfrm>
                <a:custGeom>
                  <a:rect b="b" l="l" r="r" t="t"/>
                  <a:pathLst>
                    <a:path extrusionOk="0" h="1440" w="1799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690" name="Google Shape;690;p33"/>
              <p:cNvGrpSpPr/>
              <p:nvPr/>
            </p:nvGrpSpPr>
            <p:grpSpPr>
              <a:xfrm>
                <a:off x="937479" y="2697722"/>
                <a:ext cx="251632" cy="220856"/>
                <a:chOff x="5042000" y="1131200"/>
                <a:chExt cx="113650" cy="99750"/>
              </a:xfrm>
            </p:grpSpPr>
            <p:sp>
              <p:nvSpPr>
                <p:cNvPr id="691" name="Google Shape;691;p33"/>
                <p:cNvSpPr/>
                <p:nvPr/>
              </p:nvSpPr>
              <p:spPr>
                <a:xfrm>
                  <a:off x="5042000" y="1145900"/>
                  <a:ext cx="44975" cy="36825"/>
                </a:xfrm>
                <a:custGeom>
                  <a:rect b="b" l="l" r="r" t="t"/>
                  <a:pathLst>
                    <a:path extrusionOk="0" h="1473" w="1799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2" name="Google Shape;692;p33"/>
                <p:cNvSpPr/>
                <p:nvPr/>
              </p:nvSpPr>
              <p:spPr>
                <a:xfrm>
                  <a:off x="5110650" y="1131200"/>
                  <a:ext cx="45000" cy="36800"/>
                </a:xfrm>
                <a:custGeom>
                  <a:rect b="b" l="l" r="r" t="t"/>
                  <a:pathLst>
                    <a:path extrusionOk="0" h="1472" w="180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3" name="Google Shape;693;p33"/>
                <p:cNvSpPr/>
                <p:nvPr/>
              </p:nvSpPr>
              <p:spPr>
                <a:xfrm>
                  <a:off x="5086150" y="1194950"/>
                  <a:ext cx="44975" cy="36000"/>
                </a:xfrm>
                <a:custGeom>
                  <a:rect b="b" l="l" r="r" t="t"/>
                  <a:pathLst>
                    <a:path extrusionOk="0" h="1440" w="1799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694" name="Google Shape;694;p33"/>
              <p:cNvGrpSpPr/>
              <p:nvPr/>
            </p:nvGrpSpPr>
            <p:grpSpPr>
              <a:xfrm rot="-5400000">
                <a:off x="1157650" y="3785607"/>
                <a:ext cx="569027" cy="706699"/>
                <a:chOff x="6095413" y="2311605"/>
                <a:chExt cx="257002" cy="319181"/>
              </a:xfrm>
            </p:grpSpPr>
            <p:sp>
              <p:nvSpPr>
                <p:cNvPr id="695" name="Google Shape;695;p33"/>
                <p:cNvSpPr/>
                <p:nvPr/>
              </p:nvSpPr>
              <p:spPr>
                <a:xfrm rot="-3010565">
                  <a:off x="6148523" y="2344736"/>
                  <a:ext cx="167487" cy="173060"/>
                </a:xfrm>
                <a:custGeom>
                  <a:rect b="b" l="l" r="r" t="t"/>
                  <a:pathLst>
                    <a:path extrusionOk="0" h="6918" w="6704">
                      <a:moveTo>
                        <a:pt x="3037" y="0"/>
                      </a:moveTo>
                      <a:cubicBezTo>
                        <a:pt x="843" y="0"/>
                        <a:pt x="29" y="5117"/>
                        <a:pt x="1" y="6675"/>
                      </a:cubicBezTo>
                      <a:cubicBezTo>
                        <a:pt x="1" y="6741"/>
                        <a:pt x="33" y="6806"/>
                        <a:pt x="99" y="6871"/>
                      </a:cubicBezTo>
                      <a:cubicBezTo>
                        <a:pt x="122" y="6895"/>
                        <a:pt x="178" y="6918"/>
                        <a:pt x="232" y="6918"/>
                      </a:cubicBezTo>
                      <a:cubicBezTo>
                        <a:pt x="254" y="6918"/>
                        <a:pt x="276" y="6914"/>
                        <a:pt x="295" y="6904"/>
                      </a:cubicBezTo>
                      <a:cubicBezTo>
                        <a:pt x="2028" y="6512"/>
                        <a:pt x="6704" y="2130"/>
                        <a:pt x="4153" y="397"/>
                      </a:cubicBezTo>
                      <a:cubicBezTo>
                        <a:pt x="3747" y="122"/>
                        <a:pt x="3376" y="0"/>
                        <a:pt x="303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6" name="Google Shape;696;p33"/>
                <p:cNvSpPr/>
                <p:nvPr/>
              </p:nvSpPr>
              <p:spPr>
                <a:xfrm rot="-3010565">
                  <a:off x="6137644" y="2423042"/>
                  <a:ext cx="153322" cy="181590"/>
                </a:xfrm>
                <a:custGeom>
                  <a:rect b="b" l="l" r="r" t="t"/>
                  <a:pathLst>
                    <a:path extrusionOk="0" h="7259" w="6137">
                      <a:moveTo>
                        <a:pt x="5875" y="0"/>
                      </a:moveTo>
                      <a:cubicBezTo>
                        <a:pt x="5766" y="0"/>
                        <a:pt x="5657" y="68"/>
                        <a:pt x="5628" y="215"/>
                      </a:cubicBezTo>
                      <a:cubicBezTo>
                        <a:pt x="5203" y="2896"/>
                        <a:pt x="2849" y="5774"/>
                        <a:pt x="298" y="6755"/>
                      </a:cubicBezTo>
                      <a:cubicBezTo>
                        <a:pt x="1" y="6844"/>
                        <a:pt x="109" y="7258"/>
                        <a:pt x="377" y="7258"/>
                      </a:cubicBezTo>
                      <a:cubicBezTo>
                        <a:pt x="404" y="7258"/>
                        <a:pt x="432" y="7254"/>
                        <a:pt x="462" y="7245"/>
                      </a:cubicBezTo>
                      <a:cubicBezTo>
                        <a:pt x="3208" y="6199"/>
                        <a:pt x="5661" y="3158"/>
                        <a:pt x="6118" y="280"/>
                      </a:cubicBezTo>
                      <a:cubicBezTo>
                        <a:pt x="6136" y="101"/>
                        <a:pt x="6006" y="0"/>
                        <a:pt x="587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697" name="Google Shape;697;p33"/>
              <p:cNvGrpSpPr/>
              <p:nvPr/>
            </p:nvGrpSpPr>
            <p:grpSpPr>
              <a:xfrm>
                <a:off x="6188241" y="1318245"/>
                <a:ext cx="521476" cy="478854"/>
                <a:chOff x="5874900" y="2285650"/>
                <a:chExt cx="235525" cy="216275"/>
              </a:xfrm>
            </p:grpSpPr>
            <p:sp>
              <p:nvSpPr>
                <p:cNvPr id="698" name="Google Shape;698;p33"/>
                <p:cNvSpPr/>
                <p:nvPr/>
              </p:nvSpPr>
              <p:spPr>
                <a:xfrm>
                  <a:off x="5942825" y="2285650"/>
                  <a:ext cx="167600" cy="172950"/>
                </a:xfrm>
                <a:custGeom>
                  <a:rect b="b" l="l" r="r" t="t"/>
                  <a:pathLst>
                    <a:path extrusionOk="0" h="6918" w="6704">
                      <a:moveTo>
                        <a:pt x="3037" y="0"/>
                      </a:moveTo>
                      <a:cubicBezTo>
                        <a:pt x="843" y="0"/>
                        <a:pt x="29" y="5117"/>
                        <a:pt x="1" y="6675"/>
                      </a:cubicBezTo>
                      <a:cubicBezTo>
                        <a:pt x="1" y="6741"/>
                        <a:pt x="33" y="6806"/>
                        <a:pt x="99" y="6871"/>
                      </a:cubicBezTo>
                      <a:cubicBezTo>
                        <a:pt x="122" y="6895"/>
                        <a:pt x="178" y="6918"/>
                        <a:pt x="232" y="6918"/>
                      </a:cubicBezTo>
                      <a:cubicBezTo>
                        <a:pt x="254" y="6918"/>
                        <a:pt x="276" y="6914"/>
                        <a:pt x="295" y="6904"/>
                      </a:cubicBezTo>
                      <a:cubicBezTo>
                        <a:pt x="2028" y="6512"/>
                        <a:pt x="6704" y="2130"/>
                        <a:pt x="4153" y="397"/>
                      </a:cubicBezTo>
                      <a:cubicBezTo>
                        <a:pt x="3747" y="122"/>
                        <a:pt x="3376" y="0"/>
                        <a:pt x="303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9" name="Google Shape;699;p33"/>
                <p:cNvSpPr/>
                <p:nvPr/>
              </p:nvSpPr>
              <p:spPr>
                <a:xfrm>
                  <a:off x="5874900" y="2320450"/>
                  <a:ext cx="153425" cy="181475"/>
                </a:xfrm>
                <a:custGeom>
                  <a:rect b="b" l="l" r="r" t="t"/>
                  <a:pathLst>
                    <a:path extrusionOk="0" h="7259" w="6137">
                      <a:moveTo>
                        <a:pt x="5875" y="0"/>
                      </a:moveTo>
                      <a:cubicBezTo>
                        <a:pt x="5766" y="0"/>
                        <a:pt x="5657" y="68"/>
                        <a:pt x="5628" y="215"/>
                      </a:cubicBezTo>
                      <a:cubicBezTo>
                        <a:pt x="5203" y="2896"/>
                        <a:pt x="2849" y="5774"/>
                        <a:pt x="298" y="6755"/>
                      </a:cubicBezTo>
                      <a:cubicBezTo>
                        <a:pt x="1" y="6844"/>
                        <a:pt x="109" y="7258"/>
                        <a:pt x="377" y="7258"/>
                      </a:cubicBezTo>
                      <a:cubicBezTo>
                        <a:pt x="404" y="7258"/>
                        <a:pt x="432" y="7254"/>
                        <a:pt x="462" y="7245"/>
                      </a:cubicBezTo>
                      <a:cubicBezTo>
                        <a:pt x="3208" y="6199"/>
                        <a:pt x="5661" y="3158"/>
                        <a:pt x="6118" y="280"/>
                      </a:cubicBezTo>
                      <a:cubicBezTo>
                        <a:pt x="6136" y="101"/>
                        <a:pt x="6006" y="0"/>
                        <a:pt x="587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700" name="Google Shape;700;p33"/>
              <p:cNvGrpSpPr/>
              <p:nvPr/>
            </p:nvGrpSpPr>
            <p:grpSpPr>
              <a:xfrm>
                <a:off x="4946919" y="1499571"/>
                <a:ext cx="1083004" cy="2354636"/>
                <a:chOff x="5269250" y="2611925"/>
                <a:chExt cx="520750" cy="1132200"/>
              </a:xfrm>
            </p:grpSpPr>
            <p:sp>
              <p:nvSpPr>
                <p:cNvPr id="701" name="Google Shape;701;p33"/>
                <p:cNvSpPr/>
                <p:nvPr/>
              </p:nvSpPr>
              <p:spPr>
                <a:xfrm>
                  <a:off x="5269250" y="2611925"/>
                  <a:ext cx="520750" cy="1132200"/>
                </a:xfrm>
                <a:custGeom>
                  <a:rect b="b" l="l" r="r" t="t"/>
                  <a:pathLst>
                    <a:path extrusionOk="0" h="45288" w="20830">
                      <a:moveTo>
                        <a:pt x="17134" y="0"/>
                      </a:moveTo>
                      <a:cubicBezTo>
                        <a:pt x="15434" y="1145"/>
                        <a:pt x="13832" y="2878"/>
                        <a:pt x="12458" y="4284"/>
                      </a:cubicBezTo>
                      <a:cubicBezTo>
                        <a:pt x="11706" y="5101"/>
                        <a:pt x="10529" y="6246"/>
                        <a:pt x="10529" y="7227"/>
                      </a:cubicBezTo>
                      <a:cubicBezTo>
                        <a:pt x="10660" y="7946"/>
                        <a:pt x="12033" y="8992"/>
                        <a:pt x="12164" y="9908"/>
                      </a:cubicBezTo>
                      <a:cubicBezTo>
                        <a:pt x="11052" y="9483"/>
                        <a:pt x="10104" y="8339"/>
                        <a:pt x="8960" y="7619"/>
                      </a:cubicBezTo>
                      <a:cubicBezTo>
                        <a:pt x="8077" y="9189"/>
                        <a:pt x="6573" y="10856"/>
                        <a:pt x="6017" y="12720"/>
                      </a:cubicBezTo>
                      <a:cubicBezTo>
                        <a:pt x="5298" y="15336"/>
                        <a:pt x="7194" y="15205"/>
                        <a:pt x="7815" y="17396"/>
                      </a:cubicBezTo>
                      <a:cubicBezTo>
                        <a:pt x="6605" y="17036"/>
                        <a:pt x="5690" y="16382"/>
                        <a:pt x="4611" y="15761"/>
                      </a:cubicBezTo>
                      <a:cubicBezTo>
                        <a:pt x="3303" y="17461"/>
                        <a:pt x="2257" y="20306"/>
                        <a:pt x="1930" y="22497"/>
                      </a:cubicBezTo>
                      <a:cubicBezTo>
                        <a:pt x="2878" y="23183"/>
                        <a:pt x="4186" y="23936"/>
                        <a:pt x="4578" y="24982"/>
                      </a:cubicBezTo>
                      <a:cubicBezTo>
                        <a:pt x="3532" y="24688"/>
                        <a:pt x="2355" y="24361"/>
                        <a:pt x="1112" y="24034"/>
                      </a:cubicBezTo>
                      <a:lnTo>
                        <a:pt x="1112" y="24034"/>
                      </a:lnTo>
                      <a:cubicBezTo>
                        <a:pt x="0" y="27729"/>
                        <a:pt x="1145" y="32372"/>
                        <a:pt x="1570" y="36197"/>
                      </a:cubicBezTo>
                      <a:cubicBezTo>
                        <a:pt x="1962" y="38715"/>
                        <a:pt x="3139" y="42999"/>
                        <a:pt x="4676" y="45255"/>
                      </a:cubicBezTo>
                      <a:lnTo>
                        <a:pt x="4676" y="45287"/>
                      </a:lnTo>
                      <a:cubicBezTo>
                        <a:pt x="9483" y="41723"/>
                        <a:pt x="11281" y="36753"/>
                        <a:pt x="14061" y="31587"/>
                      </a:cubicBezTo>
                      <a:cubicBezTo>
                        <a:pt x="13112" y="30900"/>
                        <a:pt x="11674" y="30246"/>
                        <a:pt x="11216" y="29069"/>
                      </a:cubicBezTo>
                      <a:cubicBezTo>
                        <a:pt x="11385" y="29046"/>
                        <a:pt x="11549" y="29036"/>
                        <a:pt x="11711" y="29036"/>
                      </a:cubicBezTo>
                      <a:cubicBezTo>
                        <a:pt x="12705" y="29036"/>
                        <a:pt x="13580" y="29419"/>
                        <a:pt x="14649" y="29560"/>
                      </a:cubicBezTo>
                      <a:cubicBezTo>
                        <a:pt x="15271" y="27205"/>
                        <a:pt x="16121" y="24884"/>
                        <a:pt x="17102" y="22660"/>
                      </a:cubicBezTo>
                      <a:cubicBezTo>
                        <a:pt x="16088" y="21876"/>
                        <a:pt x="15238" y="20829"/>
                        <a:pt x="14224" y="19848"/>
                      </a:cubicBezTo>
                      <a:cubicBezTo>
                        <a:pt x="14697" y="19754"/>
                        <a:pt x="15123" y="19724"/>
                        <a:pt x="15508" y="19724"/>
                      </a:cubicBezTo>
                      <a:cubicBezTo>
                        <a:pt x="16131" y="19724"/>
                        <a:pt x="16648" y="19801"/>
                        <a:pt x="17086" y="19801"/>
                      </a:cubicBezTo>
                      <a:cubicBezTo>
                        <a:pt x="17966" y="19801"/>
                        <a:pt x="18527" y="19491"/>
                        <a:pt x="18998" y="17625"/>
                      </a:cubicBezTo>
                      <a:cubicBezTo>
                        <a:pt x="19489" y="15663"/>
                        <a:pt x="20012" y="13505"/>
                        <a:pt x="20339" y="11314"/>
                      </a:cubicBezTo>
                      <a:cubicBezTo>
                        <a:pt x="19227" y="10889"/>
                        <a:pt x="17984" y="10758"/>
                        <a:pt x="16873" y="10333"/>
                      </a:cubicBezTo>
                      <a:cubicBezTo>
                        <a:pt x="18213" y="10104"/>
                        <a:pt x="19587" y="10170"/>
                        <a:pt x="20829" y="9843"/>
                      </a:cubicBezTo>
                      <a:cubicBezTo>
                        <a:pt x="20110" y="6867"/>
                        <a:pt x="19064" y="2616"/>
                        <a:pt x="1713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2" name="Google Shape;702;p33"/>
                <p:cNvSpPr/>
                <p:nvPr/>
              </p:nvSpPr>
              <p:spPr>
                <a:xfrm>
                  <a:off x="5375525" y="2730650"/>
                  <a:ext cx="309825" cy="998550"/>
                </a:xfrm>
                <a:custGeom>
                  <a:rect b="b" l="l" r="r" t="t"/>
                  <a:pathLst>
                    <a:path extrusionOk="0" h="39942" w="12393">
                      <a:moveTo>
                        <a:pt x="12148" y="1"/>
                      </a:moveTo>
                      <a:cubicBezTo>
                        <a:pt x="12033" y="1"/>
                        <a:pt x="11919" y="74"/>
                        <a:pt x="11902" y="222"/>
                      </a:cubicBezTo>
                      <a:cubicBezTo>
                        <a:pt x="11870" y="2674"/>
                        <a:pt x="10202" y="4865"/>
                        <a:pt x="9156" y="6957"/>
                      </a:cubicBezTo>
                      <a:cubicBezTo>
                        <a:pt x="7979" y="9344"/>
                        <a:pt x="6998" y="11862"/>
                        <a:pt x="6278" y="14413"/>
                      </a:cubicBezTo>
                      <a:cubicBezTo>
                        <a:pt x="5494" y="17127"/>
                        <a:pt x="4872" y="19873"/>
                        <a:pt x="4218" y="22587"/>
                      </a:cubicBezTo>
                      <a:cubicBezTo>
                        <a:pt x="3564" y="25301"/>
                        <a:pt x="2747" y="27852"/>
                        <a:pt x="1864" y="30467"/>
                      </a:cubicBezTo>
                      <a:cubicBezTo>
                        <a:pt x="883" y="33476"/>
                        <a:pt x="0" y="36549"/>
                        <a:pt x="66" y="39721"/>
                      </a:cubicBezTo>
                      <a:cubicBezTo>
                        <a:pt x="82" y="39868"/>
                        <a:pt x="196" y="39942"/>
                        <a:pt x="311" y="39942"/>
                      </a:cubicBezTo>
                      <a:cubicBezTo>
                        <a:pt x="425" y="39942"/>
                        <a:pt x="540" y="39868"/>
                        <a:pt x="556" y="39721"/>
                      </a:cubicBezTo>
                      <a:cubicBezTo>
                        <a:pt x="491" y="36844"/>
                        <a:pt x="1243" y="34064"/>
                        <a:pt x="2126" y="31350"/>
                      </a:cubicBezTo>
                      <a:cubicBezTo>
                        <a:pt x="3008" y="28604"/>
                        <a:pt x="3891" y="26020"/>
                        <a:pt x="4578" y="23274"/>
                      </a:cubicBezTo>
                      <a:cubicBezTo>
                        <a:pt x="5853" y="17911"/>
                        <a:pt x="7030" y="12483"/>
                        <a:pt x="9450" y="7481"/>
                      </a:cubicBezTo>
                      <a:cubicBezTo>
                        <a:pt x="10562" y="5192"/>
                        <a:pt x="12360" y="2870"/>
                        <a:pt x="12393" y="222"/>
                      </a:cubicBezTo>
                      <a:cubicBezTo>
                        <a:pt x="12377" y="74"/>
                        <a:pt x="12262" y="1"/>
                        <a:pt x="121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3" name="Google Shape;703;p33"/>
                <p:cNvSpPr/>
                <p:nvPr/>
              </p:nvSpPr>
              <p:spPr>
                <a:xfrm>
                  <a:off x="5600650" y="2767750"/>
                  <a:ext cx="114650" cy="87200"/>
                </a:xfrm>
                <a:custGeom>
                  <a:rect b="b" l="l" r="r" t="t"/>
                  <a:pathLst>
                    <a:path extrusionOk="0" h="3488" w="4586">
                      <a:moveTo>
                        <a:pt x="279" y="1"/>
                      </a:moveTo>
                      <a:cubicBezTo>
                        <a:pt x="141" y="1"/>
                        <a:pt x="1" y="114"/>
                        <a:pt x="20" y="307"/>
                      </a:cubicBezTo>
                      <a:cubicBezTo>
                        <a:pt x="314" y="1353"/>
                        <a:pt x="739" y="2400"/>
                        <a:pt x="1295" y="3348"/>
                      </a:cubicBezTo>
                      <a:cubicBezTo>
                        <a:pt x="1322" y="3429"/>
                        <a:pt x="1415" y="3487"/>
                        <a:pt x="1502" y="3487"/>
                      </a:cubicBezTo>
                      <a:cubicBezTo>
                        <a:pt x="1521" y="3487"/>
                        <a:pt x="1539" y="3485"/>
                        <a:pt x="1557" y="3479"/>
                      </a:cubicBezTo>
                      <a:cubicBezTo>
                        <a:pt x="2570" y="3119"/>
                        <a:pt x="3519" y="2596"/>
                        <a:pt x="4369" y="1942"/>
                      </a:cubicBezTo>
                      <a:cubicBezTo>
                        <a:pt x="4586" y="1807"/>
                        <a:pt x="4443" y="1469"/>
                        <a:pt x="4239" y="1469"/>
                      </a:cubicBezTo>
                      <a:cubicBezTo>
                        <a:pt x="4197" y="1469"/>
                        <a:pt x="4152" y="1483"/>
                        <a:pt x="4107" y="1517"/>
                      </a:cubicBezTo>
                      <a:cubicBezTo>
                        <a:pt x="3346" y="2095"/>
                        <a:pt x="2500" y="2560"/>
                        <a:pt x="1622" y="2912"/>
                      </a:cubicBezTo>
                      <a:lnTo>
                        <a:pt x="1622" y="2912"/>
                      </a:lnTo>
                      <a:cubicBezTo>
                        <a:pt x="1144" y="2047"/>
                        <a:pt x="755" y="1126"/>
                        <a:pt x="510" y="176"/>
                      </a:cubicBezTo>
                      <a:cubicBezTo>
                        <a:pt x="470" y="56"/>
                        <a:pt x="375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4" name="Google Shape;704;p33"/>
                <p:cNvSpPr/>
                <p:nvPr/>
              </p:nvSpPr>
              <p:spPr>
                <a:xfrm>
                  <a:off x="5514125" y="2889900"/>
                  <a:ext cx="183650" cy="111475"/>
                </a:xfrm>
                <a:custGeom>
                  <a:rect b="b" l="l" r="r" t="t"/>
                  <a:pathLst>
                    <a:path extrusionOk="0" h="4459" w="7346">
                      <a:moveTo>
                        <a:pt x="351" y="1"/>
                      </a:moveTo>
                      <a:cubicBezTo>
                        <a:pt x="183" y="1"/>
                        <a:pt x="0" y="188"/>
                        <a:pt x="113" y="391"/>
                      </a:cubicBezTo>
                      <a:cubicBezTo>
                        <a:pt x="734" y="1666"/>
                        <a:pt x="1192" y="3072"/>
                        <a:pt x="1879" y="4348"/>
                      </a:cubicBezTo>
                      <a:cubicBezTo>
                        <a:pt x="1928" y="4421"/>
                        <a:pt x="1995" y="4458"/>
                        <a:pt x="2081" y="4458"/>
                      </a:cubicBezTo>
                      <a:cubicBezTo>
                        <a:pt x="2110" y="4458"/>
                        <a:pt x="2140" y="4454"/>
                        <a:pt x="2173" y="4446"/>
                      </a:cubicBezTo>
                      <a:cubicBezTo>
                        <a:pt x="3906" y="3988"/>
                        <a:pt x="5574" y="3269"/>
                        <a:pt x="7143" y="2386"/>
                      </a:cubicBezTo>
                      <a:cubicBezTo>
                        <a:pt x="7345" y="2212"/>
                        <a:pt x="7190" y="1911"/>
                        <a:pt x="6971" y="1911"/>
                      </a:cubicBezTo>
                      <a:cubicBezTo>
                        <a:pt x="6942" y="1911"/>
                        <a:pt x="6912" y="1917"/>
                        <a:pt x="6882" y="1928"/>
                      </a:cubicBezTo>
                      <a:cubicBezTo>
                        <a:pt x="5403" y="2777"/>
                        <a:pt x="3864" y="3445"/>
                        <a:pt x="2235" y="3902"/>
                      </a:cubicBezTo>
                      <a:lnTo>
                        <a:pt x="2235" y="3902"/>
                      </a:lnTo>
                      <a:cubicBezTo>
                        <a:pt x="1576" y="2677"/>
                        <a:pt x="1161" y="1344"/>
                        <a:pt x="538" y="130"/>
                      </a:cubicBezTo>
                      <a:cubicBezTo>
                        <a:pt x="498" y="38"/>
                        <a:pt x="426" y="1"/>
                        <a:pt x="35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5" name="Google Shape;705;p33"/>
                <p:cNvSpPr/>
                <p:nvPr/>
              </p:nvSpPr>
              <p:spPr>
                <a:xfrm>
                  <a:off x="5488175" y="3009725"/>
                  <a:ext cx="135550" cy="113975"/>
                </a:xfrm>
                <a:custGeom>
                  <a:rect b="b" l="l" r="r" t="t"/>
                  <a:pathLst>
                    <a:path extrusionOk="0" h="4559" w="5422">
                      <a:moveTo>
                        <a:pt x="275" y="1"/>
                      </a:moveTo>
                      <a:cubicBezTo>
                        <a:pt x="133" y="1"/>
                        <a:pt x="1" y="114"/>
                        <a:pt x="39" y="307"/>
                      </a:cubicBezTo>
                      <a:cubicBezTo>
                        <a:pt x="399" y="1713"/>
                        <a:pt x="857" y="3086"/>
                        <a:pt x="1413" y="4459"/>
                      </a:cubicBezTo>
                      <a:cubicBezTo>
                        <a:pt x="1455" y="4523"/>
                        <a:pt x="1538" y="4559"/>
                        <a:pt x="1627" y="4559"/>
                      </a:cubicBezTo>
                      <a:cubicBezTo>
                        <a:pt x="1676" y="4559"/>
                        <a:pt x="1726" y="4548"/>
                        <a:pt x="1772" y="4525"/>
                      </a:cubicBezTo>
                      <a:cubicBezTo>
                        <a:pt x="2851" y="3707"/>
                        <a:pt x="4028" y="3053"/>
                        <a:pt x="5173" y="2367"/>
                      </a:cubicBezTo>
                      <a:cubicBezTo>
                        <a:pt x="5421" y="2201"/>
                        <a:pt x="5274" y="1872"/>
                        <a:pt x="5044" y="1872"/>
                      </a:cubicBezTo>
                      <a:cubicBezTo>
                        <a:pt x="5002" y="1872"/>
                        <a:pt x="4957" y="1884"/>
                        <a:pt x="4911" y="1909"/>
                      </a:cubicBezTo>
                      <a:cubicBezTo>
                        <a:pt x="3853" y="2574"/>
                        <a:pt x="2767" y="3183"/>
                        <a:pt x="1756" y="3918"/>
                      </a:cubicBezTo>
                      <a:lnTo>
                        <a:pt x="1756" y="3918"/>
                      </a:lnTo>
                      <a:cubicBezTo>
                        <a:pt x="1256" y="2670"/>
                        <a:pt x="864" y="1423"/>
                        <a:pt x="530" y="176"/>
                      </a:cubicBezTo>
                      <a:cubicBezTo>
                        <a:pt x="476" y="55"/>
                        <a:pt x="373" y="1"/>
                        <a:pt x="27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6" name="Google Shape;706;p33"/>
                <p:cNvSpPr/>
                <p:nvPr/>
              </p:nvSpPr>
              <p:spPr>
                <a:xfrm>
                  <a:off x="5411050" y="3114850"/>
                  <a:ext cx="205350" cy="166000"/>
                </a:xfrm>
                <a:custGeom>
                  <a:rect b="b" l="l" r="r" t="t"/>
                  <a:pathLst>
                    <a:path extrusionOk="0" h="6640" w="8214">
                      <a:moveTo>
                        <a:pt x="360" y="1"/>
                      </a:moveTo>
                      <a:cubicBezTo>
                        <a:pt x="177" y="1"/>
                        <a:pt x="1" y="201"/>
                        <a:pt x="116" y="385"/>
                      </a:cubicBezTo>
                      <a:lnTo>
                        <a:pt x="149" y="385"/>
                      </a:lnTo>
                      <a:cubicBezTo>
                        <a:pt x="1359" y="2282"/>
                        <a:pt x="1882" y="4538"/>
                        <a:pt x="2993" y="6500"/>
                      </a:cubicBezTo>
                      <a:cubicBezTo>
                        <a:pt x="3047" y="6581"/>
                        <a:pt x="3145" y="6639"/>
                        <a:pt x="3233" y="6639"/>
                      </a:cubicBezTo>
                      <a:cubicBezTo>
                        <a:pt x="3252" y="6639"/>
                        <a:pt x="3270" y="6636"/>
                        <a:pt x="3288" y="6631"/>
                      </a:cubicBezTo>
                      <a:cubicBezTo>
                        <a:pt x="4955" y="5977"/>
                        <a:pt x="6525" y="5159"/>
                        <a:pt x="7996" y="4146"/>
                      </a:cubicBezTo>
                      <a:cubicBezTo>
                        <a:pt x="8213" y="4010"/>
                        <a:pt x="8071" y="3672"/>
                        <a:pt x="7866" y="3672"/>
                      </a:cubicBezTo>
                      <a:cubicBezTo>
                        <a:pt x="7824" y="3672"/>
                        <a:pt x="7780" y="3687"/>
                        <a:pt x="7735" y="3720"/>
                      </a:cubicBezTo>
                      <a:cubicBezTo>
                        <a:pt x="6347" y="4667"/>
                        <a:pt x="4868" y="5461"/>
                        <a:pt x="3327" y="6073"/>
                      </a:cubicBezTo>
                      <a:lnTo>
                        <a:pt x="3327" y="6073"/>
                      </a:lnTo>
                      <a:cubicBezTo>
                        <a:pt x="2277" y="4151"/>
                        <a:pt x="1750" y="1967"/>
                        <a:pt x="574" y="124"/>
                      </a:cubicBezTo>
                      <a:cubicBezTo>
                        <a:pt x="516" y="36"/>
                        <a:pt x="437" y="1"/>
                        <a:pt x="3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7" name="Google Shape;707;p33"/>
                <p:cNvSpPr/>
                <p:nvPr/>
              </p:nvSpPr>
              <p:spPr>
                <a:xfrm>
                  <a:off x="5372575" y="3295825"/>
                  <a:ext cx="183550" cy="154825"/>
                </a:xfrm>
                <a:custGeom>
                  <a:rect b="b" l="l" r="r" t="t"/>
                  <a:pathLst>
                    <a:path extrusionOk="0" h="6193" w="7342">
                      <a:moveTo>
                        <a:pt x="279" y="1"/>
                      </a:moveTo>
                      <a:cubicBezTo>
                        <a:pt x="141" y="1"/>
                        <a:pt x="1" y="114"/>
                        <a:pt x="20" y="307"/>
                      </a:cubicBezTo>
                      <a:cubicBezTo>
                        <a:pt x="543" y="2334"/>
                        <a:pt x="1393" y="4296"/>
                        <a:pt x="2505" y="6095"/>
                      </a:cubicBezTo>
                      <a:cubicBezTo>
                        <a:pt x="2538" y="6160"/>
                        <a:pt x="2636" y="6193"/>
                        <a:pt x="2734" y="6193"/>
                      </a:cubicBezTo>
                      <a:cubicBezTo>
                        <a:pt x="4238" y="5997"/>
                        <a:pt x="5677" y="5572"/>
                        <a:pt x="7083" y="4950"/>
                      </a:cubicBezTo>
                      <a:cubicBezTo>
                        <a:pt x="7341" y="4836"/>
                        <a:pt x="7172" y="4469"/>
                        <a:pt x="6927" y="4469"/>
                      </a:cubicBezTo>
                      <a:cubicBezTo>
                        <a:pt x="6893" y="4469"/>
                        <a:pt x="6858" y="4476"/>
                        <a:pt x="6821" y="4493"/>
                      </a:cubicBezTo>
                      <a:cubicBezTo>
                        <a:pt x="5555" y="5094"/>
                        <a:pt x="4228" y="5481"/>
                        <a:pt x="2869" y="5683"/>
                      </a:cubicBezTo>
                      <a:lnTo>
                        <a:pt x="2869" y="5683"/>
                      </a:lnTo>
                      <a:cubicBezTo>
                        <a:pt x="1805" y="3960"/>
                        <a:pt x="1019" y="2114"/>
                        <a:pt x="511" y="176"/>
                      </a:cubicBezTo>
                      <a:cubicBezTo>
                        <a:pt x="470" y="56"/>
                        <a:pt x="375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8" name="Google Shape;708;p33"/>
                <p:cNvSpPr/>
                <p:nvPr/>
              </p:nvSpPr>
              <p:spPr>
                <a:xfrm>
                  <a:off x="5353925" y="3462025"/>
                  <a:ext cx="150050" cy="97700"/>
                </a:xfrm>
                <a:custGeom>
                  <a:rect b="b" l="l" r="r" t="t"/>
                  <a:pathLst>
                    <a:path extrusionOk="0" h="3908" w="6002">
                      <a:moveTo>
                        <a:pt x="308" y="0"/>
                      </a:moveTo>
                      <a:cubicBezTo>
                        <a:pt x="149" y="0"/>
                        <a:pt x="0" y="119"/>
                        <a:pt x="79" y="297"/>
                      </a:cubicBezTo>
                      <a:lnTo>
                        <a:pt x="79" y="330"/>
                      </a:lnTo>
                      <a:cubicBezTo>
                        <a:pt x="308" y="885"/>
                        <a:pt x="439" y="1474"/>
                        <a:pt x="603" y="2063"/>
                      </a:cubicBezTo>
                      <a:cubicBezTo>
                        <a:pt x="766" y="2553"/>
                        <a:pt x="962" y="3240"/>
                        <a:pt x="1420" y="3599"/>
                      </a:cubicBezTo>
                      <a:cubicBezTo>
                        <a:pt x="1724" y="3831"/>
                        <a:pt x="2095" y="3908"/>
                        <a:pt x="2477" y="3908"/>
                      </a:cubicBezTo>
                      <a:cubicBezTo>
                        <a:pt x="2794" y="3908"/>
                        <a:pt x="3118" y="3855"/>
                        <a:pt x="3415" y="3796"/>
                      </a:cubicBezTo>
                      <a:cubicBezTo>
                        <a:pt x="4199" y="3599"/>
                        <a:pt x="4951" y="3371"/>
                        <a:pt x="5704" y="3076"/>
                      </a:cubicBezTo>
                      <a:cubicBezTo>
                        <a:pt x="6001" y="2987"/>
                        <a:pt x="5920" y="2573"/>
                        <a:pt x="5656" y="2573"/>
                      </a:cubicBezTo>
                      <a:cubicBezTo>
                        <a:pt x="5630" y="2573"/>
                        <a:pt x="5602" y="2577"/>
                        <a:pt x="5573" y="2586"/>
                      </a:cubicBezTo>
                      <a:cubicBezTo>
                        <a:pt x="4919" y="2815"/>
                        <a:pt x="4232" y="3076"/>
                        <a:pt x="3545" y="3240"/>
                      </a:cubicBezTo>
                      <a:cubicBezTo>
                        <a:pt x="3235" y="3313"/>
                        <a:pt x="2843" y="3406"/>
                        <a:pt x="2472" y="3406"/>
                      </a:cubicBezTo>
                      <a:cubicBezTo>
                        <a:pt x="2179" y="3406"/>
                        <a:pt x="1898" y="3348"/>
                        <a:pt x="1682" y="3174"/>
                      </a:cubicBezTo>
                      <a:cubicBezTo>
                        <a:pt x="1518" y="3011"/>
                        <a:pt x="1420" y="2815"/>
                        <a:pt x="1355" y="2618"/>
                      </a:cubicBezTo>
                      <a:cubicBezTo>
                        <a:pt x="1224" y="2324"/>
                        <a:pt x="1126" y="2030"/>
                        <a:pt x="1060" y="1736"/>
                      </a:cubicBezTo>
                      <a:cubicBezTo>
                        <a:pt x="897" y="1212"/>
                        <a:pt x="766" y="689"/>
                        <a:pt x="570" y="166"/>
                      </a:cubicBezTo>
                      <a:cubicBezTo>
                        <a:pt x="518" y="50"/>
                        <a:pt x="411" y="0"/>
                        <a:pt x="3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709" name="Google Shape;709;p33"/>
              <p:cNvGrpSpPr/>
              <p:nvPr/>
            </p:nvGrpSpPr>
            <p:grpSpPr>
              <a:xfrm>
                <a:off x="5467143" y="2234512"/>
                <a:ext cx="1989753" cy="1913480"/>
                <a:chOff x="4531600" y="1944475"/>
                <a:chExt cx="956750" cy="920075"/>
              </a:xfrm>
            </p:grpSpPr>
            <p:sp>
              <p:nvSpPr>
                <p:cNvPr id="710" name="Google Shape;710;p33"/>
                <p:cNvSpPr/>
                <p:nvPr/>
              </p:nvSpPr>
              <p:spPr>
                <a:xfrm>
                  <a:off x="4531600" y="1944475"/>
                  <a:ext cx="956750" cy="920075"/>
                </a:xfrm>
                <a:custGeom>
                  <a:rect b="b" l="l" r="r" t="t"/>
                  <a:pathLst>
                    <a:path extrusionOk="0" h="36803" w="38270">
                      <a:moveTo>
                        <a:pt x="29339" y="1"/>
                      </a:moveTo>
                      <a:cubicBezTo>
                        <a:pt x="25169" y="1"/>
                        <a:pt x="20610" y="6521"/>
                        <a:pt x="18847" y="8911"/>
                      </a:cubicBezTo>
                      <a:cubicBezTo>
                        <a:pt x="16907" y="5903"/>
                        <a:pt x="15466" y="4737"/>
                        <a:pt x="14348" y="4737"/>
                      </a:cubicBezTo>
                      <a:cubicBezTo>
                        <a:pt x="11395" y="4737"/>
                        <a:pt x="10698" y="12874"/>
                        <a:pt x="9037" y="16693"/>
                      </a:cubicBezTo>
                      <a:cubicBezTo>
                        <a:pt x="7029" y="14772"/>
                        <a:pt x="5557" y="13973"/>
                        <a:pt x="4497" y="13973"/>
                      </a:cubicBezTo>
                      <a:cubicBezTo>
                        <a:pt x="0" y="13973"/>
                        <a:pt x="2943" y="28364"/>
                        <a:pt x="4002" y="32519"/>
                      </a:cubicBezTo>
                      <a:lnTo>
                        <a:pt x="4721" y="36802"/>
                      </a:lnTo>
                      <a:cubicBezTo>
                        <a:pt x="9561" y="35363"/>
                        <a:pt x="15185" y="32486"/>
                        <a:pt x="20449" y="32257"/>
                      </a:cubicBezTo>
                      <a:cubicBezTo>
                        <a:pt x="26400" y="32028"/>
                        <a:pt x="36700" y="28595"/>
                        <a:pt x="25942" y="24704"/>
                      </a:cubicBezTo>
                      <a:cubicBezTo>
                        <a:pt x="28231" y="21728"/>
                        <a:pt x="34411" y="21499"/>
                        <a:pt x="36013" y="17837"/>
                      </a:cubicBezTo>
                      <a:cubicBezTo>
                        <a:pt x="38270" y="12802"/>
                        <a:pt x="32580" y="12802"/>
                        <a:pt x="29147" y="12573"/>
                      </a:cubicBezTo>
                      <a:cubicBezTo>
                        <a:pt x="29572" y="9597"/>
                        <a:pt x="35065" y="2763"/>
                        <a:pt x="31174" y="474"/>
                      </a:cubicBezTo>
                      <a:cubicBezTo>
                        <a:pt x="30578" y="147"/>
                        <a:pt x="29963" y="1"/>
                        <a:pt x="293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11" name="Google Shape;711;p33"/>
                <p:cNvSpPr/>
                <p:nvPr/>
              </p:nvSpPr>
              <p:spPr>
                <a:xfrm>
                  <a:off x="4656300" y="2089375"/>
                  <a:ext cx="594325" cy="749875"/>
                </a:xfrm>
                <a:custGeom>
                  <a:rect b="b" l="l" r="r" t="t"/>
                  <a:pathLst>
                    <a:path extrusionOk="0" h="29995" w="23773">
                      <a:moveTo>
                        <a:pt x="23394" y="0"/>
                      </a:moveTo>
                      <a:cubicBezTo>
                        <a:pt x="23333" y="0"/>
                        <a:pt x="23270" y="22"/>
                        <a:pt x="23211" y="74"/>
                      </a:cubicBezTo>
                      <a:cubicBezTo>
                        <a:pt x="19254" y="3638"/>
                        <a:pt x="16475" y="8248"/>
                        <a:pt x="13205" y="12401"/>
                      </a:cubicBezTo>
                      <a:cubicBezTo>
                        <a:pt x="10197" y="16161"/>
                        <a:pt x="6665" y="19496"/>
                        <a:pt x="3722" y="23322"/>
                      </a:cubicBezTo>
                      <a:cubicBezTo>
                        <a:pt x="2218" y="25251"/>
                        <a:pt x="812" y="27344"/>
                        <a:pt x="60" y="29698"/>
                      </a:cubicBezTo>
                      <a:cubicBezTo>
                        <a:pt x="1" y="29877"/>
                        <a:pt x="169" y="29995"/>
                        <a:pt x="326" y="29995"/>
                      </a:cubicBezTo>
                      <a:cubicBezTo>
                        <a:pt x="428" y="29995"/>
                        <a:pt x="525" y="29945"/>
                        <a:pt x="551" y="29829"/>
                      </a:cubicBezTo>
                      <a:cubicBezTo>
                        <a:pt x="1205" y="27736"/>
                        <a:pt x="2414" y="25873"/>
                        <a:pt x="3722" y="24140"/>
                      </a:cubicBezTo>
                      <a:cubicBezTo>
                        <a:pt x="5226" y="22145"/>
                        <a:pt x="6894" y="20281"/>
                        <a:pt x="8562" y="18417"/>
                      </a:cubicBezTo>
                      <a:cubicBezTo>
                        <a:pt x="10099" y="16717"/>
                        <a:pt x="11701" y="15049"/>
                        <a:pt x="13139" y="13284"/>
                      </a:cubicBezTo>
                      <a:cubicBezTo>
                        <a:pt x="14774" y="11256"/>
                        <a:pt x="16278" y="9164"/>
                        <a:pt x="17815" y="7071"/>
                      </a:cubicBezTo>
                      <a:cubicBezTo>
                        <a:pt x="19548" y="4717"/>
                        <a:pt x="21379" y="2395"/>
                        <a:pt x="23570" y="433"/>
                      </a:cubicBezTo>
                      <a:cubicBezTo>
                        <a:pt x="23773" y="256"/>
                        <a:pt x="23603" y="0"/>
                        <a:pt x="233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12" name="Google Shape;712;p33"/>
                <p:cNvSpPr/>
                <p:nvPr/>
              </p:nvSpPr>
              <p:spPr>
                <a:xfrm>
                  <a:off x="4720725" y="2518075"/>
                  <a:ext cx="225650" cy="190325"/>
                </a:xfrm>
                <a:custGeom>
                  <a:rect b="b" l="l" r="r" t="t"/>
                  <a:pathLst>
                    <a:path extrusionOk="0" h="7613" w="9026">
                      <a:moveTo>
                        <a:pt x="695" y="1"/>
                      </a:moveTo>
                      <a:cubicBezTo>
                        <a:pt x="597" y="1"/>
                        <a:pt x="498" y="58"/>
                        <a:pt x="459" y="190"/>
                      </a:cubicBezTo>
                      <a:cubicBezTo>
                        <a:pt x="1" y="2545"/>
                        <a:pt x="230" y="4964"/>
                        <a:pt x="230" y="7351"/>
                      </a:cubicBezTo>
                      <a:cubicBezTo>
                        <a:pt x="230" y="7482"/>
                        <a:pt x="328" y="7613"/>
                        <a:pt x="491" y="7613"/>
                      </a:cubicBezTo>
                      <a:lnTo>
                        <a:pt x="8699" y="6926"/>
                      </a:lnTo>
                      <a:cubicBezTo>
                        <a:pt x="9016" y="6894"/>
                        <a:pt x="9025" y="6402"/>
                        <a:pt x="8727" y="6402"/>
                      </a:cubicBezTo>
                      <a:cubicBezTo>
                        <a:pt x="8718" y="6402"/>
                        <a:pt x="8709" y="6402"/>
                        <a:pt x="8699" y="6403"/>
                      </a:cubicBezTo>
                      <a:lnTo>
                        <a:pt x="719" y="7071"/>
                      </a:lnTo>
                      <a:lnTo>
                        <a:pt x="719" y="7071"/>
                      </a:lnTo>
                      <a:cubicBezTo>
                        <a:pt x="706" y="4810"/>
                        <a:pt x="541" y="2550"/>
                        <a:pt x="949" y="321"/>
                      </a:cubicBezTo>
                      <a:cubicBezTo>
                        <a:pt x="988" y="126"/>
                        <a:pt x="841" y="1"/>
                        <a:pt x="69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13" name="Google Shape;713;p33"/>
                <p:cNvSpPr/>
                <p:nvPr/>
              </p:nvSpPr>
              <p:spPr>
                <a:xfrm>
                  <a:off x="4845150" y="2336650"/>
                  <a:ext cx="256850" cy="217375"/>
                </a:xfrm>
                <a:custGeom>
                  <a:rect b="b" l="l" r="r" t="t"/>
                  <a:pathLst>
                    <a:path extrusionOk="0" h="8695" w="10274">
                      <a:moveTo>
                        <a:pt x="1220" y="0"/>
                      </a:moveTo>
                      <a:cubicBezTo>
                        <a:pt x="1106" y="0"/>
                        <a:pt x="991" y="74"/>
                        <a:pt x="975" y="221"/>
                      </a:cubicBezTo>
                      <a:cubicBezTo>
                        <a:pt x="975" y="2935"/>
                        <a:pt x="975" y="5747"/>
                        <a:pt x="59" y="8396"/>
                      </a:cubicBezTo>
                      <a:cubicBezTo>
                        <a:pt x="1" y="8572"/>
                        <a:pt x="153" y="8695"/>
                        <a:pt x="326" y="8695"/>
                      </a:cubicBezTo>
                      <a:cubicBezTo>
                        <a:pt x="346" y="8695"/>
                        <a:pt x="366" y="8693"/>
                        <a:pt x="386" y="8690"/>
                      </a:cubicBezTo>
                      <a:cubicBezTo>
                        <a:pt x="3558" y="8232"/>
                        <a:pt x="6828" y="8298"/>
                        <a:pt x="9967" y="7545"/>
                      </a:cubicBezTo>
                      <a:cubicBezTo>
                        <a:pt x="10274" y="7484"/>
                        <a:pt x="10178" y="7049"/>
                        <a:pt x="9895" y="7049"/>
                      </a:cubicBezTo>
                      <a:cubicBezTo>
                        <a:pt x="9876" y="7049"/>
                        <a:pt x="9857" y="7051"/>
                        <a:pt x="9836" y="7055"/>
                      </a:cubicBezTo>
                      <a:cubicBezTo>
                        <a:pt x="6847" y="7740"/>
                        <a:pt x="3739" y="7743"/>
                        <a:pt x="682" y="8137"/>
                      </a:cubicBezTo>
                      <a:lnTo>
                        <a:pt x="682" y="8137"/>
                      </a:lnTo>
                      <a:cubicBezTo>
                        <a:pt x="1495" y="5597"/>
                        <a:pt x="1465" y="2865"/>
                        <a:pt x="1465" y="221"/>
                      </a:cubicBezTo>
                      <a:cubicBezTo>
                        <a:pt x="1449" y="74"/>
                        <a:pt x="1335" y="0"/>
                        <a:pt x="122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14" name="Google Shape;714;p33"/>
                <p:cNvSpPr/>
                <p:nvPr/>
              </p:nvSpPr>
              <p:spPr>
                <a:xfrm>
                  <a:off x="5001125" y="2227300"/>
                  <a:ext cx="151575" cy="149350"/>
                </a:xfrm>
                <a:custGeom>
                  <a:rect b="b" l="l" r="r" t="t"/>
                  <a:pathLst>
                    <a:path extrusionOk="0" h="5974" w="6063">
                      <a:moveTo>
                        <a:pt x="699" y="1"/>
                      </a:moveTo>
                      <a:cubicBezTo>
                        <a:pt x="581" y="1"/>
                        <a:pt x="458" y="83"/>
                        <a:pt x="425" y="246"/>
                      </a:cubicBezTo>
                      <a:cubicBezTo>
                        <a:pt x="425" y="2077"/>
                        <a:pt x="0" y="3876"/>
                        <a:pt x="197" y="5707"/>
                      </a:cubicBezTo>
                      <a:cubicBezTo>
                        <a:pt x="197" y="5853"/>
                        <a:pt x="328" y="5973"/>
                        <a:pt x="473" y="5973"/>
                      </a:cubicBezTo>
                      <a:cubicBezTo>
                        <a:pt x="489" y="5973"/>
                        <a:pt x="507" y="5972"/>
                        <a:pt x="524" y="5968"/>
                      </a:cubicBezTo>
                      <a:cubicBezTo>
                        <a:pt x="2289" y="5739"/>
                        <a:pt x="4088" y="5968"/>
                        <a:pt x="5788" y="5511"/>
                      </a:cubicBezTo>
                      <a:cubicBezTo>
                        <a:pt x="6063" y="5419"/>
                        <a:pt x="5967" y="5014"/>
                        <a:pt x="5713" y="5014"/>
                      </a:cubicBezTo>
                      <a:cubicBezTo>
                        <a:pt x="5695" y="5014"/>
                        <a:pt x="5677" y="5016"/>
                        <a:pt x="5657" y="5020"/>
                      </a:cubicBezTo>
                      <a:cubicBezTo>
                        <a:pt x="4054" y="5452"/>
                        <a:pt x="2335" y="5273"/>
                        <a:pt x="691" y="5443"/>
                      </a:cubicBezTo>
                      <a:lnTo>
                        <a:pt x="691" y="5443"/>
                      </a:lnTo>
                      <a:cubicBezTo>
                        <a:pt x="534" y="3703"/>
                        <a:pt x="949" y="1989"/>
                        <a:pt x="949" y="246"/>
                      </a:cubicBezTo>
                      <a:cubicBezTo>
                        <a:pt x="932" y="83"/>
                        <a:pt x="818" y="1"/>
                        <a:pt x="69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15" name="Google Shape;715;p33"/>
                <p:cNvSpPr/>
                <p:nvPr/>
              </p:nvSpPr>
              <p:spPr>
                <a:xfrm>
                  <a:off x="5113925" y="2118350"/>
                  <a:ext cx="106300" cy="121350"/>
                </a:xfrm>
                <a:custGeom>
                  <a:rect b="b" l="l" r="r" t="t"/>
                  <a:pathLst>
                    <a:path extrusionOk="0" h="4854" w="4252">
                      <a:moveTo>
                        <a:pt x="723" y="1"/>
                      </a:moveTo>
                      <a:cubicBezTo>
                        <a:pt x="625" y="1"/>
                        <a:pt x="537" y="58"/>
                        <a:pt x="524" y="190"/>
                      </a:cubicBezTo>
                      <a:cubicBezTo>
                        <a:pt x="295" y="1531"/>
                        <a:pt x="262" y="2937"/>
                        <a:pt x="66" y="4310"/>
                      </a:cubicBezTo>
                      <a:cubicBezTo>
                        <a:pt x="1" y="4441"/>
                        <a:pt x="99" y="4571"/>
                        <a:pt x="230" y="4604"/>
                      </a:cubicBezTo>
                      <a:cubicBezTo>
                        <a:pt x="1213" y="4759"/>
                        <a:pt x="2196" y="4853"/>
                        <a:pt x="3179" y="4853"/>
                      </a:cubicBezTo>
                      <a:cubicBezTo>
                        <a:pt x="3439" y="4853"/>
                        <a:pt x="3698" y="4847"/>
                        <a:pt x="3957" y="4833"/>
                      </a:cubicBezTo>
                      <a:cubicBezTo>
                        <a:pt x="4252" y="4800"/>
                        <a:pt x="4252" y="4375"/>
                        <a:pt x="3957" y="4343"/>
                      </a:cubicBezTo>
                      <a:cubicBezTo>
                        <a:pt x="3761" y="4348"/>
                        <a:pt x="3565" y="4351"/>
                        <a:pt x="3368" y="4351"/>
                      </a:cubicBezTo>
                      <a:cubicBezTo>
                        <a:pt x="2436" y="4351"/>
                        <a:pt x="1507" y="4289"/>
                        <a:pt x="596" y="4151"/>
                      </a:cubicBezTo>
                      <a:lnTo>
                        <a:pt x="596" y="4151"/>
                      </a:lnTo>
                      <a:cubicBezTo>
                        <a:pt x="758" y="2874"/>
                        <a:pt x="802" y="1598"/>
                        <a:pt x="1014" y="321"/>
                      </a:cubicBezTo>
                      <a:cubicBezTo>
                        <a:pt x="1034" y="126"/>
                        <a:pt x="867" y="1"/>
                        <a:pt x="72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716" name="Google Shape;716;p33"/>
              <p:cNvGrpSpPr/>
              <p:nvPr/>
            </p:nvGrpSpPr>
            <p:grpSpPr>
              <a:xfrm rot="1472793">
                <a:off x="5262958" y="2882778"/>
                <a:ext cx="1286956" cy="993969"/>
                <a:chOff x="5517750" y="1707725"/>
                <a:chExt cx="618800" cy="477925"/>
              </a:xfrm>
            </p:grpSpPr>
            <p:sp>
              <p:nvSpPr>
                <p:cNvPr id="717" name="Google Shape;717;p33"/>
                <p:cNvSpPr/>
                <p:nvPr/>
              </p:nvSpPr>
              <p:spPr>
                <a:xfrm>
                  <a:off x="5517750" y="1707725"/>
                  <a:ext cx="618800" cy="466075"/>
                </a:xfrm>
                <a:custGeom>
                  <a:rect b="b" l="l" r="r" t="t"/>
                  <a:pathLst>
                    <a:path extrusionOk="0" h="18643" w="24752">
                      <a:moveTo>
                        <a:pt x="14240" y="1"/>
                      </a:moveTo>
                      <a:cubicBezTo>
                        <a:pt x="11170" y="1"/>
                        <a:pt x="9340" y="7681"/>
                        <a:pt x="8339" y="9683"/>
                      </a:cubicBezTo>
                      <a:cubicBezTo>
                        <a:pt x="8143" y="7296"/>
                        <a:pt x="7129" y="4942"/>
                        <a:pt x="5854" y="2882"/>
                      </a:cubicBezTo>
                      <a:cubicBezTo>
                        <a:pt x="4786" y="1379"/>
                        <a:pt x="3826" y="259"/>
                        <a:pt x="3009" y="259"/>
                      </a:cubicBezTo>
                      <a:cubicBezTo>
                        <a:pt x="2476" y="259"/>
                        <a:pt x="2004" y="737"/>
                        <a:pt x="1603" y="1901"/>
                      </a:cubicBezTo>
                      <a:cubicBezTo>
                        <a:pt x="1" y="6904"/>
                        <a:pt x="5331" y="14195"/>
                        <a:pt x="7260" y="18642"/>
                      </a:cubicBezTo>
                      <a:cubicBezTo>
                        <a:pt x="10857" y="17923"/>
                        <a:pt x="18116" y="14620"/>
                        <a:pt x="20797" y="12037"/>
                      </a:cubicBezTo>
                      <a:cubicBezTo>
                        <a:pt x="24751" y="8624"/>
                        <a:pt x="24034" y="6689"/>
                        <a:pt x="21493" y="6689"/>
                      </a:cubicBezTo>
                      <a:cubicBezTo>
                        <a:pt x="19579" y="6689"/>
                        <a:pt x="16632" y="7786"/>
                        <a:pt x="13865" y="10173"/>
                      </a:cubicBezTo>
                      <a:cubicBezTo>
                        <a:pt x="14355" y="8310"/>
                        <a:pt x="17592" y="462"/>
                        <a:pt x="14355" y="4"/>
                      </a:cubicBezTo>
                      <a:cubicBezTo>
                        <a:pt x="14317" y="2"/>
                        <a:pt x="14278" y="1"/>
                        <a:pt x="142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18" name="Google Shape;718;p33"/>
                <p:cNvSpPr/>
                <p:nvPr/>
              </p:nvSpPr>
              <p:spPr>
                <a:xfrm>
                  <a:off x="5589700" y="1878600"/>
                  <a:ext cx="396975" cy="298450"/>
                </a:xfrm>
                <a:custGeom>
                  <a:rect b="b" l="l" r="r" t="t"/>
                  <a:pathLst>
                    <a:path extrusionOk="0" h="11938" w="15879">
                      <a:moveTo>
                        <a:pt x="9112" y="1"/>
                      </a:moveTo>
                      <a:cubicBezTo>
                        <a:pt x="7163" y="1"/>
                        <a:pt x="5976" y="4925"/>
                        <a:pt x="5330" y="6216"/>
                      </a:cubicBezTo>
                      <a:cubicBezTo>
                        <a:pt x="5166" y="4646"/>
                        <a:pt x="4611" y="3142"/>
                        <a:pt x="3728" y="1834"/>
                      </a:cubicBezTo>
                      <a:cubicBezTo>
                        <a:pt x="3057" y="868"/>
                        <a:pt x="2446" y="151"/>
                        <a:pt x="1923" y="151"/>
                      </a:cubicBezTo>
                      <a:cubicBezTo>
                        <a:pt x="1579" y="151"/>
                        <a:pt x="1273" y="461"/>
                        <a:pt x="1014" y="1213"/>
                      </a:cubicBezTo>
                      <a:cubicBezTo>
                        <a:pt x="0" y="4417"/>
                        <a:pt x="3433" y="9093"/>
                        <a:pt x="4643" y="11938"/>
                      </a:cubicBezTo>
                      <a:cubicBezTo>
                        <a:pt x="6965" y="11480"/>
                        <a:pt x="11608" y="9355"/>
                        <a:pt x="13341" y="7720"/>
                      </a:cubicBezTo>
                      <a:cubicBezTo>
                        <a:pt x="15878" y="5519"/>
                        <a:pt x="15414" y="4275"/>
                        <a:pt x="13782" y="4275"/>
                      </a:cubicBezTo>
                      <a:cubicBezTo>
                        <a:pt x="12553" y="4275"/>
                        <a:pt x="10663" y="4980"/>
                        <a:pt x="8894" y="6510"/>
                      </a:cubicBezTo>
                      <a:cubicBezTo>
                        <a:pt x="9188" y="5300"/>
                        <a:pt x="11281" y="297"/>
                        <a:pt x="9188" y="3"/>
                      </a:cubicBezTo>
                      <a:cubicBezTo>
                        <a:pt x="9163" y="1"/>
                        <a:pt x="9137" y="1"/>
                        <a:pt x="91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19" name="Google Shape;719;p33"/>
                <p:cNvSpPr/>
                <p:nvPr/>
              </p:nvSpPr>
              <p:spPr>
                <a:xfrm>
                  <a:off x="5650025" y="1932800"/>
                  <a:ext cx="68025" cy="247125"/>
                </a:xfrm>
                <a:custGeom>
                  <a:rect b="b" l="l" r="r" t="t"/>
                  <a:pathLst>
                    <a:path extrusionOk="0" h="9885" w="2721">
                      <a:moveTo>
                        <a:pt x="307" y="0"/>
                      </a:moveTo>
                      <a:cubicBezTo>
                        <a:pt x="159" y="0"/>
                        <a:pt x="1" y="125"/>
                        <a:pt x="40" y="320"/>
                      </a:cubicBezTo>
                      <a:cubicBezTo>
                        <a:pt x="367" y="1857"/>
                        <a:pt x="824" y="3394"/>
                        <a:pt x="1413" y="4865"/>
                      </a:cubicBezTo>
                      <a:cubicBezTo>
                        <a:pt x="1969" y="6402"/>
                        <a:pt x="2198" y="8037"/>
                        <a:pt x="2067" y="9639"/>
                      </a:cubicBezTo>
                      <a:cubicBezTo>
                        <a:pt x="2050" y="9803"/>
                        <a:pt x="2165" y="9884"/>
                        <a:pt x="2292" y="9884"/>
                      </a:cubicBezTo>
                      <a:cubicBezTo>
                        <a:pt x="2418" y="9884"/>
                        <a:pt x="2557" y="9803"/>
                        <a:pt x="2590" y="9639"/>
                      </a:cubicBezTo>
                      <a:cubicBezTo>
                        <a:pt x="2721" y="8037"/>
                        <a:pt x="2492" y="6402"/>
                        <a:pt x="1936" y="4865"/>
                      </a:cubicBezTo>
                      <a:cubicBezTo>
                        <a:pt x="1446" y="3328"/>
                        <a:pt x="824" y="1792"/>
                        <a:pt x="530" y="189"/>
                      </a:cubicBezTo>
                      <a:cubicBezTo>
                        <a:pt x="504" y="57"/>
                        <a:pt x="408" y="0"/>
                        <a:pt x="30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20" name="Google Shape;720;p33"/>
                <p:cNvSpPr/>
                <p:nvPr/>
              </p:nvSpPr>
              <p:spPr>
                <a:xfrm>
                  <a:off x="5706100" y="1932675"/>
                  <a:ext cx="101675" cy="252975"/>
                </a:xfrm>
                <a:custGeom>
                  <a:rect b="b" l="l" r="r" t="t"/>
                  <a:pathLst>
                    <a:path extrusionOk="0" h="10119" w="4067">
                      <a:moveTo>
                        <a:pt x="3722" y="0"/>
                      </a:moveTo>
                      <a:cubicBezTo>
                        <a:pt x="3645" y="0"/>
                        <a:pt x="3569" y="38"/>
                        <a:pt x="3519" y="129"/>
                      </a:cubicBezTo>
                      <a:cubicBezTo>
                        <a:pt x="2080" y="3235"/>
                        <a:pt x="674" y="6407"/>
                        <a:pt x="20" y="9808"/>
                      </a:cubicBezTo>
                      <a:cubicBezTo>
                        <a:pt x="0" y="9988"/>
                        <a:pt x="176" y="10119"/>
                        <a:pt x="322" y="10119"/>
                      </a:cubicBezTo>
                      <a:cubicBezTo>
                        <a:pt x="416" y="10119"/>
                        <a:pt x="498" y="10066"/>
                        <a:pt x="510" y="9938"/>
                      </a:cubicBezTo>
                      <a:cubicBezTo>
                        <a:pt x="1164" y="6603"/>
                        <a:pt x="2538" y="3464"/>
                        <a:pt x="3976" y="391"/>
                      </a:cubicBezTo>
                      <a:cubicBezTo>
                        <a:pt x="4067" y="188"/>
                        <a:pt x="3892" y="0"/>
                        <a:pt x="37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21" name="Google Shape;721;p33"/>
                <p:cNvSpPr/>
                <p:nvPr/>
              </p:nvSpPr>
              <p:spPr>
                <a:xfrm>
                  <a:off x="5709625" y="2014525"/>
                  <a:ext cx="237225" cy="166450"/>
                </a:xfrm>
                <a:custGeom>
                  <a:rect b="b" l="l" r="r" t="t"/>
                  <a:pathLst>
                    <a:path extrusionOk="0" h="6658" w="9489">
                      <a:moveTo>
                        <a:pt x="9119" y="1"/>
                      </a:moveTo>
                      <a:cubicBezTo>
                        <a:pt x="9082" y="1"/>
                        <a:pt x="9042" y="9"/>
                        <a:pt x="9002" y="27"/>
                      </a:cubicBezTo>
                      <a:cubicBezTo>
                        <a:pt x="5928" y="1792"/>
                        <a:pt x="2397" y="3329"/>
                        <a:pt x="173" y="6207"/>
                      </a:cubicBezTo>
                      <a:cubicBezTo>
                        <a:pt x="1" y="6404"/>
                        <a:pt x="163" y="6657"/>
                        <a:pt x="351" y="6657"/>
                      </a:cubicBezTo>
                      <a:cubicBezTo>
                        <a:pt x="413" y="6657"/>
                        <a:pt x="477" y="6631"/>
                        <a:pt x="533" y="6566"/>
                      </a:cubicBezTo>
                      <a:cubicBezTo>
                        <a:pt x="2724" y="3722"/>
                        <a:pt x="6222" y="2218"/>
                        <a:pt x="9263" y="485"/>
                      </a:cubicBezTo>
                      <a:cubicBezTo>
                        <a:pt x="9489" y="315"/>
                        <a:pt x="9350" y="1"/>
                        <a:pt x="911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722" name="Google Shape;722;p33"/>
              <p:cNvSpPr/>
              <p:nvPr/>
            </p:nvSpPr>
            <p:spPr>
              <a:xfrm>
                <a:off x="2435877" y="2215175"/>
                <a:ext cx="2225435" cy="1232586"/>
              </a:xfrm>
              <a:custGeom>
                <a:rect b="b" l="l" r="r" t="t"/>
                <a:pathLst>
                  <a:path extrusionOk="0" h="23707" w="42803">
                    <a:moveTo>
                      <a:pt x="20993" y="0"/>
                    </a:moveTo>
                    <a:cubicBezTo>
                      <a:pt x="16088" y="262"/>
                      <a:pt x="18802" y="10627"/>
                      <a:pt x="18246" y="13341"/>
                    </a:cubicBezTo>
                    <a:cubicBezTo>
                      <a:pt x="16258" y="12423"/>
                      <a:pt x="9510" y="9330"/>
                      <a:pt x="4929" y="9330"/>
                    </a:cubicBezTo>
                    <a:cubicBezTo>
                      <a:pt x="2655" y="9330"/>
                      <a:pt x="915" y="10092"/>
                      <a:pt x="557" y="12262"/>
                    </a:cubicBezTo>
                    <a:cubicBezTo>
                      <a:pt x="1" y="16611"/>
                      <a:pt x="10072" y="22889"/>
                      <a:pt x="13636" y="23706"/>
                    </a:cubicBezTo>
                    <a:lnTo>
                      <a:pt x="35969" y="21254"/>
                    </a:lnTo>
                    <a:cubicBezTo>
                      <a:pt x="38421" y="17690"/>
                      <a:pt x="42803" y="7619"/>
                      <a:pt x="40056" y="3270"/>
                    </a:cubicBezTo>
                    <a:cubicBezTo>
                      <a:pt x="39023" y="1646"/>
                      <a:pt x="37834" y="993"/>
                      <a:pt x="36604" y="993"/>
                    </a:cubicBezTo>
                    <a:cubicBezTo>
                      <a:pt x="32660" y="993"/>
                      <a:pt x="28293" y="7711"/>
                      <a:pt x="27271" y="10627"/>
                    </a:cubicBezTo>
                    <a:cubicBezTo>
                      <a:pt x="25342" y="8698"/>
                      <a:pt x="24263" y="0"/>
                      <a:pt x="209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3" name="Google Shape;723;p33"/>
              <p:cNvSpPr/>
              <p:nvPr/>
            </p:nvSpPr>
            <p:spPr>
              <a:xfrm flipH="1">
                <a:off x="3310301" y="1107342"/>
                <a:ext cx="953709" cy="2354671"/>
              </a:xfrm>
              <a:custGeom>
                <a:rect b="b" l="l" r="r" t="t"/>
                <a:pathLst>
                  <a:path extrusionOk="0" h="26966" w="10922">
                    <a:moveTo>
                      <a:pt x="2600" y="0"/>
                    </a:moveTo>
                    <a:cubicBezTo>
                      <a:pt x="2346" y="0"/>
                      <a:pt x="2086" y="76"/>
                      <a:pt x="1832" y="253"/>
                    </a:cubicBezTo>
                    <a:cubicBezTo>
                      <a:pt x="1" y="1528"/>
                      <a:pt x="3401" y="5223"/>
                      <a:pt x="4513" y="6139"/>
                    </a:cubicBezTo>
                    <a:cubicBezTo>
                      <a:pt x="4546" y="6139"/>
                      <a:pt x="4546" y="6171"/>
                      <a:pt x="4578" y="6171"/>
                    </a:cubicBezTo>
                    <a:cubicBezTo>
                      <a:pt x="4905" y="7152"/>
                      <a:pt x="5232" y="8133"/>
                      <a:pt x="5494" y="9114"/>
                    </a:cubicBezTo>
                    <a:cubicBezTo>
                      <a:pt x="4685" y="8044"/>
                      <a:pt x="3272" y="6495"/>
                      <a:pt x="2169" y="6495"/>
                    </a:cubicBezTo>
                    <a:cubicBezTo>
                      <a:pt x="1890" y="6495"/>
                      <a:pt x="1631" y="6594"/>
                      <a:pt x="1407" y="6825"/>
                    </a:cubicBezTo>
                    <a:cubicBezTo>
                      <a:pt x="622" y="7675"/>
                      <a:pt x="1374" y="8820"/>
                      <a:pt x="2126" y="9278"/>
                    </a:cubicBezTo>
                    <a:cubicBezTo>
                      <a:pt x="3238" y="9932"/>
                      <a:pt x="4448" y="10389"/>
                      <a:pt x="5690" y="10618"/>
                    </a:cubicBezTo>
                    <a:lnTo>
                      <a:pt x="5886" y="10618"/>
                    </a:lnTo>
                    <a:cubicBezTo>
                      <a:pt x="6213" y="11992"/>
                      <a:pt x="6442" y="13430"/>
                      <a:pt x="6540" y="14869"/>
                    </a:cubicBezTo>
                    <a:lnTo>
                      <a:pt x="6540" y="14934"/>
                    </a:lnTo>
                    <a:cubicBezTo>
                      <a:pt x="6030" y="14012"/>
                      <a:pt x="5268" y="12800"/>
                      <a:pt x="4561" y="12800"/>
                    </a:cubicBezTo>
                    <a:cubicBezTo>
                      <a:pt x="4316" y="12800"/>
                      <a:pt x="4078" y="12946"/>
                      <a:pt x="3859" y="13299"/>
                    </a:cubicBezTo>
                    <a:cubicBezTo>
                      <a:pt x="3009" y="14705"/>
                      <a:pt x="5494" y="16177"/>
                      <a:pt x="6508" y="16798"/>
                    </a:cubicBezTo>
                    <a:cubicBezTo>
                      <a:pt x="6475" y="17648"/>
                      <a:pt x="6410" y="18498"/>
                      <a:pt x="6279" y="19316"/>
                    </a:cubicBezTo>
                    <a:cubicBezTo>
                      <a:pt x="6246" y="18858"/>
                      <a:pt x="6115" y="18400"/>
                      <a:pt x="5854" y="18008"/>
                    </a:cubicBezTo>
                    <a:cubicBezTo>
                      <a:pt x="5664" y="17734"/>
                      <a:pt x="5215" y="17486"/>
                      <a:pt x="4824" y="17486"/>
                    </a:cubicBezTo>
                    <a:cubicBezTo>
                      <a:pt x="4609" y="17486"/>
                      <a:pt x="4412" y="17561"/>
                      <a:pt x="4284" y="17746"/>
                    </a:cubicBezTo>
                    <a:cubicBezTo>
                      <a:pt x="3892" y="18270"/>
                      <a:pt x="4415" y="19054"/>
                      <a:pt x="4677" y="19512"/>
                    </a:cubicBezTo>
                    <a:cubicBezTo>
                      <a:pt x="5004" y="20068"/>
                      <a:pt x="5429" y="20591"/>
                      <a:pt x="5886" y="21049"/>
                    </a:cubicBezTo>
                    <a:cubicBezTo>
                      <a:pt x="5919" y="21049"/>
                      <a:pt x="5952" y="21082"/>
                      <a:pt x="6017" y="21082"/>
                    </a:cubicBezTo>
                    <a:cubicBezTo>
                      <a:pt x="5658" y="22913"/>
                      <a:pt x="5200" y="24744"/>
                      <a:pt x="4807" y="26608"/>
                    </a:cubicBezTo>
                    <a:cubicBezTo>
                      <a:pt x="4769" y="26821"/>
                      <a:pt x="4949" y="26966"/>
                      <a:pt x="5122" y="26966"/>
                    </a:cubicBezTo>
                    <a:cubicBezTo>
                      <a:pt x="5241" y="26966"/>
                      <a:pt x="5356" y="26898"/>
                      <a:pt x="5396" y="26738"/>
                    </a:cubicBezTo>
                    <a:cubicBezTo>
                      <a:pt x="5952" y="24090"/>
                      <a:pt x="6704" y="21441"/>
                      <a:pt x="7031" y="18760"/>
                    </a:cubicBezTo>
                    <a:cubicBezTo>
                      <a:pt x="7069" y="18798"/>
                      <a:pt x="7119" y="18814"/>
                      <a:pt x="7173" y="18814"/>
                    </a:cubicBezTo>
                    <a:cubicBezTo>
                      <a:pt x="7211" y="18814"/>
                      <a:pt x="7252" y="18806"/>
                      <a:pt x="7292" y="18793"/>
                    </a:cubicBezTo>
                    <a:cubicBezTo>
                      <a:pt x="8110" y="18466"/>
                      <a:pt x="10889" y="18400"/>
                      <a:pt x="10399" y="16896"/>
                    </a:cubicBezTo>
                    <a:cubicBezTo>
                      <a:pt x="10239" y="16347"/>
                      <a:pt x="9726" y="16022"/>
                      <a:pt x="9198" y="16022"/>
                    </a:cubicBezTo>
                    <a:cubicBezTo>
                      <a:pt x="8971" y="16022"/>
                      <a:pt x="8741" y="16082"/>
                      <a:pt x="8535" y="16210"/>
                    </a:cubicBezTo>
                    <a:cubicBezTo>
                      <a:pt x="8012" y="16537"/>
                      <a:pt x="7521" y="16962"/>
                      <a:pt x="7129" y="17452"/>
                    </a:cubicBezTo>
                    <a:cubicBezTo>
                      <a:pt x="7194" y="16602"/>
                      <a:pt x="7194" y="15752"/>
                      <a:pt x="7129" y="14902"/>
                    </a:cubicBezTo>
                    <a:cubicBezTo>
                      <a:pt x="7129" y="14640"/>
                      <a:pt x="7096" y="14379"/>
                      <a:pt x="7064" y="14150"/>
                    </a:cubicBezTo>
                    <a:lnTo>
                      <a:pt x="7096" y="14150"/>
                    </a:lnTo>
                    <a:cubicBezTo>
                      <a:pt x="8470" y="13757"/>
                      <a:pt x="10922" y="9735"/>
                      <a:pt x="8698" y="9081"/>
                    </a:cubicBezTo>
                    <a:cubicBezTo>
                      <a:pt x="8628" y="9063"/>
                      <a:pt x="8560" y="9054"/>
                      <a:pt x="8494" y="9054"/>
                    </a:cubicBezTo>
                    <a:cubicBezTo>
                      <a:pt x="7518" y="9054"/>
                      <a:pt x="7018" y="11008"/>
                      <a:pt x="6835" y="12417"/>
                    </a:cubicBezTo>
                    <a:cubicBezTo>
                      <a:pt x="6671" y="11370"/>
                      <a:pt x="6442" y="10357"/>
                      <a:pt x="6181" y="9343"/>
                    </a:cubicBezTo>
                    <a:cubicBezTo>
                      <a:pt x="7096" y="8689"/>
                      <a:pt x="9156" y="4896"/>
                      <a:pt x="7064" y="4504"/>
                    </a:cubicBezTo>
                    <a:cubicBezTo>
                      <a:pt x="7008" y="4494"/>
                      <a:pt x="6955" y="4489"/>
                      <a:pt x="6903" y="4489"/>
                    </a:cubicBezTo>
                    <a:cubicBezTo>
                      <a:pt x="5920" y="4489"/>
                      <a:pt x="5625" y="6209"/>
                      <a:pt x="5625" y="7545"/>
                    </a:cubicBezTo>
                    <a:cubicBezTo>
                      <a:pt x="5461" y="6989"/>
                      <a:pt x="5298" y="6433"/>
                      <a:pt x="5102" y="5877"/>
                    </a:cubicBezTo>
                    <a:cubicBezTo>
                      <a:pt x="5232" y="4438"/>
                      <a:pt x="5134" y="2803"/>
                      <a:pt x="4513" y="1495"/>
                    </a:cubicBezTo>
                    <a:cubicBezTo>
                      <a:pt x="4188" y="796"/>
                      <a:pt x="3424" y="0"/>
                      <a:pt x="26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724" name="Google Shape;724;p33"/>
              <p:cNvGrpSpPr/>
              <p:nvPr/>
            </p:nvGrpSpPr>
            <p:grpSpPr>
              <a:xfrm>
                <a:off x="1271029" y="2416472"/>
                <a:ext cx="1742633" cy="1934121"/>
                <a:chOff x="6073625" y="2772425"/>
                <a:chExt cx="837925" cy="930000"/>
              </a:xfrm>
            </p:grpSpPr>
            <p:sp>
              <p:nvSpPr>
                <p:cNvPr id="725" name="Google Shape;725;p33"/>
                <p:cNvSpPr/>
                <p:nvPr/>
              </p:nvSpPr>
              <p:spPr>
                <a:xfrm>
                  <a:off x="6073625" y="2772425"/>
                  <a:ext cx="837925" cy="930000"/>
                </a:xfrm>
                <a:custGeom>
                  <a:rect b="b" l="l" r="r" t="t"/>
                  <a:pathLst>
                    <a:path extrusionOk="0" h="37200" w="33517">
                      <a:moveTo>
                        <a:pt x="2277" y="1"/>
                      </a:moveTo>
                      <a:cubicBezTo>
                        <a:pt x="1494" y="1"/>
                        <a:pt x="733" y="50"/>
                        <a:pt x="1" y="153"/>
                      </a:cubicBezTo>
                      <a:cubicBezTo>
                        <a:pt x="1" y="9864"/>
                        <a:pt x="4546" y="33930"/>
                        <a:pt x="32176" y="37200"/>
                      </a:cubicBezTo>
                      <a:cubicBezTo>
                        <a:pt x="33516" y="30399"/>
                        <a:pt x="32176" y="21668"/>
                        <a:pt x="29167" y="15390"/>
                      </a:cubicBezTo>
                      <a:cubicBezTo>
                        <a:pt x="25143" y="7584"/>
                        <a:pt x="11991" y="1"/>
                        <a:pt x="22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26" name="Google Shape;726;p33"/>
                <p:cNvSpPr/>
                <p:nvPr/>
              </p:nvSpPr>
              <p:spPr>
                <a:xfrm>
                  <a:off x="6202150" y="2858025"/>
                  <a:ext cx="677700" cy="830775"/>
                </a:xfrm>
                <a:custGeom>
                  <a:rect b="b" l="l" r="r" t="t"/>
                  <a:pathLst>
                    <a:path extrusionOk="0" h="33231" w="27108">
                      <a:moveTo>
                        <a:pt x="360" y="0"/>
                      </a:moveTo>
                      <a:cubicBezTo>
                        <a:pt x="191" y="0"/>
                        <a:pt x="1" y="188"/>
                        <a:pt x="91" y="391"/>
                      </a:cubicBezTo>
                      <a:cubicBezTo>
                        <a:pt x="1072" y="2549"/>
                        <a:pt x="3132" y="3988"/>
                        <a:pt x="4636" y="5721"/>
                      </a:cubicBezTo>
                      <a:cubicBezTo>
                        <a:pt x="6500" y="7879"/>
                        <a:pt x="8298" y="10037"/>
                        <a:pt x="10097" y="12260"/>
                      </a:cubicBezTo>
                      <a:cubicBezTo>
                        <a:pt x="13661" y="16707"/>
                        <a:pt x="17552" y="20860"/>
                        <a:pt x="21018" y="25340"/>
                      </a:cubicBezTo>
                      <a:cubicBezTo>
                        <a:pt x="22947" y="27858"/>
                        <a:pt x="24811" y="30441"/>
                        <a:pt x="26544" y="33122"/>
                      </a:cubicBezTo>
                      <a:cubicBezTo>
                        <a:pt x="26592" y="33199"/>
                        <a:pt x="26665" y="33230"/>
                        <a:pt x="26740" y="33230"/>
                      </a:cubicBezTo>
                      <a:cubicBezTo>
                        <a:pt x="26920" y="33230"/>
                        <a:pt x="27108" y="33045"/>
                        <a:pt x="26969" y="32860"/>
                      </a:cubicBezTo>
                      <a:lnTo>
                        <a:pt x="26969" y="32828"/>
                      </a:lnTo>
                      <a:cubicBezTo>
                        <a:pt x="23896" y="28119"/>
                        <a:pt x="20495" y="23639"/>
                        <a:pt x="16833" y="19389"/>
                      </a:cubicBezTo>
                      <a:cubicBezTo>
                        <a:pt x="15002" y="17231"/>
                        <a:pt x="13072" y="15138"/>
                        <a:pt x="11307" y="12914"/>
                      </a:cubicBezTo>
                      <a:cubicBezTo>
                        <a:pt x="9508" y="10724"/>
                        <a:pt x="7775" y="8467"/>
                        <a:pt x="5879" y="6375"/>
                      </a:cubicBezTo>
                      <a:cubicBezTo>
                        <a:pt x="4963" y="5328"/>
                        <a:pt x="4048" y="4347"/>
                        <a:pt x="3067" y="3367"/>
                      </a:cubicBezTo>
                      <a:cubicBezTo>
                        <a:pt x="2119" y="2418"/>
                        <a:pt x="1105" y="1405"/>
                        <a:pt x="549" y="129"/>
                      </a:cubicBezTo>
                      <a:cubicBezTo>
                        <a:pt x="508" y="38"/>
                        <a:pt x="437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27" name="Google Shape;727;p33"/>
                <p:cNvSpPr/>
                <p:nvPr/>
              </p:nvSpPr>
              <p:spPr>
                <a:xfrm>
                  <a:off x="6166500" y="2859000"/>
                  <a:ext cx="206350" cy="188800"/>
                </a:xfrm>
                <a:custGeom>
                  <a:rect b="b" l="l" r="r" t="t"/>
                  <a:pathLst>
                    <a:path extrusionOk="0" h="7552" w="8254">
                      <a:moveTo>
                        <a:pt x="8008" y="0"/>
                      </a:moveTo>
                      <a:cubicBezTo>
                        <a:pt x="7893" y="0"/>
                        <a:pt x="7779" y="74"/>
                        <a:pt x="7763" y="221"/>
                      </a:cubicBezTo>
                      <a:lnTo>
                        <a:pt x="7763" y="6990"/>
                      </a:lnTo>
                      <a:lnTo>
                        <a:pt x="7763" y="6990"/>
                      </a:lnTo>
                      <a:cubicBezTo>
                        <a:pt x="5340" y="6458"/>
                        <a:pt x="2889" y="5954"/>
                        <a:pt x="438" y="5420"/>
                      </a:cubicBezTo>
                      <a:cubicBezTo>
                        <a:pt x="418" y="5416"/>
                        <a:pt x="398" y="5414"/>
                        <a:pt x="379" y="5414"/>
                      </a:cubicBezTo>
                      <a:cubicBezTo>
                        <a:pt x="97" y="5414"/>
                        <a:pt x="1" y="5849"/>
                        <a:pt x="307" y="5911"/>
                      </a:cubicBezTo>
                      <a:cubicBezTo>
                        <a:pt x="2858" y="6467"/>
                        <a:pt x="5408" y="6990"/>
                        <a:pt x="7926" y="7546"/>
                      </a:cubicBezTo>
                      <a:cubicBezTo>
                        <a:pt x="7947" y="7550"/>
                        <a:pt x="7968" y="7552"/>
                        <a:pt x="7989" y="7552"/>
                      </a:cubicBezTo>
                      <a:cubicBezTo>
                        <a:pt x="8129" y="7552"/>
                        <a:pt x="8253" y="7459"/>
                        <a:pt x="8253" y="7317"/>
                      </a:cubicBezTo>
                      <a:lnTo>
                        <a:pt x="8253" y="221"/>
                      </a:lnTo>
                      <a:cubicBezTo>
                        <a:pt x="8237" y="74"/>
                        <a:pt x="8122" y="0"/>
                        <a:pt x="80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28" name="Google Shape;728;p33"/>
                <p:cNvSpPr/>
                <p:nvPr/>
              </p:nvSpPr>
              <p:spPr>
                <a:xfrm>
                  <a:off x="6214675" y="2967100"/>
                  <a:ext cx="322075" cy="244250"/>
                </a:xfrm>
                <a:custGeom>
                  <a:rect b="b" l="l" r="r" t="t"/>
                  <a:pathLst>
                    <a:path extrusionOk="0" h="9770" w="12883">
                      <a:moveTo>
                        <a:pt x="12645" y="1"/>
                      </a:moveTo>
                      <a:cubicBezTo>
                        <a:pt x="12522" y="1"/>
                        <a:pt x="12392" y="83"/>
                        <a:pt x="12375" y="246"/>
                      </a:cubicBezTo>
                      <a:cubicBezTo>
                        <a:pt x="12089" y="3265"/>
                        <a:pt x="11587" y="6222"/>
                        <a:pt x="11049" y="9208"/>
                      </a:cubicBezTo>
                      <a:lnTo>
                        <a:pt x="11049" y="9208"/>
                      </a:lnTo>
                      <a:cubicBezTo>
                        <a:pt x="7542" y="8426"/>
                        <a:pt x="3976" y="7916"/>
                        <a:pt x="440" y="7374"/>
                      </a:cubicBezTo>
                      <a:cubicBezTo>
                        <a:pt x="420" y="7370"/>
                        <a:pt x="400" y="7368"/>
                        <a:pt x="382" y="7368"/>
                      </a:cubicBezTo>
                      <a:cubicBezTo>
                        <a:pt x="99" y="7368"/>
                        <a:pt x="1" y="7803"/>
                        <a:pt x="277" y="7865"/>
                      </a:cubicBezTo>
                      <a:cubicBezTo>
                        <a:pt x="3939" y="8421"/>
                        <a:pt x="7601" y="8944"/>
                        <a:pt x="11198" y="9761"/>
                      </a:cubicBezTo>
                      <a:cubicBezTo>
                        <a:pt x="11221" y="9767"/>
                        <a:pt x="11243" y="9770"/>
                        <a:pt x="11265" y="9770"/>
                      </a:cubicBezTo>
                      <a:cubicBezTo>
                        <a:pt x="11371" y="9770"/>
                        <a:pt x="11465" y="9706"/>
                        <a:pt x="11492" y="9598"/>
                      </a:cubicBezTo>
                      <a:cubicBezTo>
                        <a:pt x="12081" y="6491"/>
                        <a:pt x="12571" y="3385"/>
                        <a:pt x="12866" y="246"/>
                      </a:cubicBezTo>
                      <a:cubicBezTo>
                        <a:pt x="12882" y="83"/>
                        <a:pt x="12768" y="1"/>
                        <a:pt x="1264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29" name="Google Shape;729;p33"/>
                <p:cNvSpPr/>
                <p:nvPr/>
              </p:nvSpPr>
              <p:spPr>
                <a:xfrm>
                  <a:off x="6311500" y="3103375"/>
                  <a:ext cx="383250" cy="278625"/>
                </a:xfrm>
                <a:custGeom>
                  <a:rect b="b" l="l" r="r" t="t"/>
                  <a:pathLst>
                    <a:path extrusionOk="0" h="11145" w="15330">
                      <a:moveTo>
                        <a:pt x="15026" y="1"/>
                      </a:moveTo>
                      <a:cubicBezTo>
                        <a:pt x="14923" y="1"/>
                        <a:pt x="14820" y="58"/>
                        <a:pt x="14780" y="190"/>
                      </a:cubicBezTo>
                      <a:cubicBezTo>
                        <a:pt x="13658" y="3556"/>
                        <a:pt x="13165" y="7110"/>
                        <a:pt x="12622" y="10606"/>
                      </a:cubicBezTo>
                      <a:lnTo>
                        <a:pt x="12622" y="10606"/>
                      </a:lnTo>
                      <a:cubicBezTo>
                        <a:pt x="8513" y="10339"/>
                        <a:pt x="4404" y="9804"/>
                        <a:pt x="295" y="9804"/>
                      </a:cubicBezTo>
                      <a:cubicBezTo>
                        <a:pt x="1" y="9836"/>
                        <a:pt x="1" y="10294"/>
                        <a:pt x="295" y="10327"/>
                      </a:cubicBezTo>
                      <a:cubicBezTo>
                        <a:pt x="4480" y="10327"/>
                        <a:pt x="8666" y="10850"/>
                        <a:pt x="12851" y="11144"/>
                      </a:cubicBezTo>
                      <a:cubicBezTo>
                        <a:pt x="12949" y="11144"/>
                        <a:pt x="13047" y="11046"/>
                        <a:pt x="13080" y="10948"/>
                      </a:cubicBezTo>
                      <a:cubicBezTo>
                        <a:pt x="13636" y="7384"/>
                        <a:pt x="14126" y="3754"/>
                        <a:pt x="15271" y="321"/>
                      </a:cubicBezTo>
                      <a:cubicBezTo>
                        <a:pt x="15329" y="126"/>
                        <a:pt x="15179" y="1"/>
                        <a:pt x="150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730" name="Google Shape;730;p33"/>
              <p:cNvGrpSpPr/>
              <p:nvPr/>
            </p:nvGrpSpPr>
            <p:grpSpPr>
              <a:xfrm>
                <a:off x="1991305" y="1624971"/>
                <a:ext cx="1649618" cy="2182749"/>
                <a:chOff x="5908250" y="536500"/>
                <a:chExt cx="793200" cy="1049550"/>
              </a:xfrm>
            </p:grpSpPr>
            <p:sp>
              <p:nvSpPr>
                <p:cNvPr id="731" name="Google Shape;731;p33"/>
                <p:cNvSpPr/>
                <p:nvPr/>
              </p:nvSpPr>
              <p:spPr>
                <a:xfrm>
                  <a:off x="5908250" y="536500"/>
                  <a:ext cx="793200" cy="1049550"/>
                </a:xfrm>
                <a:custGeom>
                  <a:rect b="b" l="l" r="r" t="t"/>
                  <a:pathLst>
                    <a:path extrusionOk="0" h="41982" w="31728">
                      <a:moveTo>
                        <a:pt x="16927" y="1"/>
                      </a:moveTo>
                      <a:cubicBezTo>
                        <a:pt x="14310" y="1"/>
                        <a:pt x="14505" y="9137"/>
                        <a:pt x="14267" y="10624"/>
                      </a:cubicBezTo>
                      <a:cubicBezTo>
                        <a:pt x="13167" y="10204"/>
                        <a:pt x="9799" y="4873"/>
                        <a:pt x="8369" y="4873"/>
                      </a:cubicBezTo>
                      <a:cubicBezTo>
                        <a:pt x="8015" y="4873"/>
                        <a:pt x="7779" y="5201"/>
                        <a:pt x="7727" y="6013"/>
                      </a:cubicBezTo>
                      <a:cubicBezTo>
                        <a:pt x="7466" y="9545"/>
                        <a:pt x="15346" y="11441"/>
                        <a:pt x="13711" y="14711"/>
                      </a:cubicBezTo>
                      <a:cubicBezTo>
                        <a:pt x="12345" y="14122"/>
                        <a:pt x="7296" y="10563"/>
                        <a:pt x="4983" y="10563"/>
                      </a:cubicBezTo>
                      <a:cubicBezTo>
                        <a:pt x="4085" y="10563"/>
                        <a:pt x="3600" y="11099"/>
                        <a:pt x="3902" y="12553"/>
                      </a:cubicBezTo>
                      <a:cubicBezTo>
                        <a:pt x="5013" y="16346"/>
                        <a:pt x="14103" y="15528"/>
                        <a:pt x="13809" y="19910"/>
                      </a:cubicBezTo>
                      <a:cubicBezTo>
                        <a:pt x="13768" y="19916"/>
                        <a:pt x="13722" y="19918"/>
                        <a:pt x="13670" y="19918"/>
                      </a:cubicBezTo>
                      <a:cubicBezTo>
                        <a:pt x="12037" y="19918"/>
                        <a:pt x="5249" y="17155"/>
                        <a:pt x="2063" y="17155"/>
                      </a:cubicBezTo>
                      <a:cubicBezTo>
                        <a:pt x="704" y="17155"/>
                        <a:pt x="0" y="17657"/>
                        <a:pt x="632" y="19092"/>
                      </a:cubicBezTo>
                      <a:cubicBezTo>
                        <a:pt x="1743" y="21545"/>
                        <a:pt x="14398" y="21643"/>
                        <a:pt x="13711" y="22362"/>
                      </a:cubicBezTo>
                      <a:cubicBezTo>
                        <a:pt x="13307" y="24200"/>
                        <a:pt x="11759" y="24661"/>
                        <a:pt x="9950" y="24661"/>
                      </a:cubicBezTo>
                      <a:cubicBezTo>
                        <a:pt x="8135" y="24661"/>
                        <a:pt x="6057" y="24197"/>
                        <a:pt x="4610" y="24197"/>
                      </a:cubicBezTo>
                      <a:cubicBezTo>
                        <a:pt x="3651" y="24197"/>
                        <a:pt x="2969" y="24400"/>
                        <a:pt x="2823" y="25076"/>
                      </a:cubicBezTo>
                      <a:cubicBezTo>
                        <a:pt x="2289" y="26806"/>
                        <a:pt x="5980" y="27434"/>
                        <a:pt x="9589" y="27434"/>
                      </a:cubicBezTo>
                      <a:cubicBezTo>
                        <a:pt x="11506" y="27434"/>
                        <a:pt x="13401" y="27256"/>
                        <a:pt x="14627" y="26973"/>
                      </a:cubicBezTo>
                      <a:cubicBezTo>
                        <a:pt x="16262" y="32695"/>
                        <a:pt x="18910" y="39529"/>
                        <a:pt x="24894" y="41981"/>
                      </a:cubicBezTo>
                      <a:lnTo>
                        <a:pt x="28164" y="39496"/>
                      </a:lnTo>
                      <a:cubicBezTo>
                        <a:pt x="21559" y="36226"/>
                        <a:pt x="18027" y="32695"/>
                        <a:pt x="16425" y="26842"/>
                      </a:cubicBezTo>
                      <a:cubicBezTo>
                        <a:pt x="18060" y="26842"/>
                        <a:pt x="31728" y="25894"/>
                        <a:pt x="27346" y="22330"/>
                      </a:cubicBezTo>
                      <a:cubicBezTo>
                        <a:pt x="27084" y="22100"/>
                        <a:pt x="26717" y="22004"/>
                        <a:pt x="26273" y="22004"/>
                      </a:cubicBezTo>
                      <a:cubicBezTo>
                        <a:pt x="24057" y="22004"/>
                        <a:pt x="19940" y="24391"/>
                        <a:pt x="17594" y="24391"/>
                      </a:cubicBezTo>
                      <a:cubicBezTo>
                        <a:pt x="16535" y="24391"/>
                        <a:pt x="15836" y="23905"/>
                        <a:pt x="15836" y="22493"/>
                      </a:cubicBezTo>
                      <a:cubicBezTo>
                        <a:pt x="18550" y="22493"/>
                        <a:pt x="27902" y="21806"/>
                        <a:pt x="28720" y="18537"/>
                      </a:cubicBezTo>
                      <a:cubicBezTo>
                        <a:pt x="28911" y="17448"/>
                        <a:pt x="28425" y="17049"/>
                        <a:pt x="27540" y="17049"/>
                      </a:cubicBezTo>
                      <a:cubicBezTo>
                        <a:pt x="25129" y="17049"/>
                        <a:pt x="19759" y="20008"/>
                        <a:pt x="17091" y="20008"/>
                      </a:cubicBezTo>
                      <a:cubicBezTo>
                        <a:pt x="16563" y="20008"/>
                        <a:pt x="16142" y="19892"/>
                        <a:pt x="15869" y="19616"/>
                      </a:cubicBezTo>
                      <a:cubicBezTo>
                        <a:pt x="13678" y="17458"/>
                        <a:pt x="26790" y="15790"/>
                        <a:pt x="27608" y="13076"/>
                      </a:cubicBezTo>
                      <a:cubicBezTo>
                        <a:pt x="27785" y="12367"/>
                        <a:pt x="27461" y="12094"/>
                        <a:pt x="26817" y="12094"/>
                      </a:cubicBezTo>
                      <a:cubicBezTo>
                        <a:pt x="24684" y="12094"/>
                        <a:pt x="19040" y="15082"/>
                        <a:pt x="16481" y="15082"/>
                      </a:cubicBezTo>
                      <a:cubicBezTo>
                        <a:pt x="16250" y="15082"/>
                        <a:pt x="16045" y="15058"/>
                        <a:pt x="15869" y="15005"/>
                      </a:cubicBezTo>
                      <a:cubicBezTo>
                        <a:pt x="18027" y="12814"/>
                        <a:pt x="27085" y="9414"/>
                        <a:pt x="26790" y="7648"/>
                      </a:cubicBezTo>
                      <a:cubicBezTo>
                        <a:pt x="26596" y="6354"/>
                        <a:pt x="26049" y="5850"/>
                        <a:pt x="25301" y="5850"/>
                      </a:cubicBezTo>
                      <a:cubicBezTo>
                        <a:pt x="22780" y="5850"/>
                        <a:pt x="17980" y="11568"/>
                        <a:pt x="16719" y="11997"/>
                      </a:cubicBezTo>
                      <a:cubicBezTo>
                        <a:pt x="16719" y="9806"/>
                        <a:pt x="20545" y="1926"/>
                        <a:pt x="17798" y="291"/>
                      </a:cubicBezTo>
                      <a:cubicBezTo>
                        <a:pt x="17478" y="92"/>
                        <a:pt x="17188" y="1"/>
                        <a:pt x="1692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32" name="Google Shape;732;p33"/>
                <p:cNvSpPr/>
                <p:nvPr/>
              </p:nvSpPr>
              <p:spPr>
                <a:xfrm>
                  <a:off x="6264900" y="578275"/>
                  <a:ext cx="308550" cy="982625"/>
                </a:xfrm>
                <a:custGeom>
                  <a:rect b="b" l="l" r="r" t="t"/>
                  <a:pathLst>
                    <a:path extrusionOk="0" h="39305" w="12342">
                      <a:moveTo>
                        <a:pt x="2381" y="0"/>
                      </a:moveTo>
                      <a:cubicBezTo>
                        <a:pt x="2281" y="0"/>
                        <a:pt x="2185" y="57"/>
                        <a:pt x="2159" y="189"/>
                      </a:cubicBezTo>
                      <a:cubicBezTo>
                        <a:pt x="1799" y="2053"/>
                        <a:pt x="1538" y="3917"/>
                        <a:pt x="1407" y="5814"/>
                      </a:cubicBezTo>
                      <a:cubicBezTo>
                        <a:pt x="1309" y="7220"/>
                        <a:pt x="1015" y="8593"/>
                        <a:pt x="818" y="9999"/>
                      </a:cubicBezTo>
                      <a:cubicBezTo>
                        <a:pt x="589" y="11634"/>
                        <a:pt x="426" y="13301"/>
                        <a:pt x="361" y="14969"/>
                      </a:cubicBezTo>
                      <a:cubicBezTo>
                        <a:pt x="1" y="21149"/>
                        <a:pt x="589" y="28179"/>
                        <a:pt x="4906" y="32986"/>
                      </a:cubicBezTo>
                      <a:cubicBezTo>
                        <a:pt x="6966" y="35307"/>
                        <a:pt x="9549" y="37073"/>
                        <a:pt x="11805" y="39231"/>
                      </a:cubicBezTo>
                      <a:cubicBezTo>
                        <a:pt x="11857" y="39283"/>
                        <a:pt x="11915" y="39304"/>
                        <a:pt x="11972" y="39304"/>
                      </a:cubicBezTo>
                      <a:cubicBezTo>
                        <a:pt x="12166" y="39304"/>
                        <a:pt x="12342" y="39049"/>
                        <a:pt x="12165" y="38871"/>
                      </a:cubicBezTo>
                      <a:cubicBezTo>
                        <a:pt x="10235" y="37008"/>
                        <a:pt x="8077" y="35471"/>
                        <a:pt x="6181" y="33607"/>
                      </a:cubicBezTo>
                      <a:cubicBezTo>
                        <a:pt x="5167" y="32626"/>
                        <a:pt x="4284" y="31514"/>
                        <a:pt x="3532" y="30337"/>
                      </a:cubicBezTo>
                      <a:cubicBezTo>
                        <a:pt x="2748" y="28964"/>
                        <a:pt x="2192" y="27525"/>
                        <a:pt x="1799" y="25988"/>
                      </a:cubicBezTo>
                      <a:cubicBezTo>
                        <a:pt x="982" y="22751"/>
                        <a:pt x="655" y="19383"/>
                        <a:pt x="818" y="16048"/>
                      </a:cubicBezTo>
                      <a:cubicBezTo>
                        <a:pt x="851" y="14413"/>
                        <a:pt x="982" y="12778"/>
                        <a:pt x="1178" y="11143"/>
                      </a:cubicBezTo>
                      <a:cubicBezTo>
                        <a:pt x="1374" y="9508"/>
                        <a:pt x="1734" y="7841"/>
                        <a:pt x="1897" y="6173"/>
                      </a:cubicBezTo>
                      <a:cubicBezTo>
                        <a:pt x="1930" y="5585"/>
                        <a:pt x="1963" y="5029"/>
                        <a:pt x="1996" y="4473"/>
                      </a:cubicBezTo>
                      <a:cubicBezTo>
                        <a:pt x="2159" y="3067"/>
                        <a:pt x="2421" y="1694"/>
                        <a:pt x="2649" y="320"/>
                      </a:cubicBezTo>
                      <a:cubicBezTo>
                        <a:pt x="2688" y="125"/>
                        <a:pt x="2530" y="0"/>
                        <a:pt x="238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33" name="Google Shape;733;p33"/>
                <p:cNvSpPr/>
                <p:nvPr/>
              </p:nvSpPr>
              <p:spPr>
                <a:xfrm>
                  <a:off x="6171500" y="727075"/>
                  <a:ext cx="371850" cy="138800"/>
                </a:xfrm>
                <a:custGeom>
                  <a:rect b="b" l="l" r="r" t="t"/>
                  <a:pathLst>
                    <a:path extrusionOk="0" h="5552" w="14874">
                      <a:moveTo>
                        <a:pt x="14481" y="1"/>
                      </a:moveTo>
                      <a:cubicBezTo>
                        <a:pt x="14430" y="1"/>
                        <a:pt x="14378" y="18"/>
                        <a:pt x="14331" y="58"/>
                      </a:cubicBezTo>
                      <a:cubicBezTo>
                        <a:pt x="12238" y="1791"/>
                        <a:pt x="9917" y="3164"/>
                        <a:pt x="7399" y="4145"/>
                      </a:cubicBezTo>
                      <a:cubicBezTo>
                        <a:pt x="6811" y="4374"/>
                        <a:pt x="6222" y="4603"/>
                        <a:pt x="5633" y="4766"/>
                      </a:cubicBezTo>
                      <a:cubicBezTo>
                        <a:pt x="5372" y="4864"/>
                        <a:pt x="5110" y="4962"/>
                        <a:pt x="4881" y="4995"/>
                      </a:cubicBezTo>
                      <a:cubicBezTo>
                        <a:pt x="4652" y="4995"/>
                        <a:pt x="4522" y="4864"/>
                        <a:pt x="4358" y="4701"/>
                      </a:cubicBezTo>
                      <a:cubicBezTo>
                        <a:pt x="4195" y="4570"/>
                        <a:pt x="4031" y="4439"/>
                        <a:pt x="3868" y="4309"/>
                      </a:cubicBezTo>
                      <a:cubicBezTo>
                        <a:pt x="2691" y="3229"/>
                        <a:pt x="1579" y="2085"/>
                        <a:pt x="532" y="908"/>
                      </a:cubicBezTo>
                      <a:cubicBezTo>
                        <a:pt x="476" y="844"/>
                        <a:pt x="412" y="817"/>
                        <a:pt x="351" y="817"/>
                      </a:cubicBezTo>
                      <a:cubicBezTo>
                        <a:pt x="163" y="817"/>
                        <a:pt x="0" y="1070"/>
                        <a:pt x="173" y="1268"/>
                      </a:cubicBezTo>
                      <a:lnTo>
                        <a:pt x="140" y="1235"/>
                      </a:lnTo>
                      <a:lnTo>
                        <a:pt x="140" y="1235"/>
                      </a:lnTo>
                      <a:cubicBezTo>
                        <a:pt x="1317" y="2608"/>
                        <a:pt x="2560" y="3851"/>
                        <a:pt x="3933" y="5028"/>
                      </a:cubicBezTo>
                      <a:cubicBezTo>
                        <a:pt x="4129" y="5191"/>
                        <a:pt x="4424" y="5518"/>
                        <a:pt x="4685" y="5551"/>
                      </a:cubicBezTo>
                      <a:cubicBezTo>
                        <a:pt x="4979" y="5518"/>
                        <a:pt x="5241" y="5453"/>
                        <a:pt x="5503" y="5355"/>
                      </a:cubicBezTo>
                      <a:cubicBezTo>
                        <a:pt x="6157" y="5159"/>
                        <a:pt x="6778" y="4930"/>
                        <a:pt x="7399" y="4668"/>
                      </a:cubicBezTo>
                      <a:cubicBezTo>
                        <a:pt x="10048" y="3687"/>
                        <a:pt x="12500" y="2249"/>
                        <a:pt x="14691" y="417"/>
                      </a:cubicBezTo>
                      <a:cubicBezTo>
                        <a:pt x="14873" y="261"/>
                        <a:pt x="14682" y="1"/>
                        <a:pt x="1448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34" name="Google Shape;734;p33"/>
                <p:cNvSpPr/>
                <p:nvPr/>
              </p:nvSpPr>
              <p:spPr>
                <a:xfrm>
                  <a:off x="6061800" y="845825"/>
                  <a:ext cx="505450" cy="114975"/>
                </a:xfrm>
                <a:custGeom>
                  <a:rect b="b" l="l" r="r" t="t"/>
                  <a:pathLst>
                    <a:path extrusionOk="0" h="4599" w="20218">
                      <a:moveTo>
                        <a:pt x="342" y="1"/>
                      </a:moveTo>
                      <a:cubicBezTo>
                        <a:pt x="139" y="1"/>
                        <a:pt x="1" y="339"/>
                        <a:pt x="245" y="474"/>
                      </a:cubicBezTo>
                      <a:lnTo>
                        <a:pt x="212" y="507"/>
                      </a:lnTo>
                      <a:cubicBezTo>
                        <a:pt x="2566" y="1913"/>
                        <a:pt x="4822" y="3777"/>
                        <a:pt x="7536" y="4431"/>
                      </a:cubicBezTo>
                      <a:cubicBezTo>
                        <a:pt x="8137" y="4541"/>
                        <a:pt x="8745" y="4598"/>
                        <a:pt x="9353" y="4598"/>
                      </a:cubicBezTo>
                      <a:cubicBezTo>
                        <a:pt x="10004" y="4598"/>
                        <a:pt x="10655" y="4533"/>
                        <a:pt x="11297" y="4398"/>
                      </a:cubicBezTo>
                      <a:cubicBezTo>
                        <a:pt x="12735" y="4104"/>
                        <a:pt x="14174" y="3679"/>
                        <a:pt x="15580" y="3155"/>
                      </a:cubicBezTo>
                      <a:cubicBezTo>
                        <a:pt x="17084" y="2599"/>
                        <a:pt x="18556" y="1913"/>
                        <a:pt x="19962" y="1161"/>
                      </a:cubicBezTo>
                      <a:cubicBezTo>
                        <a:pt x="20218" y="1019"/>
                        <a:pt x="20053" y="678"/>
                        <a:pt x="19812" y="678"/>
                      </a:cubicBezTo>
                      <a:cubicBezTo>
                        <a:pt x="19776" y="678"/>
                        <a:pt x="19738" y="686"/>
                        <a:pt x="19700" y="703"/>
                      </a:cubicBezTo>
                      <a:cubicBezTo>
                        <a:pt x="17280" y="2076"/>
                        <a:pt x="14665" y="3090"/>
                        <a:pt x="11951" y="3711"/>
                      </a:cubicBezTo>
                      <a:cubicBezTo>
                        <a:pt x="11068" y="3915"/>
                        <a:pt x="10122" y="4087"/>
                        <a:pt x="9190" y="4087"/>
                      </a:cubicBezTo>
                      <a:cubicBezTo>
                        <a:pt x="8776" y="4087"/>
                        <a:pt x="8364" y="4053"/>
                        <a:pt x="7961" y="3973"/>
                      </a:cubicBezTo>
                      <a:cubicBezTo>
                        <a:pt x="6653" y="3679"/>
                        <a:pt x="5411" y="3155"/>
                        <a:pt x="4267" y="2436"/>
                      </a:cubicBezTo>
                      <a:cubicBezTo>
                        <a:pt x="2991" y="1684"/>
                        <a:pt x="1749" y="801"/>
                        <a:pt x="474" y="49"/>
                      </a:cubicBezTo>
                      <a:cubicBezTo>
                        <a:pt x="429" y="15"/>
                        <a:pt x="384" y="1"/>
                        <a:pt x="34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35" name="Google Shape;735;p33"/>
                <p:cNvSpPr/>
                <p:nvPr/>
              </p:nvSpPr>
              <p:spPr>
                <a:xfrm>
                  <a:off x="5972900" y="995425"/>
                  <a:ext cx="586700" cy="75025"/>
                </a:xfrm>
                <a:custGeom>
                  <a:rect b="b" l="l" r="r" t="t"/>
                  <a:pathLst>
                    <a:path extrusionOk="0" h="3001" w="23468">
                      <a:moveTo>
                        <a:pt x="23114" y="1"/>
                      </a:moveTo>
                      <a:cubicBezTo>
                        <a:pt x="23074" y="1"/>
                        <a:pt x="23033" y="15"/>
                        <a:pt x="22995" y="49"/>
                      </a:cubicBezTo>
                      <a:cubicBezTo>
                        <a:pt x="20477" y="1749"/>
                        <a:pt x="17403" y="2338"/>
                        <a:pt x="14428" y="2468"/>
                      </a:cubicBezTo>
                      <a:cubicBezTo>
                        <a:pt x="14167" y="2474"/>
                        <a:pt x="13906" y="2477"/>
                        <a:pt x="13645" y="2477"/>
                      </a:cubicBezTo>
                      <a:cubicBezTo>
                        <a:pt x="10762" y="2477"/>
                        <a:pt x="7862" y="2144"/>
                        <a:pt x="5043" y="1455"/>
                      </a:cubicBezTo>
                      <a:cubicBezTo>
                        <a:pt x="3474" y="1095"/>
                        <a:pt x="1937" y="670"/>
                        <a:pt x="400" y="147"/>
                      </a:cubicBezTo>
                      <a:cubicBezTo>
                        <a:pt x="375" y="139"/>
                        <a:pt x="351" y="135"/>
                        <a:pt x="328" y="135"/>
                      </a:cubicBezTo>
                      <a:cubicBezTo>
                        <a:pt x="87" y="135"/>
                        <a:pt x="0" y="578"/>
                        <a:pt x="269" y="637"/>
                      </a:cubicBezTo>
                      <a:lnTo>
                        <a:pt x="302" y="670"/>
                      </a:lnTo>
                      <a:cubicBezTo>
                        <a:pt x="3179" y="1651"/>
                        <a:pt x="6155" y="2338"/>
                        <a:pt x="9163" y="2697"/>
                      </a:cubicBezTo>
                      <a:cubicBezTo>
                        <a:pt x="10573" y="2888"/>
                        <a:pt x="12010" y="3000"/>
                        <a:pt x="13446" y="3000"/>
                      </a:cubicBezTo>
                      <a:cubicBezTo>
                        <a:pt x="15207" y="3000"/>
                        <a:pt x="16967" y="2832"/>
                        <a:pt x="18678" y="2436"/>
                      </a:cubicBezTo>
                      <a:cubicBezTo>
                        <a:pt x="20313" y="2043"/>
                        <a:pt x="21850" y="1389"/>
                        <a:pt x="23223" y="507"/>
                      </a:cubicBezTo>
                      <a:cubicBezTo>
                        <a:pt x="23468" y="344"/>
                        <a:pt x="23307" y="1"/>
                        <a:pt x="231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36" name="Google Shape;736;p33"/>
                <p:cNvSpPr/>
                <p:nvPr/>
              </p:nvSpPr>
              <p:spPr>
                <a:xfrm>
                  <a:off x="6049100" y="1128500"/>
                  <a:ext cx="520700" cy="69875"/>
                </a:xfrm>
                <a:custGeom>
                  <a:rect b="b" l="l" r="r" t="t"/>
                  <a:pathLst>
                    <a:path extrusionOk="0" h="2795" w="20828">
                      <a:moveTo>
                        <a:pt x="20510" y="1"/>
                      </a:moveTo>
                      <a:cubicBezTo>
                        <a:pt x="20477" y="1"/>
                        <a:pt x="20442" y="8"/>
                        <a:pt x="20404" y="23"/>
                      </a:cubicBezTo>
                      <a:cubicBezTo>
                        <a:pt x="17461" y="1265"/>
                        <a:pt x="14192" y="1364"/>
                        <a:pt x="11053" y="1756"/>
                      </a:cubicBezTo>
                      <a:cubicBezTo>
                        <a:pt x="9320" y="1985"/>
                        <a:pt x="7587" y="2214"/>
                        <a:pt x="5821" y="2279"/>
                      </a:cubicBezTo>
                      <a:cubicBezTo>
                        <a:pt x="5377" y="2295"/>
                        <a:pt x="4932" y="2303"/>
                        <a:pt x="4488" y="2303"/>
                      </a:cubicBezTo>
                      <a:cubicBezTo>
                        <a:pt x="3101" y="2303"/>
                        <a:pt x="1714" y="2224"/>
                        <a:pt x="328" y="2050"/>
                      </a:cubicBezTo>
                      <a:cubicBezTo>
                        <a:pt x="318" y="2049"/>
                        <a:pt x="308" y="2049"/>
                        <a:pt x="299" y="2049"/>
                      </a:cubicBezTo>
                      <a:cubicBezTo>
                        <a:pt x="1" y="2049"/>
                        <a:pt x="10" y="2542"/>
                        <a:pt x="328" y="2573"/>
                      </a:cubicBezTo>
                      <a:cubicBezTo>
                        <a:pt x="1701" y="2720"/>
                        <a:pt x="3111" y="2794"/>
                        <a:pt x="4517" y="2794"/>
                      </a:cubicBezTo>
                      <a:cubicBezTo>
                        <a:pt x="4985" y="2794"/>
                        <a:pt x="5453" y="2786"/>
                        <a:pt x="5919" y="2770"/>
                      </a:cubicBezTo>
                      <a:cubicBezTo>
                        <a:pt x="7685" y="2704"/>
                        <a:pt x="9450" y="2443"/>
                        <a:pt x="11216" y="2246"/>
                      </a:cubicBezTo>
                      <a:cubicBezTo>
                        <a:pt x="14355" y="1854"/>
                        <a:pt x="17625" y="1756"/>
                        <a:pt x="20568" y="513"/>
                      </a:cubicBezTo>
                      <a:cubicBezTo>
                        <a:pt x="20828" y="398"/>
                        <a:pt x="20756" y="1"/>
                        <a:pt x="2051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737" name="Google Shape;737;p33"/>
              <p:cNvGrpSpPr/>
              <p:nvPr/>
            </p:nvGrpSpPr>
            <p:grpSpPr>
              <a:xfrm rot="-2700000">
                <a:off x="2630043" y="2544018"/>
                <a:ext cx="1286945" cy="993961"/>
                <a:chOff x="5517750" y="1707725"/>
                <a:chExt cx="618800" cy="477925"/>
              </a:xfrm>
            </p:grpSpPr>
            <p:sp>
              <p:nvSpPr>
                <p:cNvPr id="738" name="Google Shape;738;p33"/>
                <p:cNvSpPr/>
                <p:nvPr/>
              </p:nvSpPr>
              <p:spPr>
                <a:xfrm>
                  <a:off x="5517750" y="1707725"/>
                  <a:ext cx="618800" cy="466075"/>
                </a:xfrm>
                <a:custGeom>
                  <a:rect b="b" l="l" r="r" t="t"/>
                  <a:pathLst>
                    <a:path extrusionOk="0" h="18643" w="24752">
                      <a:moveTo>
                        <a:pt x="14240" y="1"/>
                      </a:moveTo>
                      <a:cubicBezTo>
                        <a:pt x="11170" y="1"/>
                        <a:pt x="9340" y="7681"/>
                        <a:pt x="8339" y="9683"/>
                      </a:cubicBezTo>
                      <a:cubicBezTo>
                        <a:pt x="8143" y="7296"/>
                        <a:pt x="7129" y="4942"/>
                        <a:pt x="5854" y="2882"/>
                      </a:cubicBezTo>
                      <a:cubicBezTo>
                        <a:pt x="4786" y="1379"/>
                        <a:pt x="3826" y="259"/>
                        <a:pt x="3009" y="259"/>
                      </a:cubicBezTo>
                      <a:cubicBezTo>
                        <a:pt x="2476" y="259"/>
                        <a:pt x="2004" y="737"/>
                        <a:pt x="1603" y="1901"/>
                      </a:cubicBezTo>
                      <a:cubicBezTo>
                        <a:pt x="1" y="6904"/>
                        <a:pt x="5331" y="14195"/>
                        <a:pt x="7260" y="18642"/>
                      </a:cubicBezTo>
                      <a:cubicBezTo>
                        <a:pt x="10857" y="17923"/>
                        <a:pt x="18116" y="14620"/>
                        <a:pt x="20797" y="12037"/>
                      </a:cubicBezTo>
                      <a:cubicBezTo>
                        <a:pt x="24751" y="8624"/>
                        <a:pt x="24034" y="6689"/>
                        <a:pt x="21493" y="6689"/>
                      </a:cubicBezTo>
                      <a:cubicBezTo>
                        <a:pt x="19579" y="6689"/>
                        <a:pt x="16632" y="7786"/>
                        <a:pt x="13865" y="10173"/>
                      </a:cubicBezTo>
                      <a:cubicBezTo>
                        <a:pt x="14355" y="8310"/>
                        <a:pt x="17592" y="462"/>
                        <a:pt x="14355" y="4"/>
                      </a:cubicBezTo>
                      <a:cubicBezTo>
                        <a:pt x="14317" y="2"/>
                        <a:pt x="14278" y="1"/>
                        <a:pt x="142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39" name="Google Shape;739;p33"/>
                <p:cNvSpPr/>
                <p:nvPr/>
              </p:nvSpPr>
              <p:spPr>
                <a:xfrm>
                  <a:off x="5589700" y="1878600"/>
                  <a:ext cx="396975" cy="298450"/>
                </a:xfrm>
                <a:custGeom>
                  <a:rect b="b" l="l" r="r" t="t"/>
                  <a:pathLst>
                    <a:path extrusionOk="0" h="11938" w="15879">
                      <a:moveTo>
                        <a:pt x="9112" y="1"/>
                      </a:moveTo>
                      <a:cubicBezTo>
                        <a:pt x="7163" y="1"/>
                        <a:pt x="5976" y="4925"/>
                        <a:pt x="5330" y="6216"/>
                      </a:cubicBezTo>
                      <a:cubicBezTo>
                        <a:pt x="5166" y="4646"/>
                        <a:pt x="4611" y="3142"/>
                        <a:pt x="3728" y="1834"/>
                      </a:cubicBezTo>
                      <a:cubicBezTo>
                        <a:pt x="3057" y="868"/>
                        <a:pt x="2446" y="151"/>
                        <a:pt x="1923" y="151"/>
                      </a:cubicBezTo>
                      <a:cubicBezTo>
                        <a:pt x="1579" y="151"/>
                        <a:pt x="1273" y="461"/>
                        <a:pt x="1014" y="1213"/>
                      </a:cubicBezTo>
                      <a:cubicBezTo>
                        <a:pt x="0" y="4417"/>
                        <a:pt x="3433" y="9093"/>
                        <a:pt x="4643" y="11938"/>
                      </a:cubicBezTo>
                      <a:cubicBezTo>
                        <a:pt x="6965" y="11480"/>
                        <a:pt x="11608" y="9355"/>
                        <a:pt x="13341" y="7720"/>
                      </a:cubicBezTo>
                      <a:cubicBezTo>
                        <a:pt x="15878" y="5519"/>
                        <a:pt x="15414" y="4275"/>
                        <a:pt x="13782" y="4275"/>
                      </a:cubicBezTo>
                      <a:cubicBezTo>
                        <a:pt x="12553" y="4275"/>
                        <a:pt x="10663" y="4980"/>
                        <a:pt x="8894" y="6510"/>
                      </a:cubicBezTo>
                      <a:cubicBezTo>
                        <a:pt x="9188" y="5300"/>
                        <a:pt x="11281" y="297"/>
                        <a:pt x="9188" y="3"/>
                      </a:cubicBezTo>
                      <a:cubicBezTo>
                        <a:pt x="9163" y="1"/>
                        <a:pt x="9137" y="1"/>
                        <a:pt x="91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40" name="Google Shape;740;p33"/>
                <p:cNvSpPr/>
                <p:nvPr/>
              </p:nvSpPr>
              <p:spPr>
                <a:xfrm>
                  <a:off x="5650025" y="1932800"/>
                  <a:ext cx="68025" cy="247125"/>
                </a:xfrm>
                <a:custGeom>
                  <a:rect b="b" l="l" r="r" t="t"/>
                  <a:pathLst>
                    <a:path extrusionOk="0" h="9885" w="2721">
                      <a:moveTo>
                        <a:pt x="307" y="0"/>
                      </a:moveTo>
                      <a:cubicBezTo>
                        <a:pt x="159" y="0"/>
                        <a:pt x="1" y="125"/>
                        <a:pt x="40" y="320"/>
                      </a:cubicBezTo>
                      <a:cubicBezTo>
                        <a:pt x="367" y="1857"/>
                        <a:pt x="824" y="3394"/>
                        <a:pt x="1413" y="4865"/>
                      </a:cubicBezTo>
                      <a:cubicBezTo>
                        <a:pt x="1969" y="6402"/>
                        <a:pt x="2198" y="8037"/>
                        <a:pt x="2067" y="9639"/>
                      </a:cubicBezTo>
                      <a:cubicBezTo>
                        <a:pt x="2050" y="9803"/>
                        <a:pt x="2165" y="9884"/>
                        <a:pt x="2292" y="9884"/>
                      </a:cubicBezTo>
                      <a:cubicBezTo>
                        <a:pt x="2418" y="9884"/>
                        <a:pt x="2557" y="9803"/>
                        <a:pt x="2590" y="9639"/>
                      </a:cubicBezTo>
                      <a:cubicBezTo>
                        <a:pt x="2721" y="8037"/>
                        <a:pt x="2492" y="6402"/>
                        <a:pt x="1936" y="4865"/>
                      </a:cubicBezTo>
                      <a:cubicBezTo>
                        <a:pt x="1446" y="3328"/>
                        <a:pt x="824" y="1792"/>
                        <a:pt x="530" y="189"/>
                      </a:cubicBezTo>
                      <a:cubicBezTo>
                        <a:pt x="504" y="57"/>
                        <a:pt x="408" y="0"/>
                        <a:pt x="30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41" name="Google Shape;741;p33"/>
                <p:cNvSpPr/>
                <p:nvPr/>
              </p:nvSpPr>
              <p:spPr>
                <a:xfrm>
                  <a:off x="5706100" y="1932675"/>
                  <a:ext cx="101675" cy="252975"/>
                </a:xfrm>
                <a:custGeom>
                  <a:rect b="b" l="l" r="r" t="t"/>
                  <a:pathLst>
                    <a:path extrusionOk="0" h="10119" w="4067">
                      <a:moveTo>
                        <a:pt x="3722" y="0"/>
                      </a:moveTo>
                      <a:cubicBezTo>
                        <a:pt x="3645" y="0"/>
                        <a:pt x="3569" y="38"/>
                        <a:pt x="3519" y="129"/>
                      </a:cubicBezTo>
                      <a:cubicBezTo>
                        <a:pt x="2080" y="3235"/>
                        <a:pt x="674" y="6407"/>
                        <a:pt x="20" y="9808"/>
                      </a:cubicBezTo>
                      <a:cubicBezTo>
                        <a:pt x="0" y="9988"/>
                        <a:pt x="176" y="10119"/>
                        <a:pt x="322" y="10119"/>
                      </a:cubicBezTo>
                      <a:cubicBezTo>
                        <a:pt x="416" y="10119"/>
                        <a:pt x="498" y="10066"/>
                        <a:pt x="510" y="9938"/>
                      </a:cubicBezTo>
                      <a:cubicBezTo>
                        <a:pt x="1164" y="6603"/>
                        <a:pt x="2538" y="3464"/>
                        <a:pt x="3976" y="391"/>
                      </a:cubicBezTo>
                      <a:cubicBezTo>
                        <a:pt x="4067" y="188"/>
                        <a:pt x="3892" y="0"/>
                        <a:pt x="37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42" name="Google Shape;742;p33"/>
                <p:cNvSpPr/>
                <p:nvPr/>
              </p:nvSpPr>
              <p:spPr>
                <a:xfrm>
                  <a:off x="5709625" y="2014525"/>
                  <a:ext cx="237225" cy="166450"/>
                </a:xfrm>
                <a:custGeom>
                  <a:rect b="b" l="l" r="r" t="t"/>
                  <a:pathLst>
                    <a:path extrusionOk="0" h="6658" w="9489">
                      <a:moveTo>
                        <a:pt x="9119" y="1"/>
                      </a:moveTo>
                      <a:cubicBezTo>
                        <a:pt x="9082" y="1"/>
                        <a:pt x="9042" y="9"/>
                        <a:pt x="9002" y="27"/>
                      </a:cubicBezTo>
                      <a:cubicBezTo>
                        <a:pt x="5928" y="1792"/>
                        <a:pt x="2397" y="3329"/>
                        <a:pt x="173" y="6207"/>
                      </a:cubicBezTo>
                      <a:cubicBezTo>
                        <a:pt x="1" y="6404"/>
                        <a:pt x="163" y="6657"/>
                        <a:pt x="351" y="6657"/>
                      </a:cubicBezTo>
                      <a:cubicBezTo>
                        <a:pt x="413" y="6657"/>
                        <a:pt x="477" y="6631"/>
                        <a:pt x="533" y="6566"/>
                      </a:cubicBezTo>
                      <a:cubicBezTo>
                        <a:pt x="2724" y="3722"/>
                        <a:pt x="6222" y="2218"/>
                        <a:pt x="9263" y="485"/>
                      </a:cubicBezTo>
                      <a:cubicBezTo>
                        <a:pt x="9489" y="315"/>
                        <a:pt x="9350" y="1"/>
                        <a:pt x="911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743" name="Google Shape;743;p33"/>
              <p:cNvSpPr/>
              <p:nvPr/>
            </p:nvSpPr>
            <p:spPr>
              <a:xfrm rot="3599725">
                <a:off x="6554411" y="3205640"/>
                <a:ext cx="567865" cy="1402038"/>
              </a:xfrm>
              <a:custGeom>
                <a:rect b="b" l="l" r="r" t="t"/>
                <a:pathLst>
                  <a:path extrusionOk="0" h="26966" w="10922">
                    <a:moveTo>
                      <a:pt x="2600" y="0"/>
                    </a:moveTo>
                    <a:cubicBezTo>
                      <a:pt x="2346" y="0"/>
                      <a:pt x="2086" y="76"/>
                      <a:pt x="1832" y="253"/>
                    </a:cubicBezTo>
                    <a:cubicBezTo>
                      <a:pt x="1" y="1528"/>
                      <a:pt x="3401" y="5223"/>
                      <a:pt x="4513" y="6139"/>
                    </a:cubicBezTo>
                    <a:cubicBezTo>
                      <a:pt x="4546" y="6139"/>
                      <a:pt x="4546" y="6171"/>
                      <a:pt x="4578" y="6171"/>
                    </a:cubicBezTo>
                    <a:cubicBezTo>
                      <a:pt x="4905" y="7152"/>
                      <a:pt x="5232" y="8133"/>
                      <a:pt x="5494" y="9114"/>
                    </a:cubicBezTo>
                    <a:cubicBezTo>
                      <a:pt x="4685" y="8044"/>
                      <a:pt x="3272" y="6495"/>
                      <a:pt x="2169" y="6495"/>
                    </a:cubicBezTo>
                    <a:cubicBezTo>
                      <a:pt x="1890" y="6495"/>
                      <a:pt x="1631" y="6594"/>
                      <a:pt x="1407" y="6825"/>
                    </a:cubicBezTo>
                    <a:cubicBezTo>
                      <a:pt x="622" y="7675"/>
                      <a:pt x="1374" y="8820"/>
                      <a:pt x="2126" y="9278"/>
                    </a:cubicBezTo>
                    <a:cubicBezTo>
                      <a:pt x="3238" y="9932"/>
                      <a:pt x="4448" y="10389"/>
                      <a:pt x="5690" y="10618"/>
                    </a:cubicBezTo>
                    <a:lnTo>
                      <a:pt x="5886" y="10618"/>
                    </a:lnTo>
                    <a:cubicBezTo>
                      <a:pt x="6213" y="11992"/>
                      <a:pt x="6442" y="13430"/>
                      <a:pt x="6540" y="14869"/>
                    </a:cubicBezTo>
                    <a:lnTo>
                      <a:pt x="6540" y="14934"/>
                    </a:lnTo>
                    <a:cubicBezTo>
                      <a:pt x="6030" y="14012"/>
                      <a:pt x="5268" y="12800"/>
                      <a:pt x="4561" y="12800"/>
                    </a:cubicBezTo>
                    <a:cubicBezTo>
                      <a:pt x="4316" y="12800"/>
                      <a:pt x="4078" y="12946"/>
                      <a:pt x="3859" y="13299"/>
                    </a:cubicBezTo>
                    <a:cubicBezTo>
                      <a:pt x="3009" y="14705"/>
                      <a:pt x="5494" y="16177"/>
                      <a:pt x="6508" y="16798"/>
                    </a:cubicBezTo>
                    <a:cubicBezTo>
                      <a:pt x="6475" y="17648"/>
                      <a:pt x="6410" y="18498"/>
                      <a:pt x="6279" y="19316"/>
                    </a:cubicBezTo>
                    <a:cubicBezTo>
                      <a:pt x="6246" y="18858"/>
                      <a:pt x="6115" y="18400"/>
                      <a:pt x="5854" y="18008"/>
                    </a:cubicBezTo>
                    <a:cubicBezTo>
                      <a:pt x="5664" y="17734"/>
                      <a:pt x="5215" y="17486"/>
                      <a:pt x="4824" y="17486"/>
                    </a:cubicBezTo>
                    <a:cubicBezTo>
                      <a:pt x="4609" y="17486"/>
                      <a:pt x="4412" y="17561"/>
                      <a:pt x="4284" y="17746"/>
                    </a:cubicBezTo>
                    <a:cubicBezTo>
                      <a:pt x="3892" y="18270"/>
                      <a:pt x="4415" y="19054"/>
                      <a:pt x="4677" y="19512"/>
                    </a:cubicBezTo>
                    <a:cubicBezTo>
                      <a:pt x="5004" y="20068"/>
                      <a:pt x="5429" y="20591"/>
                      <a:pt x="5886" y="21049"/>
                    </a:cubicBezTo>
                    <a:cubicBezTo>
                      <a:pt x="5919" y="21049"/>
                      <a:pt x="5952" y="21082"/>
                      <a:pt x="6017" y="21082"/>
                    </a:cubicBezTo>
                    <a:cubicBezTo>
                      <a:pt x="5658" y="22913"/>
                      <a:pt x="5200" y="24744"/>
                      <a:pt x="4807" y="26608"/>
                    </a:cubicBezTo>
                    <a:cubicBezTo>
                      <a:pt x="4769" y="26821"/>
                      <a:pt x="4949" y="26966"/>
                      <a:pt x="5122" y="26966"/>
                    </a:cubicBezTo>
                    <a:cubicBezTo>
                      <a:pt x="5241" y="26966"/>
                      <a:pt x="5356" y="26898"/>
                      <a:pt x="5396" y="26738"/>
                    </a:cubicBezTo>
                    <a:cubicBezTo>
                      <a:pt x="5952" y="24090"/>
                      <a:pt x="6704" y="21441"/>
                      <a:pt x="7031" y="18760"/>
                    </a:cubicBezTo>
                    <a:cubicBezTo>
                      <a:pt x="7069" y="18798"/>
                      <a:pt x="7119" y="18814"/>
                      <a:pt x="7173" y="18814"/>
                    </a:cubicBezTo>
                    <a:cubicBezTo>
                      <a:pt x="7211" y="18814"/>
                      <a:pt x="7252" y="18806"/>
                      <a:pt x="7292" y="18793"/>
                    </a:cubicBezTo>
                    <a:cubicBezTo>
                      <a:pt x="8110" y="18466"/>
                      <a:pt x="10889" y="18400"/>
                      <a:pt x="10399" y="16896"/>
                    </a:cubicBezTo>
                    <a:cubicBezTo>
                      <a:pt x="10239" y="16347"/>
                      <a:pt x="9726" y="16022"/>
                      <a:pt x="9198" y="16022"/>
                    </a:cubicBezTo>
                    <a:cubicBezTo>
                      <a:pt x="8971" y="16022"/>
                      <a:pt x="8741" y="16082"/>
                      <a:pt x="8535" y="16210"/>
                    </a:cubicBezTo>
                    <a:cubicBezTo>
                      <a:pt x="8012" y="16537"/>
                      <a:pt x="7521" y="16962"/>
                      <a:pt x="7129" y="17452"/>
                    </a:cubicBezTo>
                    <a:cubicBezTo>
                      <a:pt x="7194" y="16602"/>
                      <a:pt x="7194" y="15752"/>
                      <a:pt x="7129" y="14902"/>
                    </a:cubicBezTo>
                    <a:cubicBezTo>
                      <a:pt x="7129" y="14640"/>
                      <a:pt x="7096" y="14379"/>
                      <a:pt x="7064" y="14150"/>
                    </a:cubicBezTo>
                    <a:lnTo>
                      <a:pt x="7096" y="14150"/>
                    </a:lnTo>
                    <a:cubicBezTo>
                      <a:pt x="8470" y="13757"/>
                      <a:pt x="10922" y="9735"/>
                      <a:pt x="8698" y="9081"/>
                    </a:cubicBezTo>
                    <a:cubicBezTo>
                      <a:pt x="8628" y="9063"/>
                      <a:pt x="8560" y="9054"/>
                      <a:pt x="8494" y="9054"/>
                    </a:cubicBezTo>
                    <a:cubicBezTo>
                      <a:pt x="7518" y="9054"/>
                      <a:pt x="7018" y="11008"/>
                      <a:pt x="6835" y="12417"/>
                    </a:cubicBezTo>
                    <a:cubicBezTo>
                      <a:pt x="6671" y="11370"/>
                      <a:pt x="6442" y="10357"/>
                      <a:pt x="6181" y="9343"/>
                    </a:cubicBezTo>
                    <a:cubicBezTo>
                      <a:pt x="7096" y="8689"/>
                      <a:pt x="9156" y="4896"/>
                      <a:pt x="7064" y="4504"/>
                    </a:cubicBezTo>
                    <a:cubicBezTo>
                      <a:pt x="7008" y="4494"/>
                      <a:pt x="6955" y="4489"/>
                      <a:pt x="6903" y="4489"/>
                    </a:cubicBezTo>
                    <a:cubicBezTo>
                      <a:pt x="5920" y="4489"/>
                      <a:pt x="5625" y="6209"/>
                      <a:pt x="5625" y="7545"/>
                    </a:cubicBezTo>
                    <a:cubicBezTo>
                      <a:pt x="5461" y="6989"/>
                      <a:pt x="5298" y="6433"/>
                      <a:pt x="5102" y="5877"/>
                    </a:cubicBezTo>
                    <a:cubicBezTo>
                      <a:pt x="5232" y="4438"/>
                      <a:pt x="5134" y="2803"/>
                      <a:pt x="4513" y="1495"/>
                    </a:cubicBezTo>
                    <a:cubicBezTo>
                      <a:pt x="4188" y="796"/>
                      <a:pt x="3424" y="0"/>
                      <a:pt x="26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4" name="Google Shape;744;p33"/>
              <p:cNvSpPr/>
              <p:nvPr/>
            </p:nvSpPr>
            <p:spPr>
              <a:xfrm>
                <a:off x="4560340" y="674499"/>
                <a:ext cx="659681" cy="2787422"/>
              </a:xfrm>
              <a:custGeom>
                <a:rect b="b" l="l" r="r" t="t"/>
                <a:pathLst>
                  <a:path extrusionOk="0" h="53612" w="12688">
                    <a:moveTo>
                      <a:pt x="2559" y="0"/>
                    </a:moveTo>
                    <a:cubicBezTo>
                      <a:pt x="2453" y="0"/>
                      <a:pt x="2341" y="19"/>
                      <a:pt x="2224" y="59"/>
                    </a:cubicBezTo>
                    <a:cubicBezTo>
                      <a:pt x="197" y="778"/>
                      <a:pt x="3695" y="4636"/>
                      <a:pt x="4219" y="5388"/>
                    </a:cubicBezTo>
                    <a:cubicBezTo>
                      <a:pt x="4219" y="5421"/>
                      <a:pt x="4251" y="5454"/>
                      <a:pt x="4284" y="5454"/>
                    </a:cubicBezTo>
                    <a:cubicBezTo>
                      <a:pt x="4447" y="6010"/>
                      <a:pt x="4644" y="6598"/>
                      <a:pt x="4807" y="7154"/>
                    </a:cubicBezTo>
                    <a:cubicBezTo>
                      <a:pt x="3950" y="7059"/>
                      <a:pt x="2894" y="6753"/>
                      <a:pt x="1928" y="6753"/>
                    </a:cubicBezTo>
                    <a:cubicBezTo>
                      <a:pt x="1236" y="6753"/>
                      <a:pt x="590" y="6910"/>
                      <a:pt x="99" y="7416"/>
                    </a:cubicBezTo>
                    <a:cubicBezTo>
                      <a:pt x="0" y="7547"/>
                      <a:pt x="0" y="7841"/>
                      <a:pt x="229" y="7841"/>
                    </a:cubicBezTo>
                    <a:cubicBezTo>
                      <a:pt x="665" y="7903"/>
                      <a:pt x="1098" y="7927"/>
                      <a:pt x="1530" y="7927"/>
                    </a:cubicBezTo>
                    <a:cubicBezTo>
                      <a:pt x="2687" y="7927"/>
                      <a:pt x="3837" y="7758"/>
                      <a:pt x="5003" y="7710"/>
                    </a:cubicBezTo>
                    <a:cubicBezTo>
                      <a:pt x="5330" y="8789"/>
                      <a:pt x="5657" y="9901"/>
                      <a:pt x="5952" y="11013"/>
                    </a:cubicBezTo>
                    <a:cubicBezTo>
                      <a:pt x="4971" y="10588"/>
                      <a:pt x="3924" y="10359"/>
                      <a:pt x="2878" y="10326"/>
                    </a:cubicBezTo>
                    <a:cubicBezTo>
                      <a:pt x="2420" y="10326"/>
                      <a:pt x="1276" y="10326"/>
                      <a:pt x="1276" y="11013"/>
                    </a:cubicBezTo>
                    <a:cubicBezTo>
                      <a:pt x="1276" y="11739"/>
                      <a:pt x="2207" y="11916"/>
                      <a:pt x="3262" y="11916"/>
                    </a:cubicBezTo>
                    <a:cubicBezTo>
                      <a:pt x="4265" y="11916"/>
                      <a:pt x="5379" y="11756"/>
                      <a:pt x="5911" y="11756"/>
                    </a:cubicBezTo>
                    <a:cubicBezTo>
                      <a:pt x="5978" y="11756"/>
                      <a:pt x="6035" y="11759"/>
                      <a:pt x="6082" y="11765"/>
                    </a:cubicBezTo>
                    <a:lnTo>
                      <a:pt x="6148" y="11765"/>
                    </a:lnTo>
                    <a:cubicBezTo>
                      <a:pt x="6540" y="13301"/>
                      <a:pt x="6867" y="14838"/>
                      <a:pt x="7161" y="16375"/>
                    </a:cubicBezTo>
                    <a:cubicBezTo>
                      <a:pt x="5965" y="16113"/>
                      <a:pt x="4899" y="15668"/>
                      <a:pt x="3662" y="15668"/>
                    </a:cubicBezTo>
                    <a:cubicBezTo>
                      <a:pt x="3512" y="15668"/>
                      <a:pt x="3360" y="15674"/>
                      <a:pt x="3205" y="15688"/>
                    </a:cubicBezTo>
                    <a:cubicBezTo>
                      <a:pt x="2682" y="15721"/>
                      <a:pt x="1537" y="15754"/>
                      <a:pt x="1472" y="16506"/>
                    </a:cubicBezTo>
                    <a:cubicBezTo>
                      <a:pt x="1406" y="17225"/>
                      <a:pt x="3107" y="17454"/>
                      <a:pt x="3565" y="17520"/>
                    </a:cubicBezTo>
                    <a:cubicBezTo>
                      <a:pt x="4099" y="17579"/>
                      <a:pt x="4681" y="17632"/>
                      <a:pt x="5267" y="17632"/>
                    </a:cubicBezTo>
                    <a:cubicBezTo>
                      <a:pt x="5971" y="17632"/>
                      <a:pt x="6682" y="17555"/>
                      <a:pt x="7325" y="17323"/>
                    </a:cubicBezTo>
                    <a:cubicBezTo>
                      <a:pt x="7554" y="18664"/>
                      <a:pt x="7717" y="20037"/>
                      <a:pt x="7913" y="21378"/>
                    </a:cubicBezTo>
                    <a:cubicBezTo>
                      <a:pt x="6775" y="20991"/>
                      <a:pt x="5541" y="20350"/>
                      <a:pt x="4345" y="20350"/>
                    </a:cubicBezTo>
                    <a:cubicBezTo>
                      <a:pt x="3823" y="20350"/>
                      <a:pt x="3309" y="20472"/>
                      <a:pt x="2812" y="20789"/>
                    </a:cubicBezTo>
                    <a:cubicBezTo>
                      <a:pt x="2649" y="20887"/>
                      <a:pt x="2649" y="21116"/>
                      <a:pt x="2812" y="21214"/>
                    </a:cubicBezTo>
                    <a:cubicBezTo>
                      <a:pt x="3970" y="21885"/>
                      <a:pt x="5411" y="22101"/>
                      <a:pt x="6766" y="22101"/>
                    </a:cubicBezTo>
                    <a:cubicBezTo>
                      <a:pt x="6866" y="22101"/>
                      <a:pt x="6965" y="22100"/>
                      <a:pt x="7063" y="22097"/>
                    </a:cubicBezTo>
                    <a:lnTo>
                      <a:pt x="7129" y="22097"/>
                    </a:lnTo>
                    <a:cubicBezTo>
                      <a:pt x="7145" y="22114"/>
                      <a:pt x="7161" y="22122"/>
                      <a:pt x="7178" y="22122"/>
                    </a:cubicBezTo>
                    <a:cubicBezTo>
                      <a:pt x="7194" y="22122"/>
                      <a:pt x="7210" y="22114"/>
                      <a:pt x="7227" y="22097"/>
                    </a:cubicBezTo>
                    <a:cubicBezTo>
                      <a:pt x="7488" y="22097"/>
                      <a:pt x="7717" y="22097"/>
                      <a:pt x="7979" y="22065"/>
                    </a:cubicBezTo>
                    <a:cubicBezTo>
                      <a:pt x="8208" y="24452"/>
                      <a:pt x="8306" y="26839"/>
                      <a:pt x="8240" y="29225"/>
                    </a:cubicBezTo>
                    <a:cubicBezTo>
                      <a:pt x="8142" y="33215"/>
                      <a:pt x="7685" y="37237"/>
                      <a:pt x="7358" y="41226"/>
                    </a:cubicBezTo>
                    <a:cubicBezTo>
                      <a:pt x="7031" y="45378"/>
                      <a:pt x="5298" y="49269"/>
                      <a:pt x="4349" y="53291"/>
                    </a:cubicBezTo>
                    <a:cubicBezTo>
                      <a:pt x="4310" y="53486"/>
                      <a:pt x="4469" y="53612"/>
                      <a:pt x="4624" y="53612"/>
                    </a:cubicBezTo>
                    <a:cubicBezTo>
                      <a:pt x="4729" y="53612"/>
                      <a:pt x="4833" y="53554"/>
                      <a:pt x="4872" y="53422"/>
                    </a:cubicBezTo>
                    <a:cubicBezTo>
                      <a:pt x="5755" y="49596"/>
                      <a:pt x="7227" y="45934"/>
                      <a:pt x="7783" y="42043"/>
                    </a:cubicBezTo>
                    <a:cubicBezTo>
                      <a:pt x="8371" y="37825"/>
                      <a:pt x="8600" y="33444"/>
                      <a:pt x="8764" y="29225"/>
                    </a:cubicBezTo>
                    <a:cubicBezTo>
                      <a:pt x="8796" y="27885"/>
                      <a:pt x="8796" y="26544"/>
                      <a:pt x="8764" y="25236"/>
                    </a:cubicBezTo>
                    <a:cubicBezTo>
                      <a:pt x="8829" y="25236"/>
                      <a:pt x="8894" y="25171"/>
                      <a:pt x="8927" y="25106"/>
                    </a:cubicBezTo>
                    <a:lnTo>
                      <a:pt x="8927" y="25073"/>
                    </a:lnTo>
                    <a:cubicBezTo>
                      <a:pt x="9777" y="24517"/>
                      <a:pt x="10431" y="23667"/>
                      <a:pt x="11216" y="23046"/>
                    </a:cubicBezTo>
                    <a:cubicBezTo>
                      <a:pt x="11870" y="22490"/>
                      <a:pt x="12687" y="21770"/>
                      <a:pt x="12687" y="20855"/>
                    </a:cubicBezTo>
                    <a:cubicBezTo>
                      <a:pt x="12687" y="20724"/>
                      <a:pt x="12589" y="20626"/>
                      <a:pt x="12458" y="20626"/>
                    </a:cubicBezTo>
                    <a:cubicBezTo>
                      <a:pt x="12295" y="20588"/>
                      <a:pt x="12138" y="20570"/>
                      <a:pt x="11987" y="20570"/>
                    </a:cubicBezTo>
                    <a:cubicBezTo>
                      <a:pt x="10314" y="20570"/>
                      <a:pt x="9325" y="22754"/>
                      <a:pt x="8665" y="24223"/>
                    </a:cubicBezTo>
                    <a:cubicBezTo>
                      <a:pt x="8567" y="22784"/>
                      <a:pt x="8437" y="21313"/>
                      <a:pt x="8240" y="19874"/>
                    </a:cubicBezTo>
                    <a:cubicBezTo>
                      <a:pt x="8306" y="19874"/>
                      <a:pt x="8371" y="19841"/>
                      <a:pt x="8404" y="19808"/>
                    </a:cubicBezTo>
                    <a:cubicBezTo>
                      <a:pt x="9352" y="18729"/>
                      <a:pt x="10791" y="17389"/>
                      <a:pt x="10824" y="15852"/>
                    </a:cubicBezTo>
                    <a:cubicBezTo>
                      <a:pt x="10824" y="15721"/>
                      <a:pt x="10725" y="15590"/>
                      <a:pt x="10562" y="15590"/>
                    </a:cubicBezTo>
                    <a:cubicBezTo>
                      <a:pt x="9123" y="15688"/>
                      <a:pt x="8469" y="17291"/>
                      <a:pt x="8077" y="18631"/>
                    </a:cubicBezTo>
                    <a:cubicBezTo>
                      <a:pt x="7848" y="17323"/>
                      <a:pt x="7619" y="16015"/>
                      <a:pt x="7325" y="14707"/>
                    </a:cubicBezTo>
                    <a:lnTo>
                      <a:pt x="7325" y="14707"/>
                    </a:lnTo>
                    <a:cubicBezTo>
                      <a:pt x="7351" y="14716"/>
                      <a:pt x="7377" y="14720"/>
                      <a:pt x="7403" y="14720"/>
                    </a:cubicBezTo>
                    <a:cubicBezTo>
                      <a:pt x="7473" y="14720"/>
                      <a:pt x="7539" y="14690"/>
                      <a:pt x="7586" y="14642"/>
                    </a:cubicBezTo>
                    <a:cubicBezTo>
                      <a:pt x="7979" y="14217"/>
                      <a:pt x="11510" y="9737"/>
                      <a:pt x="9712" y="9443"/>
                    </a:cubicBezTo>
                    <a:cubicBezTo>
                      <a:pt x="9683" y="9438"/>
                      <a:pt x="9653" y="9436"/>
                      <a:pt x="9625" y="9436"/>
                    </a:cubicBezTo>
                    <a:cubicBezTo>
                      <a:pt x="9045" y="9436"/>
                      <a:pt x="8588" y="10344"/>
                      <a:pt x="8338" y="10718"/>
                    </a:cubicBezTo>
                    <a:cubicBezTo>
                      <a:pt x="7815" y="11667"/>
                      <a:pt x="7390" y="12680"/>
                      <a:pt x="7129" y="13759"/>
                    </a:cubicBezTo>
                    <a:cubicBezTo>
                      <a:pt x="6834" y="12451"/>
                      <a:pt x="6507" y="11143"/>
                      <a:pt x="6115" y="9868"/>
                    </a:cubicBezTo>
                    <a:cubicBezTo>
                      <a:pt x="6867" y="9018"/>
                      <a:pt x="7227" y="7808"/>
                      <a:pt x="7750" y="6827"/>
                    </a:cubicBezTo>
                    <a:cubicBezTo>
                      <a:pt x="8208" y="6010"/>
                      <a:pt x="8731" y="4996"/>
                      <a:pt x="8502" y="4015"/>
                    </a:cubicBezTo>
                    <a:cubicBezTo>
                      <a:pt x="8455" y="3921"/>
                      <a:pt x="8358" y="3845"/>
                      <a:pt x="8246" y="3845"/>
                    </a:cubicBezTo>
                    <a:cubicBezTo>
                      <a:pt x="8202" y="3845"/>
                      <a:pt x="8156" y="3857"/>
                      <a:pt x="8110" y="3884"/>
                    </a:cubicBezTo>
                    <a:cubicBezTo>
                      <a:pt x="6638" y="4538"/>
                      <a:pt x="5788" y="6566"/>
                      <a:pt x="5690" y="8266"/>
                    </a:cubicBezTo>
                    <a:cubicBezTo>
                      <a:pt x="5363" y="7187"/>
                      <a:pt x="5036" y="6141"/>
                      <a:pt x="4676" y="5062"/>
                    </a:cubicBezTo>
                    <a:lnTo>
                      <a:pt x="4676" y="5029"/>
                    </a:lnTo>
                    <a:cubicBezTo>
                      <a:pt x="4584" y="4019"/>
                      <a:pt x="4120" y="0"/>
                      <a:pt x="25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745" name="Google Shape;745;p33"/>
              <p:cNvGrpSpPr/>
              <p:nvPr/>
            </p:nvGrpSpPr>
            <p:grpSpPr>
              <a:xfrm rot="-6383177">
                <a:off x="974472" y="2783656"/>
                <a:ext cx="1566670" cy="1869002"/>
                <a:chOff x="3768000" y="2982868"/>
                <a:chExt cx="753325" cy="898700"/>
              </a:xfrm>
            </p:grpSpPr>
            <p:sp>
              <p:nvSpPr>
                <p:cNvPr id="746" name="Google Shape;746;p33"/>
                <p:cNvSpPr/>
                <p:nvPr/>
              </p:nvSpPr>
              <p:spPr>
                <a:xfrm>
                  <a:off x="3768000" y="3094143"/>
                  <a:ext cx="667200" cy="787425"/>
                </a:xfrm>
                <a:custGeom>
                  <a:rect b="b" l="l" r="r" t="t"/>
                  <a:pathLst>
                    <a:path extrusionOk="0" h="31497" w="26688">
                      <a:moveTo>
                        <a:pt x="26340" y="0"/>
                      </a:moveTo>
                      <a:cubicBezTo>
                        <a:pt x="26298" y="0"/>
                        <a:pt x="26253" y="15"/>
                        <a:pt x="26209" y="48"/>
                      </a:cubicBezTo>
                      <a:cubicBezTo>
                        <a:pt x="23756" y="1781"/>
                        <a:pt x="21304" y="3351"/>
                        <a:pt x="19113" y="5378"/>
                      </a:cubicBezTo>
                      <a:cubicBezTo>
                        <a:pt x="17249" y="7144"/>
                        <a:pt x="15549" y="9040"/>
                        <a:pt x="14012" y="11067"/>
                      </a:cubicBezTo>
                      <a:cubicBezTo>
                        <a:pt x="10873" y="15122"/>
                        <a:pt x="8290" y="19569"/>
                        <a:pt x="5478" y="23820"/>
                      </a:cubicBezTo>
                      <a:cubicBezTo>
                        <a:pt x="3843" y="26337"/>
                        <a:pt x="2077" y="28757"/>
                        <a:pt x="148" y="31046"/>
                      </a:cubicBezTo>
                      <a:cubicBezTo>
                        <a:pt x="0" y="31243"/>
                        <a:pt x="169" y="31497"/>
                        <a:pt x="344" y="31497"/>
                      </a:cubicBezTo>
                      <a:cubicBezTo>
                        <a:pt x="402" y="31497"/>
                        <a:pt x="460" y="31470"/>
                        <a:pt x="508" y="31406"/>
                      </a:cubicBezTo>
                      <a:lnTo>
                        <a:pt x="540" y="31406"/>
                      </a:lnTo>
                      <a:cubicBezTo>
                        <a:pt x="7178" y="23558"/>
                        <a:pt x="11265" y="13814"/>
                        <a:pt x="18655" y="6555"/>
                      </a:cubicBezTo>
                      <a:cubicBezTo>
                        <a:pt x="19734" y="5476"/>
                        <a:pt x="20879" y="4462"/>
                        <a:pt x="22121" y="3547"/>
                      </a:cubicBezTo>
                      <a:cubicBezTo>
                        <a:pt x="23527" y="2468"/>
                        <a:pt x="25031" y="1520"/>
                        <a:pt x="26470" y="506"/>
                      </a:cubicBezTo>
                      <a:cubicBezTo>
                        <a:pt x="26687" y="343"/>
                        <a:pt x="26544" y="0"/>
                        <a:pt x="263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47" name="Google Shape;747;p33"/>
                <p:cNvSpPr/>
                <p:nvPr/>
              </p:nvSpPr>
              <p:spPr>
                <a:xfrm>
                  <a:off x="4016775" y="3034793"/>
                  <a:ext cx="151250" cy="476475"/>
                </a:xfrm>
                <a:custGeom>
                  <a:rect b="b" l="l" r="r" t="t"/>
                  <a:pathLst>
                    <a:path extrusionOk="0" h="19059" w="6050">
                      <a:moveTo>
                        <a:pt x="5738" y="0"/>
                      </a:moveTo>
                      <a:cubicBezTo>
                        <a:pt x="5638" y="0"/>
                        <a:pt x="5538" y="50"/>
                        <a:pt x="5500" y="166"/>
                      </a:cubicBezTo>
                      <a:cubicBezTo>
                        <a:pt x="4421" y="3207"/>
                        <a:pt x="3080" y="6150"/>
                        <a:pt x="2132" y="9223"/>
                      </a:cubicBezTo>
                      <a:cubicBezTo>
                        <a:pt x="1184" y="12297"/>
                        <a:pt x="824" y="15600"/>
                        <a:pt x="39" y="18739"/>
                      </a:cubicBezTo>
                      <a:cubicBezTo>
                        <a:pt x="0" y="18934"/>
                        <a:pt x="159" y="19059"/>
                        <a:pt x="307" y="19059"/>
                      </a:cubicBezTo>
                      <a:cubicBezTo>
                        <a:pt x="408" y="19059"/>
                        <a:pt x="503" y="19001"/>
                        <a:pt x="530" y="18869"/>
                      </a:cubicBezTo>
                      <a:cubicBezTo>
                        <a:pt x="1314" y="15730"/>
                        <a:pt x="1674" y="12460"/>
                        <a:pt x="2622" y="9354"/>
                      </a:cubicBezTo>
                      <a:cubicBezTo>
                        <a:pt x="3571" y="6215"/>
                        <a:pt x="4911" y="3338"/>
                        <a:pt x="5990" y="297"/>
                      </a:cubicBezTo>
                      <a:cubicBezTo>
                        <a:pt x="6050" y="118"/>
                        <a:pt x="5893" y="0"/>
                        <a:pt x="573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48" name="Google Shape;748;p33"/>
                <p:cNvSpPr/>
                <p:nvPr/>
              </p:nvSpPr>
              <p:spPr>
                <a:xfrm>
                  <a:off x="4021475" y="3243718"/>
                  <a:ext cx="445450" cy="274450"/>
                </a:xfrm>
                <a:custGeom>
                  <a:rect b="b" l="l" r="r" t="t"/>
                  <a:pathLst>
                    <a:path extrusionOk="0" h="10978" w="17818">
                      <a:moveTo>
                        <a:pt x="17458" y="1"/>
                      </a:moveTo>
                      <a:cubicBezTo>
                        <a:pt x="17412" y="1"/>
                        <a:pt x="17363" y="15"/>
                        <a:pt x="17312" y="49"/>
                      </a:cubicBezTo>
                      <a:cubicBezTo>
                        <a:pt x="14467" y="1782"/>
                        <a:pt x="11165" y="2501"/>
                        <a:pt x="8189" y="4005"/>
                      </a:cubicBezTo>
                      <a:cubicBezTo>
                        <a:pt x="5116" y="5575"/>
                        <a:pt x="2565" y="8093"/>
                        <a:pt x="178" y="10545"/>
                      </a:cubicBezTo>
                      <a:cubicBezTo>
                        <a:pt x="1" y="10722"/>
                        <a:pt x="177" y="10978"/>
                        <a:pt x="371" y="10978"/>
                      </a:cubicBezTo>
                      <a:cubicBezTo>
                        <a:pt x="428" y="10978"/>
                        <a:pt x="486" y="10956"/>
                        <a:pt x="538" y="10905"/>
                      </a:cubicBezTo>
                      <a:lnTo>
                        <a:pt x="538" y="10872"/>
                      </a:lnTo>
                      <a:cubicBezTo>
                        <a:pt x="2925" y="8420"/>
                        <a:pt x="5508" y="5902"/>
                        <a:pt x="8582" y="4365"/>
                      </a:cubicBezTo>
                      <a:cubicBezTo>
                        <a:pt x="11525" y="2894"/>
                        <a:pt x="14762" y="2207"/>
                        <a:pt x="17574" y="474"/>
                      </a:cubicBezTo>
                      <a:cubicBezTo>
                        <a:pt x="17818" y="338"/>
                        <a:pt x="17680" y="1"/>
                        <a:pt x="1745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49" name="Google Shape;749;p33"/>
                <p:cNvSpPr/>
                <p:nvPr/>
              </p:nvSpPr>
              <p:spPr>
                <a:xfrm>
                  <a:off x="4184675" y="3036468"/>
                  <a:ext cx="111725" cy="258175"/>
                </a:xfrm>
                <a:custGeom>
                  <a:rect b="b" l="l" r="r" t="t"/>
                  <a:pathLst>
                    <a:path extrusionOk="0" h="10327" w="4469">
                      <a:moveTo>
                        <a:pt x="4136" y="0"/>
                      </a:moveTo>
                      <a:cubicBezTo>
                        <a:pt x="4036" y="0"/>
                        <a:pt x="3943" y="51"/>
                        <a:pt x="3917" y="164"/>
                      </a:cubicBezTo>
                      <a:cubicBezTo>
                        <a:pt x="3394" y="1799"/>
                        <a:pt x="2283" y="3205"/>
                        <a:pt x="1531" y="4742"/>
                      </a:cubicBezTo>
                      <a:cubicBezTo>
                        <a:pt x="713" y="6410"/>
                        <a:pt x="550" y="8241"/>
                        <a:pt x="59" y="10007"/>
                      </a:cubicBezTo>
                      <a:cubicBezTo>
                        <a:pt x="1" y="10201"/>
                        <a:pt x="151" y="10327"/>
                        <a:pt x="303" y="10327"/>
                      </a:cubicBezTo>
                      <a:cubicBezTo>
                        <a:pt x="406" y="10327"/>
                        <a:pt x="510" y="10269"/>
                        <a:pt x="550" y="10137"/>
                      </a:cubicBezTo>
                      <a:cubicBezTo>
                        <a:pt x="1073" y="8306"/>
                        <a:pt x="1236" y="6410"/>
                        <a:pt x="2119" y="4709"/>
                      </a:cubicBezTo>
                      <a:cubicBezTo>
                        <a:pt x="2904" y="3238"/>
                        <a:pt x="3885" y="1897"/>
                        <a:pt x="4408" y="328"/>
                      </a:cubicBezTo>
                      <a:cubicBezTo>
                        <a:pt x="4468" y="127"/>
                        <a:pt x="4294" y="0"/>
                        <a:pt x="413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50" name="Google Shape;750;p33"/>
                <p:cNvSpPr/>
                <p:nvPr/>
              </p:nvSpPr>
              <p:spPr>
                <a:xfrm>
                  <a:off x="4292250" y="3166068"/>
                  <a:ext cx="200150" cy="52475"/>
                </a:xfrm>
                <a:custGeom>
                  <a:rect b="b" l="l" r="r" t="t"/>
                  <a:pathLst>
                    <a:path extrusionOk="0" h="2099" w="8006">
                      <a:moveTo>
                        <a:pt x="7659" y="1"/>
                      </a:moveTo>
                      <a:cubicBezTo>
                        <a:pt x="7617" y="1"/>
                        <a:pt x="7572" y="15"/>
                        <a:pt x="7527" y="49"/>
                      </a:cubicBezTo>
                      <a:cubicBezTo>
                        <a:pt x="6481" y="670"/>
                        <a:pt x="5337" y="1128"/>
                        <a:pt x="4160" y="1357"/>
                      </a:cubicBezTo>
                      <a:cubicBezTo>
                        <a:pt x="3611" y="1473"/>
                        <a:pt x="2935" y="1598"/>
                        <a:pt x="2279" y="1598"/>
                      </a:cubicBezTo>
                      <a:cubicBezTo>
                        <a:pt x="1645" y="1598"/>
                        <a:pt x="1029" y="1481"/>
                        <a:pt x="563" y="1128"/>
                      </a:cubicBezTo>
                      <a:cubicBezTo>
                        <a:pt x="504" y="1076"/>
                        <a:pt x="440" y="1054"/>
                        <a:pt x="379" y="1054"/>
                      </a:cubicBezTo>
                      <a:cubicBezTo>
                        <a:pt x="171" y="1054"/>
                        <a:pt x="0" y="1310"/>
                        <a:pt x="203" y="1487"/>
                      </a:cubicBezTo>
                      <a:cubicBezTo>
                        <a:pt x="796" y="1950"/>
                        <a:pt x="1546" y="2099"/>
                        <a:pt x="2304" y="2099"/>
                      </a:cubicBezTo>
                      <a:cubicBezTo>
                        <a:pt x="2885" y="2099"/>
                        <a:pt x="3471" y="2012"/>
                        <a:pt x="3996" y="1912"/>
                      </a:cubicBezTo>
                      <a:cubicBezTo>
                        <a:pt x="5337" y="1683"/>
                        <a:pt x="6645" y="1193"/>
                        <a:pt x="7789" y="474"/>
                      </a:cubicBezTo>
                      <a:cubicBezTo>
                        <a:pt x="8006" y="338"/>
                        <a:pt x="7863" y="1"/>
                        <a:pt x="765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51" name="Google Shape;751;p33"/>
                <p:cNvSpPr/>
                <p:nvPr/>
              </p:nvSpPr>
              <p:spPr>
                <a:xfrm>
                  <a:off x="4342125" y="3005593"/>
                  <a:ext cx="70900" cy="150900"/>
                </a:xfrm>
                <a:custGeom>
                  <a:rect b="b" l="l" r="r" t="t"/>
                  <a:pathLst>
                    <a:path extrusionOk="0" h="6036" w="2836">
                      <a:moveTo>
                        <a:pt x="2491" y="0"/>
                      </a:moveTo>
                      <a:cubicBezTo>
                        <a:pt x="2434" y="0"/>
                        <a:pt x="2376" y="27"/>
                        <a:pt x="2328" y="91"/>
                      </a:cubicBezTo>
                      <a:cubicBezTo>
                        <a:pt x="1641" y="876"/>
                        <a:pt x="1118" y="1792"/>
                        <a:pt x="759" y="2740"/>
                      </a:cubicBezTo>
                      <a:cubicBezTo>
                        <a:pt x="432" y="3721"/>
                        <a:pt x="170" y="4702"/>
                        <a:pt x="39" y="5716"/>
                      </a:cubicBezTo>
                      <a:cubicBezTo>
                        <a:pt x="0" y="5910"/>
                        <a:pt x="159" y="6036"/>
                        <a:pt x="307" y="6036"/>
                      </a:cubicBezTo>
                      <a:cubicBezTo>
                        <a:pt x="408" y="6036"/>
                        <a:pt x="503" y="5978"/>
                        <a:pt x="530" y="5846"/>
                      </a:cubicBezTo>
                      <a:cubicBezTo>
                        <a:pt x="857" y="3884"/>
                        <a:pt x="1380" y="1988"/>
                        <a:pt x="2688" y="451"/>
                      </a:cubicBezTo>
                      <a:cubicBezTo>
                        <a:pt x="2836" y="254"/>
                        <a:pt x="2667" y="0"/>
                        <a:pt x="249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52" name="Google Shape;752;p33"/>
                <p:cNvSpPr/>
                <p:nvPr/>
              </p:nvSpPr>
              <p:spPr>
                <a:xfrm>
                  <a:off x="4124825" y="3021743"/>
                  <a:ext cx="58050" cy="45000"/>
                </a:xfrm>
                <a:custGeom>
                  <a:rect b="b" l="l" r="r" t="t"/>
                  <a:pathLst>
                    <a:path extrusionOk="0" h="1800" w="2322">
                      <a:moveTo>
                        <a:pt x="1208" y="1"/>
                      </a:moveTo>
                      <a:cubicBezTo>
                        <a:pt x="1198" y="1"/>
                        <a:pt x="1188" y="1"/>
                        <a:pt x="1178" y="1"/>
                      </a:cubicBezTo>
                      <a:cubicBezTo>
                        <a:pt x="1" y="1"/>
                        <a:pt x="33" y="1800"/>
                        <a:pt x="1178" y="1800"/>
                      </a:cubicBezTo>
                      <a:cubicBezTo>
                        <a:pt x="2280" y="1767"/>
                        <a:pt x="2322" y="1"/>
                        <a:pt x="120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53" name="Google Shape;753;p33"/>
                <p:cNvSpPr/>
                <p:nvPr/>
              </p:nvSpPr>
              <p:spPr>
                <a:xfrm>
                  <a:off x="4258900" y="3011143"/>
                  <a:ext cx="58050" cy="44975"/>
                </a:xfrm>
                <a:custGeom>
                  <a:rect b="b" l="l" r="r" t="t"/>
                  <a:pathLst>
                    <a:path extrusionOk="0" h="1799" w="2322">
                      <a:moveTo>
                        <a:pt x="1177" y="0"/>
                      </a:moveTo>
                      <a:cubicBezTo>
                        <a:pt x="0" y="0"/>
                        <a:pt x="33" y="1799"/>
                        <a:pt x="1177" y="1799"/>
                      </a:cubicBezTo>
                      <a:cubicBezTo>
                        <a:pt x="2322" y="1799"/>
                        <a:pt x="2322" y="0"/>
                        <a:pt x="117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54" name="Google Shape;754;p33"/>
                <p:cNvSpPr/>
                <p:nvPr/>
              </p:nvSpPr>
              <p:spPr>
                <a:xfrm>
                  <a:off x="4369275" y="2982868"/>
                  <a:ext cx="67125" cy="48750"/>
                </a:xfrm>
                <a:custGeom>
                  <a:rect b="b" l="l" r="r" t="t"/>
                  <a:pathLst>
                    <a:path extrusionOk="0" h="1950" w="2685">
                      <a:moveTo>
                        <a:pt x="1299" y="1"/>
                      </a:moveTo>
                      <a:cubicBezTo>
                        <a:pt x="601" y="1"/>
                        <a:pt x="1" y="904"/>
                        <a:pt x="653" y="1556"/>
                      </a:cubicBezTo>
                      <a:lnTo>
                        <a:pt x="784" y="1687"/>
                      </a:lnTo>
                      <a:cubicBezTo>
                        <a:pt x="976" y="1872"/>
                        <a:pt x="1189" y="1950"/>
                        <a:pt x="1392" y="1950"/>
                      </a:cubicBezTo>
                      <a:cubicBezTo>
                        <a:pt x="2089" y="1950"/>
                        <a:pt x="2685" y="1037"/>
                        <a:pt x="2027" y="379"/>
                      </a:cubicBezTo>
                      <a:lnTo>
                        <a:pt x="1929" y="281"/>
                      </a:lnTo>
                      <a:cubicBezTo>
                        <a:pt x="1731" y="83"/>
                        <a:pt x="1511" y="1"/>
                        <a:pt x="129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55" name="Google Shape;755;p33"/>
                <p:cNvSpPr/>
                <p:nvPr/>
              </p:nvSpPr>
              <p:spPr>
                <a:xfrm>
                  <a:off x="4409300" y="3072443"/>
                  <a:ext cx="58075" cy="44975"/>
                </a:xfrm>
                <a:custGeom>
                  <a:rect b="b" l="l" r="r" t="t"/>
                  <a:pathLst>
                    <a:path extrusionOk="0" h="1799" w="2323">
                      <a:moveTo>
                        <a:pt x="1145" y="1"/>
                      </a:moveTo>
                      <a:cubicBezTo>
                        <a:pt x="1" y="1"/>
                        <a:pt x="1" y="1799"/>
                        <a:pt x="1145" y="1799"/>
                      </a:cubicBezTo>
                      <a:cubicBezTo>
                        <a:pt x="2290" y="1799"/>
                        <a:pt x="2322" y="1"/>
                        <a:pt x="114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56" name="Google Shape;756;p33"/>
                <p:cNvSpPr/>
                <p:nvPr/>
              </p:nvSpPr>
              <p:spPr>
                <a:xfrm>
                  <a:off x="4463525" y="3141093"/>
                  <a:ext cx="57800" cy="44200"/>
                </a:xfrm>
                <a:custGeom>
                  <a:rect b="b" l="l" r="r" t="t"/>
                  <a:pathLst>
                    <a:path extrusionOk="0" h="1768" w="2312">
                      <a:moveTo>
                        <a:pt x="1198" y="1"/>
                      </a:moveTo>
                      <a:cubicBezTo>
                        <a:pt x="1187" y="1"/>
                        <a:pt x="1177" y="1"/>
                        <a:pt x="1167" y="1"/>
                      </a:cubicBezTo>
                      <a:cubicBezTo>
                        <a:pt x="0" y="1"/>
                        <a:pt x="22" y="1767"/>
                        <a:pt x="1136" y="1767"/>
                      </a:cubicBezTo>
                      <a:cubicBezTo>
                        <a:pt x="1146" y="1767"/>
                        <a:pt x="1157" y="1767"/>
                        <a:pt x="1167" y="1767"/>
                      </a:cubicBezTo>
                      <a:cubicBezTo>
                        <a:pt x="2301" y="1767"/>
                        <a:pt x="2311" y="1"/>
                        <a:pt x="119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57" name="Google Shape;757;p33"/>
                <p:cNvSpPr/>
                <p:nvPr/>
              </p:nvSpPr>
              <p:spPr>
                <a:xfrm>
                  <a:off x="4431650" y="3231018"/>
                  <a:ext cx="58350" cy="44200"/>
                </a:xfrm>
                <a:custGeom>
                  <a:rect b="b" l="l" r="r" t="t"/>
                  <a:pathLst>
                    <a:path extrusionOk="0" h="1768" w="2334">
                      <a:moveTo>
                        <a:pt x="1197" y="1"/>
                      </a:moveTo>
                      <a:cubicBezTo>
                        <a:pt x="1187" y="1"/>
                        <a:pt x="1177" y="1"/>
                        <a:pt x="1167" y="1"/>
                      </a:cubicBezTo>
                      <a:cubicBezTo>
                        <a:pt x="0" y="1"/>
                        <a:pt x="22" y="1767"/>
                        <a:pt x="1136" y="1767"/>
                      </a:cubicBezTo>
                      <a:cubicBezTo>
                        <a:pt x="1146" y="1767"/>
                        <a:pt x="1156" y="1767"/>
                        <a:pt x="1167" y="1767"/>
                      </a:cubicBezTo>
                      <a:cubicBezTo>
                        <a:pt x="2333" y="1767"/>
                        <a:pt x="2312" y="1"/>
                        <a:pt x="11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58" name="Google Shape;758;p33"/>
                <p:cNvSpPr/>
                <p:nvPr/>
              </p:nvSpPr>
              <p:spPr>
                <a:xfrm>
                  <a:off x="4323475" y="3130468"/>
                  <a:ext cx="58050" cy="44200"/>
                </a:xfrm>
                <a:custGeom>
                  <a:rect b="b" l="l" r="r" t="t"/>
                  <a:pathLst>
                    <a:path extrusionOk="0" h="1768" w="2322">
                      <a:moveTo>
                        <a:pt x="1176" y="1"/>
                      </a:moveTo>
                      <a:cubicBezTo>
                        <a:pt x="1166" y="1"/>
                        <a:pt x="1155" y="1"/>
                        <a:pt x="1145" y="1"/>
                      </a:cubicBezTo>
                      <a:cubicBezTo>
                        <a:pt x="11" y="1"/>
                        <a:pt x="0" y="1767"/>
                        <a:pt x="1114" y="1767"/>
                      </a:cubicBezTo>
                      <a:cubicBezTo>
                        <a:pt x="1124" y="1767"/>
                        <a:pt x="1135" y="1767"/>
                        <a:pt x="1145" y="1767"/>
                      </a:cubicBezTo>
                      <a:cubicBezTo>
                        <a:pt x="2279" y="1767"/>
                        <a:pt x="2321" y="1"/>
                        <a:pt x="117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759" name="Google Shape;759;p33"/>
              <p:cNvGrpSpPr/>
              <p:nvPr/>
            </p:nvGrpSpPr>
            <p:grpSpPr>
              <a:xfrm>
                <a:off x="3854376" y="1663189"/>
                <a:ext cx="1707538" cy="2027292"/>
                <a:chOff x="5243900" y="3898675"/>
                <a:chExt cx="821050" cy="974800"/>
              </a:xfrm>
            </p:grpSpPr>
            <p:sp>
              <p:nvSpPr>
                <p:cNvPr id="760" name="Google Shape;760;p33"/>
                <p:cNvSpPr/>
                <p:nvPr/>
              </p:nvSpPr>
              <p:spPr>
                <a:xfrm>
                  <a:off x="5243900" y="3898675"/>
                  <a:ext cx="821050" cy="974800"/>
                </a:xfrm>
                <a:custGeom>
                  <a:rect b="b" l="l" r="r" t="t"/>
                  <a:pathLst>
                    <a:path extrusionOk="0" h="38992" w="32842">
                      <a:moveTo>
                        <a:pt x="16148" y="0"/>
                      </a:moveTo>
                      <a:cubicBezTo>
                        <a:pt x="16036" y="0"/>
                        <a:pt x="15918" y="10"/>
                        <a:pt x="15794" y="30"/>
                      </a:cubicBezTo>
                      <a:cubicBezTo>
                        <a:pt x="12034" y="651"/>
                        <a:pt x="10432" y="4968"/>
                        <a:pt x="9614" y="9447"/>
                      </a:cubicBezTo>
                      <a:cubicBezTo>
                        <a:pt x="9409" y="10490"/>
                        <a:pt x="8543" y="11032"/>
                        <a:pt x="7679" y="11032"/>
                      </a:cubicBezTo>
                      <a:cubicBezTo>
                        <a:pt x="6890" y="11032"/>
                        <a:pt x="6102" y="10580"/>
                        <a:pt x="5821" y="9643"/>
                      </a:cubicBezTo>
                      <a:cubicBezTo>
                        <a:pt x="5625" y="8989"/>
                        <a:pt x="5396" y="8335"/>
                        <a:pt x="5167" y="7682"/>
                      </a:cubicBezTo>
                      <a:cubicBezTo>
                        <a:pt x="4142" y="4881"/>
                        <a:pt x="2944" y="3506"/>
                        <a:pt x="1961" y="3506"/>
                      </a:cubicBezTo>
                      <a:cubicBezTo>
                        <a:pt x="843" y="3506"/>
                        <a:pt x="1" y="5282"/>
                        <a:pt x="1" y="8761"/>
                      </a:cubicBezTo>
                      <a:cubicBezTo>
                        <a:pt x="1" y="15856"/>
                        <a:pt x="4709" y="26810"/>
                        <a:pt x="6933" y="33415"/>
                      </a:cubicBezTo>
                      <a:cubicBezTo>
                        <a:pt x="8055" y="36780"/>
                        <a:pt x="8407" y="38991"/>
                        <a:pt x="9447" y="38991"/>
                      </a:cubicBezTo>
                      <a:cubicBezTo>
                        <a:pt x="9922" y="38991"/>
                        <a:pt x="10542" y="38529"/>
                        <a:pt x="11445" y="37502"/>
                      </a:cubicBezTo>
                      <a:lnTo>
                        <a:pt x="14421" y="33546"/>
                      </a:lnTo>
                      <a:cubicBezTo>
                        <a:pt x="17789" y="27497"/>
                        <a:pt x="25931" y="20401"/>
                        <a:pt x="30214" y="14744"/>
                      </a:cubicBezTo>
                      <a:cubicBezTo>
                        <a:pt x="32842" y="11431"/>
                        <a:pt x="32326" y="8293"/>
                        <a:pt x="28710" y="8293"/>
                      </a:cubicBezTo>
                      <a:cubicBezTo>
                        <a:pt x="28186" y="8293"/>
                        <a:pt x="27598" y="8358"/>
                        <a:pt x="26944" y="8499"/>
                      </a:cubicBezTo>
                      <a:cubicBezTo>
                        <a:pt x="24590" y="8891"/>
                        <a:pt x="22366" y="10330"/>
                        <a:pt x="20470" y="12096"/>
                      </a:cubicBezTo>
                      <a:cubicBezTo>
                        <a:pt x="20070" y="12467"/>
                        <a:pt x="19598" y="12630"/>
                        <a:pt x="19139" y="12630"/>
                      </a:cubicBezTo>
                      <a:cubicBezTo>
                        <a:pt x="18018" y="12630"/>
                        <a:pt x="16968" y="11661"/>
                        <a:pt x="17200" y="10363"/>
                      </a:cubicBezTo>
                      <a:cubicBezTo>
                        <a:pt x="18078" y="5407"/>
                        <a:pt x="18776" y="0"/>
                        <a:pt x="1614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61" name="Google Shape;761;p33"/>
                <p:cNvSpPr/>
                <p:nvPr/>
              </p:nvSpPr>
              <p:spPr>
                <a:xfrm>
                  <a:off x="5293600" y="4088200"/>
                  <a:ext cx="150950" cy="553550"/>
                </a:xfrm>
                <a:custGeom>
                  <a:rect b="b" l="l" r="r" t="t"/>
                  <a:pathLst>
                    <a:path extrusionOk="0" h="22142" w="6038">
                      <a:moveTo>
                        <a:pt x="287" y="0"/>
                      </a:moveTo>
                      <a:cubicBezTo>
                        <a:pt x="141" y="0"/>
                        <a:pt x="0" y="118"/>
                        <a:pt x="40" y="297"/>
                      </a:cubicBezTo>
                      <a:cubicBezTo>
                        <a:pt x="2198" y="7425"/>
                        <a:pt x="2656" y="15011"/>
                        <a:pt x="5468" y="21976"/>
                      </a:cubicBezTo>
                      <a:cubicBezTo>
                        <a:pt x="5520" y="22092"/>
                        <a:pt x="5627" y="22142"/>
                        <a:pt x="5730" y="22142"/>
                      </a:cubicBezTo>
                      <a:cubicBezTo>
                        <a:pt x="5889" y="22142"/>
                        <a:pt x="6038" y="22023"/>
                        <a:pt x="5958" y="21845"/>
                      </a:cubicBezTo>
                      <a:cubicBezTo>
                        <a:pt x="3179" y="14880"/>
                        <a:pt x="2689" y="7294"/>
                        <a:pt x="531" y="166"/>
                      </a:cubicBezTo>
                      <a:cubicBezTo>
                        <a:pt x="479" y="50"/>
                        <a:pt x="382" y="0"/>
                        <a:pt x="28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62" name="Google Shape;762;p33"/>
                <p:cNvSpPr/>
                <p:nvPr/>
              </p:nvSpPr>
              <p:spPr>
                <a:xfrm>
                  <a:off x="5495675" y="3989275"/>
                  <a:ext cx="126275" cy="662875"/>
                </a:xfrm>
                <a:custGeom>
                  <a:rect b="b" l="l" r="r" t="t"/>
                  <a:pathLst>
                    <a:path extrusionOk="0" h="26515" w="5051">
                      <a:moveTo>
                        <a:pt x="4743" y="1"/>
                      </a:moveTo>
                      <a:cubicBezTo>
                        <a:pt x="4639" y="1"/>
                        <a:pt x="4532" y="51"/>
                        <a:pt x="4481" y="166"/>
                      </a:cubicBezTo>
                      <a:cubicBezTo>
                        <a:pt x="3074" y="3502"/>
                        <a:pt x="2355" y="7131"/>
                        <a:pt x="1832" y="10695"/>
                      </a:cubicBezTo>
                      <a:cubicBezTo>
                        <a:pt x="1570" y="12428"/>
                        <a:pt x="1374" y="14161"/>
                        <a:pt x="1211" y="15894"/>
                      </a:cubicBezTo>
                      <a:cubicBezTo>
                        <a:pt x="1080" y="17627"/>
                        <a:pt x="753" y="19393"/>
                        <a:pt x="524" y="21126"/>
                      </a:cubicBezTo>
                      <a:cubicBezTo>
                        <a:pt x="262" y="22859"/>
                        <a:pt x="1" y="24625"/>
                        <a:pt x="262" y="26325"/>
                      </a:cubicBezTo>
                      <a:cubicBezTo>
                        <a:pt x="289" y="26457"/>
                        <a:pt x="385" y="26514"/>
                        <a:pt x="485" y="26514"/>
                      </a:cubicBezTo>
                      <a:cubicBezTo>
                        <a:pt x="633" y="26514"/>
                        <a:pt x="792" y="26389"/>
                        <a:pt x="753" y="26194"/>
                      </a:cubicBezTo>
                      <a:cubicBezTo>
                        <a:pt x="524" y="24625"/>
                        <a:pt x="753" y="22990"/>
                        <a:pt x="982" y="21420"/>
                      </a:cubicBezTo>
                      <a:cubicBezTo>
                        <a:pt x="1211" y="19753"/>
                        <a:pt x="1505" y="18085"/>
                        <a:pt x="1701" y="16385"/>
                      </a:cubicBezTo>
                      <a:cubicBezTo>
                        <a:pt x="1995" y="12853"/>
                        <a:pt x="2486" y="9355"/>
                        <a:pt x="3238" y="5889"/>
                      </a:cubicBezTo>
                      <a:cubicBezTo>
                        <a:pt x="3663" y="3992"/>
                        <a:pt x="4252" y="2128"/>
                        <a:pt x="4971" y="297"/>
                      </a:cubicBezTo>
                      <a:cubicBezTo>
                        <a:pt x="5050" y="119"/>
                        <a:pt x="4901" y="1"/>
                        <a:pt x="47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63" name="Google Shape;763;p33"/>
                <p:cNvSpPr/>
                <p:nvPr/>
              </p:nvSpPr>
              <p:spPr>
                <a:xfrm>
                  <a:off x="5543725" y="4172875"/>
                  <a:ext cx="439700" cy="500125"/>
                </a:xfrm>
                <a:custGeom>
                  <a:rect b="b" l="l" r="r" t="t"/>
                  <a:pathLst>
                    <a:path extrusionOk="0" h="20005" w="17588">
                      <a:moveTo>
                        <a:pt x="17240" y="1"/>
                      </a:moveTo>
                      <a:cubicBezTo>
                        <a:pt x="17198" y="1"/>
                        <a:pt x="17154" y="15"/>
                        <a:pt x="17109" y="49"/>
                      </a:cubicBezTo>
                      <a:lnTo>
                        <a:pt x="17142" y="49"/>
                      </a:lnTo>
                      <a:cubicBezTo>
                        <a:pt x="15736" y="1062"/>
                        <a:pt x="14199" y="1782"/>
                        <a:pt x="12760" y="2697"/>
                      </a:cubicBezTo>
                      <a:cubicBezTo>
                        <a:pt x="11322" y="3678"/>
                        <a:pt x="10014" y="4855"/>
                        <a:pt x="8869" y="6163"/>
                      </a:cubicBezTo>
                      <a:cubicBezTo>
                        <a:pt x="7725" y="7439"/>
                        <a:pt x="6613" y="8746"/>
                        <a:pt x="5632" y="10120"/>
                      </a:cubicBezTo>
                      <a:cubicBezTo>
                        <a:pt x="4619" y="11559"/>
                        <a:pt x="3736" y="13063"/>
                        <a:pt x="2918" y="14632"/>
                      </a:cubicBezTo>
                      <a:cubicBezTo>
                        <a:pt x="2035" y="16300"/>
                        <a:pt x="1185" y="18033"/>
                        <a:pt x="139" y="19635"/>
                      </a:cubicBezTo>
                      <a:cubicBezTo>
                        <a:pt x="0" y="19820"/>
                        <a:pt x="188" y="20005"/>
                        <a:pt x="368" y="20005"/>
                      </a:cubicBezTo>
                      <a:cubicBezTo>
                        <a:pt x="443" y="20005"/>
                        <a:pt x="516" y="19973"/>
                        <a:pt x="564" y="19897"/>
                      </a:cubicBezTo>
                      <a:cubicBezTo>
                        <a:pt x="2428" y="17117"/>
                        <a:pt x="3638" y="13978"/>
                        <a:pt x="5469" y="11199"/>
                      </a:cubicBezTo>
                      <a:cubicBezTo>
                        <a:pt x="6450" y="9793"/>
                        <a:pt x="7529" y="8452"/>
                        <a:pt x="8673" y="7144"/>
                      </a:cubicBezTo>
                      <a:cubicBezTo>
                        <a:pt x="9850" y="5836"/>
                        <a:pt x="11060" y="4463"/>
                        <a:pt x="12564" y="3449"/>
                      </a:cubicBezTo>
                      <a:cubicBezTo>
                        <a:pt x="14101" y="2403"/>
                        <a:pt x="15834" y="1618"/>
                        <a:pt x="17371" y="507"/>
                      </a:cubicBezTo>
                      <a:cubicBezTo>
                        <a:pt x="17588" y="344"/>
                        <a:pt x="17445" y="1"/>
                        <a:pt x="1724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64" name="Google Shape;764;p33"/>
                <p:cNvSpPr/>
                <p:nvPr/>
              </p:nvSpPr>
              <p:spPr>
                <a:xfrm>
                  <a:off x="5579875" y="4533550"/>
                  <a:ext cx="66400" cy="50525"/>
                </a:xfrm>
                <a:custGeom>
                  <a:rect b="b" l="l" r="r" t="t"/>
                  <a:pathLst>
                    <a:path extrusionOk="0" h="2021" w="2656">
                      <a:moveTo>
                        <a:pt x="279" y="1"/>
                      </a:moveTo>
                      <a:cubicBezTo>
                        <a:pt x="213" y="1"/>
                        <a:pt x="148" y="25"/>
                        <a:pt x="99" y="74"/>
                      </a:cubicBezTo>
                      <a:cubicBezTo>
                        <a:pt x="1" y="172"/>
                        <a:pt x="1" y="336"/>
                        <a:pt x="99" y="434"/>
                      </a:cubicBezTo>
                      <a:cubicBezTo>
                        <a:pt x="753" y="990"/>
                        <a:pt x="1472" y="1513"/>
                        <a:pt x="2192" y="2004"/>
                      </a:cubicBezTo>
                      <a:cubicBezTo>
                        <a:pt x="2226" y="2015"/>
                        <a:pt x="2259" y="2020"/>
                        <a:pt x="2290" y="2020"/>
                      </a:cubicBezTo>
                      <a:cubicBezTo>
                        <a:pt x="2526" y="2020"/>
                        <a:pt x="2655" y="1719"/>
                        <a:pt x="2453" y="1546"/>
                      </a:cubicBezTo>
                      <a:cubicBezTo>
                        <a:pt x="1766" y="1121"/>
                        <a:pt x="1080" y="630"/>
                        <a:pt x="459" y="74"/>
                      </a:cubicBezTo>
                      <a:cubicBezTo>
                        <a:pt x="410" y="25"/>
                        <a:pt x="344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65" name="Google Shape;765;p33"/>
                <p:cNvSpPr/>
                <p:nvPr/>
              </p:nvSpPr>
              <p:spPr>
                <a:xfrm>
                  <a:off x="5615875" y="4421900"/>
                  <a:ext cx="80100" cy="73675"/>
                </a:xfrm>
                <a:custGeom>
                  <a:rect b="b" l="l" r="r" t="t"/>
                  <a:pathLst>
                    <a:path extrusionOk="0" h="2947" w="3204">
                      <a:moveTo>
                        <a:pt x="345" y="0"/>
                      </a:moveTo>
                      <a:cubicBezTo>
                        <a:pt x="138" y="0"/>
                        <a:pt x="1" y="286"/>
                        <a:pt x="196" y="453"/>
                      </a:cubicBezTo>
                      <a:cubicBezTo>
                        <a:pt x="1144" y="1172"/>
                        <a:pt x="1994" y="1957"/>
                        <a:pt x="2746" y="2873"/>
                      </a:cubicBezTo>
                      <a:cubicBezTo>
                        <a:pt x="2795" y="2922"/>
                        <a:pt x="2861" y="2946"/>
                        <a:pt x="2926" y="2946"/>
                      </a:cubicBezTo>
                      <a:cubicBezTo>
                        <a:pt x="2991" y="2946"/>
                        <a:pt x="3057" y="2922"/>
                        <a:pt x="3106" y="2873"/>
                      </a:cubicBezTo>
                      <a:cubicBezTo>
                        <a:pt x="3204" y="2775"/>
                        <a:pt x="3204" y="2611"/>
                        <a:pt x="3106" y="2513"/>
                      </a:cubicBezTo>
                      <a:cubicBezTo>
                        <a:pt x="2321" y="1565"/>
                        <a:pt x="1438" y="747"/>
                        <a:pt x="457" y="28"/>
                      </a:cubicBezTo>
                      <a:cubicBezTo>
                        <a:pt x="419" y="9"/>
                        <a:pt x="381" y="0"/>
                        <a:pt x="34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66" name="Google Shape;766;p33"/>
                <p:cNvSpPr/>
                <p:nvPr/>
              </p:nvSpPr>
              <p:spPr>
                <a:xfrm>
                  <a:off x="5698125" y="4319425"/>
                  <a:ext cx="70950" cy="87850"/>
                </a:xfrm>
                <a:custGeom>
                  <a:rect b="b" l="l" r="r" t="t"/>
                  <a:pathLst>
                    <a:path extrusionOk="0" h="3514" w="2838">
                      <a:moveTo>
                        <a:pt x="320" y="1"/>
                      </a:moveTo>
                      <a:cubicBezTo>
                        <a:pt x="156" y="1"/>
                        <a:pt x="0" y="169"/>
                        <a:pt x="110" y="367"/>
                      </a:cubicBezTo>
                      <a:cubicBezTo>
                        <a:pt x="699" y="1478"/>
                        <a:pt x="1451" y="2492"/>
                        <a:pt x="2301" y="3440"/>
                      </a:cubicBezTo>
                      <a:cubicBezTo>
                        <a:pt x="2353" y="3492"/>
                        <a:pt x="2411" y="3514"/>
                        <a:pt x="2467" y="3514"/>
                      </a:cubicBezTo>
                      <a:cubicBezTo>
                        <a:pt x="2662" y="3514"/>
                        <a:pt x="2838" y="3258"/>
                        <a:pt x="2661" y="3081"/>
                      </a:cubicBezTo>
                      <a:cubicBezTo>
                        <a:pt x="1843" y="2165"/>
                        <a:pt x="1124" y="1184"/>
                        <a:pt x="535" y="138"/>
                      </a:cubicBezTo>
                      <a:cubicBezTo>
                        <a:pt x="481" y="41"/>
                        <a:pt x="400" y="1"/>
                        <a:pt x="32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67" name="Google Shape;767;p33"/>
                <p:cNvSpPr/>
                <p:nvPr/>
              </p:nvSpPr>
              <p:spPr>
                <a:xfrm>
                  <a:off x="5788800" y="4237650"/>
                  <a:ext cx="70675" cy="80525"/>
                </a:xfrm>
                <a:custGeom>
                  <a:rect b="b" l="l" r="r" t="t"/>
                  <a:pathLst>
                    <a:path extrusionOk="0" h="3221" w="2827">
                      <a:moveTo>
                        <a:pt x="371" y="0"/>
                      </a:moveTo>
                      <a:cubicBezTo>
                        <a:pt x="177" y="0"/>
                        <a:pt x="1" y="256"/>
                        <a:pt x="178" y="433"/>
                      </a:cubicBezTo>
                      <a:cubicBezTo>
                        <a:pt x="963" y="1218"/>
                        <a:pt x="1878" y="1970"/>
                        <a:pt x="2303" y="3049"/>
                      </a:cubicBezTo>
                      <a:cubicBezTo>
                        <a:pt x="2330" y="3157"/>
                        <a:pt x="2425" y="3221"/>
                        <a:pt x="2531" y="3221"/>
                      </a:cubicBezTo>
                      <a:cubicBezTo>
                        <a:pt x="2553" y="3221"/>
                        <a:pt x="2575" y="3218"/>
                        <a:pt x="2598" y="3213"/>
                      </a:cubicBezTo>
                      <a:cubicBezTo>
                        <a:pt x="2761" y="3180"/>
                        <a:pt x="2827" y="3049"/>
                        <a:pt x="2794" y="2918"/>
                      </a:cubicBezTo>
                      <a:cubicBezTo>
                        <a:pt x="2336" y="1741"/>
                        <a:pt x="1421" y="924"/>
                        <a:pt x="538" y="74"/>
                      </a:cubicBezTo>
                      <a:cubicBezTo>
                        <a:pt x="486" y="22"/>
                        <a:pt x="428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68" name="Google Shape;768;p33"/>
                <p:cNvSpPr/>
                <p:nvPr/>
              </p:nvSpPr>
              <p:spPr>
                <a:xfrm>
                  <a:off x="5887900" y="4176725"/>
                  <a:ext cx="53950" cy="83275"/>
                </a:xfrm>
                <a:custGeom>
                  <a:rect b="b" l="l" r="r" t="t"/>
                  <a:pathLst>
                    <a:path extrusionOk="0" h="3331" w="2158">
                      <a:moveTo>
                        <a:pt x="391" y="0"/>
                      </a:moveTo>
                      <a:cubicBezTo>
                        <a:pt x="216" y="0"/>
                        <a:pt x="0" y="192"/>
                        <a:pt x="138" y="353"/>
                      </a:cubicBezTo>
                      <a:cubicBezTo>
                        <a:pt x="563" y="1366"/>
                        <a:pt x="1184" y="2249"/>
                        <a:pt x="1642" y="3230"/>
                      </a:cubicBezTo>
                      <a:cubicBezTo>
                        <a:pt x="1692" y="3300"/>
                        <a:pt x="1763" y="3330"/>
                        <a:pt x="1834" y="3330"/>
                      </a:cubicBezTo>
                      <a:cubicBezTo>
                        <a:pt x="1996" y="3330"/>
                        <a:pt x="2158" y="3173"/>
                        <a:pt x="2067" y="2968"/>
                      </a:cubicBezTo>
                      <a:cubicBezTo>
                        <a:pt x="1675" y="1987"/>
                        <a:pt x="988" y="1105"/>
                        <a:pt x="563" y="124"/>
                      </a:cubicBezTo>
                      <a:cubicBezTo>
                        <a:pt x="533" y="35"/>
                        <a:pt x="466" y="0"/>
                        <a:pt x="39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69" name="Google Shape;769;p33"/>
                <p:cNvSpPr/>
                <p:nvPr/>
              </p:nvSpPr>
              <p:spPr>
                <a:xfrm>
                  <a:off x="5472475" y="4462475"/>
                  <a:ext cx="87825" cy="19975"/>
                </a:xfrm>
                <a:custGeom>
                  <a:rect b="b" l="l" r="r" t="t"/>
                  <a:pathLst>
                    <a:path extrusionOk="0" h="799" w="3513">
                      <a:moveTo>
                        <a:pt x="349" y="1"/>
                      </a:moveTo>
                      <a:cubicBezTo>
                        <a:pt x="96" y="1"/>
                        <a:pt x="0" y="406"/>
                        <a:pt x="275" y="498"/>
                      </a:cubicBezTo>
                      <a:cubicBezTo>
                        <a:pt x="1105" y="698"/>
                        <a:pt x="1984" y="798"/>
                        <a:pt x="2849" y="798"/>
                      </a:cubicBezTo>
                      <a:cubicBezTo>
                        <a:pt x="2972" y="798"/>
                        <a:pt x="3095" y="796"/>
                        <a:pt x="3218" y="792"/>
                      </a:cubicBezTo>
                      <a:cubicBezTo>
                        <a:pt x="3512" y="727"/>
                        <a:pt x="3512" y="302"/>
                        <a:pt x="3218" y="269"/>
                      </a:cubicBezTo>
                      <a:cubicBezTo>
                        <a:pt x="3097" y="273"/>
                        <a:pt x="2977" y="275"/>
                        <a:pt x="2856" y="275"/>
                      </a:cubicBezTo>
                      <a:cubicBezTo>
                        <a:pt x="2029" y="275"/>
                        <a:pt x="1205" y="178"/>
                        <a:pt x="406" y="7"/>
                      </a:cubicBezTo>
                      <a:cubicBezTo>
                        <a:pt x="386" y="3"/>
                        <a:pt x="367" y="1"/>
                        <a:pt x="3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70" name="Google Shape;770;p33"/>
                <p:cNvSpPr/>
                <p:nvPr/>
              </p:nvSpPr>
              <p:spPr>
                <a:xfrm>
                  <a:off x="5480150" y="4363725"/>
                  <a:ext cx="96475" cy="26400"/>
                </a:xfrm>
                <a:custGeom>
                  <a:rect b="b" l="l" r="r" t="t"/>
                  <a:pathLst>
                    <a:path extrusionOk="0" h="1056" w="3859">
                      <a:moveTo>
                        <a:pt x="295" y="1"/>
                      </a:moveTo>
                      <a:cubicBezTo>
                        <a:pt x="1" y="66"/>
                        <a:pt x="1" y="491"/>
                        <a:pt x="328" y="524"/>
                      </a:cubicBezTo>
                      <a:cubicBezTo>
                        <a:pt x="1374" y="655"/>
                        <a:pt x="2453" y="916"/>
                        <a:pt x="3499" y="1047"/>
                      </a:cubicBezTo>
                      <a:cubicBezTo>
                        <a:pt x="3527" y="1053"/>
                        <a:pt x="3554" y="1055"/>
                        <a:pt x="3580" y="1055"/>
                      </a:cubicBezTo>
                      <a:cubicBezTo>
                        <a:pt x="3705" y="1055"/>
                        <a:pt x="3799" y="992"/>
                        <a:pt x="3826" y="884"/>
                      </a:cubicBezTo>
                      <a:cubicBezTo>
                        <a:pt x="3859" y="753"/>
                        <a:pt x="3794" y="622"/>
                        <a:pt x="3663" y="557"/>
                      </a:cubicBezTo>
                      <a:cubicBezTo>
                        <a:pt x="2518" y="393"/>
                        <a:pt x="1439" y="164"/>
                        <a:pt x="2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71" name="Google Shape;771;p33"/>
                <p:cNvSpPr/>
                <p:nvPr/>
              </p:nvSpPr>
              <p:spPr>
                <a:xfrm>
                  <a:off x="5506225" y="4244050"/>
                  <a:ext cx="81050" cy="20900"/>
                </a:xfrm>
                <a:custGeom>
                  <a:rect b="b" l="l" r="r" t="t"/>
                  <a:pathLst>
                    <a:path extrusionOk="0" h="836" w="3242">
                      <a:moveTo>
                        <a:pt x="346" y="1"/>
                      </a:moveTo>
                      <a:cubicBezTo>
                        <a:pt x="82" y="1"/>
                        <a:pt x="1" y="415"/>
                        <a:pt x="298" y="504"/>
                      </a:cubicBezTo>
                      <a:cubicBezTo>
                        <a:pt x="960" y="725"/>
                        <a:pt x="1641" y="835"/>
                        <a:pt x="2326" y="835"/>
                      </a:cubicBezTo>
                      <a:cubicBezTo>
                        <a:pt x="2554" y="835"/>
                        <a:pt x="2783" y="823"/>
                        <a:pt x="3012" y="799"/>
                      </a:cubicBezTo>
                      <a:cubicBezTo>
                        <a:pt x="3143" y="733"/>
                        <a:pt x="3241" y="602"/>
                        <a:pt x="3208" y="472"/>
                      </a:cubicBezTo>
                      <a:cubicBezTo>
                        <a:pt x="3154" y="363"/>
                        <a:pt x="3055" y="300"/>
                        <a:pt x="2948" y="300"/>
                      </a:cubicBezTo>
                      <a:cubicBezTo>
                        <a:pt x="2926" y="300"/>
                        <a:pt x="2904" y="302"/>
                        <a:pt x="2881" y="308"/>
                      </a:cubicBezTo>
                      <a:cubicBezTo>
                        <a:pt x="2677" y="333"/>
                        <a:pt x="2471" y="345"/>
                        <a:pt x="2264" y="345"/>
                      </a:cubicBezTo>
                      <a:cubicBezTo>
                        <a:pt x="1643" y="345"/>
                        <a:pt x="1018" y="235"/>
                        <a:pt x="429" y="14"/>
                      </a:cubicBezTo>
                      <a:cubicBezTo>
                        <a:pt x="400" y="5"/>
                        <a:pt x="372" y="1"/>
                        <a:pt x="34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72" name="Google Shape;772;p33"/>
                <p:cNvSpPr/>
                <p:nvPr/>
              </p:nvSpPr>
              <p:spPr>
                <a:xfrm>
                  <a:off x="5527225" y="4124875"/>
                  <a:ext cx="80475" cy="19800"/>
                </a:xfrm>
                <a:custGeom>
                  <a:rect b="b" l="l" r="r" t="t"/>
                  <a:pathLst>
                    <a:path extrusionOk="0" h="792" w="3219">
                      <a:moveTo>
                        <a:pt x="345" y="1"/>
                      </a:moveTo>
                      <a:cubicBezTo>
                        <a:pt x="68" y="1"/>
                        <a:pt x="1" y="408"/>
                        <a:pt x="276" y="530"/>
                      </a:cubicBezTo>
                      <a:cubicBezTo>
                        <a:pt x="1159" y="694"/>
                        <a:pt x="2041" y="759"/>
                        <a:pt x="2924" y="792"/>
                      </a:cubicBezTo>
                      <a:cubicBezTo>
                        <a:pt x="3219" y="759"/>
                        <a:pt x="3219" y="334"/>
                        <a:pt x="2924" y="268"/>
                      </a:cubicBezTo>
                      <a:cubicBezTo>
                        <a:pt x="2074" y="268"/>
                        <a:pt x="1224" y="170"/>
                        <a:pt x="406" y="7"/>
                      </a:cubicBezTo>
                      <a:cubicBezTo>
                        <a:pt x="385" y="3"/>
                        <a:pt x="364" y="1"/>
                        <a:pt x="3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73" name="Google Shape;773;p33"/>
                <p:cNvSpPr/>
                <p:nvPr/>
              </p:nvSpPr>
              <p:spPr>
                <a:xfrm>
                  <a:off x="5552100" y="4043300"/>
                  <a:ext cx="76025" cy="13100"/>
                </a:xfrm>
                <a:custGeom>
                  <a:rect b="b" l="l" r="r" t="t"/>
                  <a:pathLst>
                    <a:path extrusionOk="0" h="524" w="3041">
                      <a:moveTo>
                        <a:pt x="294" y="0"/>
                      </a:moveTo>
                      <a:cubicBezTo>
                        <a:pt x="0" y="33"/>
                        <a:pt x="0" y="491"/>
                        <a:pt x="294" y="523"/>
                      </a:cubicBezTo>
                      <a:lnTo>
                        <a:pt x="2747" y="523"/>
                      </a:lnTo>
                      <a:cubicBezTo>
                        <a:pt x="3041" y="491"/>
                        <a:pt x="3041" y="33"/>
                        <a:pt x="27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74" name="Google Shape;774;p33"/>
                <p:cNvSpPr/>
                <p:nvPr/>
              </p:nvSpPr>
              <p:spPr>
                <a:xfrm>
                  <a:off x="5290500" y="4159050"/>
                  <a:ext cx="80225" cy="29975"/>
                </a:xfrm>
                <a:custGeom>
                  <a:rect b="b" l="l" r="r" t="t"/>
                  <a:pathLst>
                    <a:path extrusionOk="0" h="1199" w="3209">
                      <a:moveTo>
                        <a:pt x="2863" y="0"/>
                      </a:moveTo>
                      <a:cubicBezTo>
                        <a:pt x="2837" y="0"/>
                        <a:pt x="2809" y="4"/>
                        <a:pt x="2780" y="13"/>
                      </a:cubicBezTo>
                      <a:cubicBezTo>
                        <a:pt x="1930" y="307"/>
                        <a:pt x="1080" y="536"/>
                        <a:pt x="197" y="700"/>
                      </a:cubicBezTo>
                      <a:cubicBezTo>
                        <a:pt x="66" y="733"/>
                        <a:pt x="1" y="863"/>
                        <a:pt x="33" y="1027"/>
                      </a:cubicBezTo>
                      <a:cubicBezTo>
                        <a:pt x="60" y="1135"/>
                        <a:pt x="155" y="1199"/>
                        <a:pt x="261" y="1199"/>
                      </a:cubicBezTo>
                      <a:cubicBezTo>
                        <a:pt x="283" y="1199"/>
                        <a:pt x="305" y="1196"/>
                        <a:pt x="328" y="1190"/>
                      </a:cubicBezTo>
                      <a:cubicBezTo>
                        <a:pt x="1210" y="1027"/>
                        <a:pt x="2093" y="798"/>
                        <a:pt x="2911" y="504"/>
                      </a:cubicBezTo>
                      <a:cubicBezTo>
                        <a:pt x="3208" y="414"/>
                        <a:pt x="3127" y="0"/>
                        <a:pt x="286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75" name="Google Shape;775;p33"/>
                <p:cNvSpPr/>
                <p:nvPr/>
              </p:nvSpPr>
              <p:spPr>
                <a:xfrm>
                  <a:off x="5295075" y="4278550"/>
                  <a:ext cx="82425" cy="26500"/>
                </a:xfrm>
                <a:custGeom>
                  <a:rect b="b" l="l" r="r" t="t"/>
                  <a:pathLst>
                    <a:path extrusionOk="0" h="1060" w="3297">
                      <a:moveTo>
                        <a:pt x="2947" y="1"/>
                      </a:moveTo>
                      <a:cubicBezTo>
                        <a:pt x="2929" y="1"/>
                        <a:pt x="2911" y="3"/>
                        <a:pt x="2891" y="7"/>
                      </a:cubicBezTo>
                      <a:cubicBezTo>
                        <a:pt x="2008" y="138"/>
                        <a:pt x="1158" y="399"/>
                        <a:pt x="275" y="563"/>
                      </a:cubicBezTo>
                      <a:cubicBezTo>
                        <a:pt x="1" y="655"/>
                        <a:pt x="96" y="1060"/>
                        <a:pt x="377" y="1060"/>
                      </a:cubicBezTo>
                      <a:cubicBezTo>
                        <a:pt x="396" y="1060"/>
                        <a:pt x="417" y="1058"/>
                        <a:pt x="439" y="1053"/>
                      </a:cubicBezTo>
                      <a:cubicBezTo>
                        <a:pt x="1289" y="890"/>
                        <a:pt x="2139" y="628"/>
                        <a:pt x="3022" y="498"/>
                      </a:cubicBezTo>
                      <a:cubicBezTo>
                        <a:pt x="3297" y="406"/>
                        <a:pt x="3201" y="1"/>
                        <a:pt x="294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76" name="Google Shape;776;p33"/>
                <p:cNvSpPr/>
                <p:nvPr/>
              </p:nvSpPr>
              <p:spPr>
                <a:xfrm>
                  <a:off x="5327300" y="4377425"/>
                  <a:ext cx="76025" cy="23125"/>
                </a:xfrm>
                <a:custGeom>
                  <a:rect b="b" l="l" r="r" t="t"/>
                  <a:pathLst>
                    <a:path extrusionOk="0" h="925" w="3041">
                      <a:moveTo>
                        <a:pt x="2748" y="0"/>
                      </a:moveTo>
                      <a:cubicBezTo>
                        <a:pt x="2726" y="0"/>
                        <a:pt x="2704" y="3"/>
                        <a:pt x="2681" y="9"/>
                      </a:cubicBezTo>
                      <a:cubicBezTo>
                        <a:pt x="1897" y="205"/>
                        <a:pt x="1112" y="336"/>
                        <a:pt x="294" y="434"/>
                      </a:cubicBezTo>
                      <a:cubicBezTo>
                        <a:pt x="0" y="466"/>
                        <a:pt x="0" y="891"/>
                        <a:pt x="294" y="924"/>
                      </a:cubicBezTo>
                      <a:cubicBezTo>
                        <a:pt x="1144" y="826"/>
                        <a:pt x="1995" y="695"/>
                        <a:pt x="2812" y="499"/>
                      </a:cubicBezTo>
                      <a:cubicBezTo>
                        <a:pt x="2943" y="466"/>
                        <a:pt x="3041" y="336"/>
                        <a:pt x="3008" y="172"/>
                      </a:cubicBezTo>
                      <a:cubicBezTo>
                        <a:pt x="2954" y="64"/>
                        <a:pt x="2855" y="0"/>
                        <a:pt x="274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77" name="Google Shape;777;p33"/>
                <p:cNvSpPr/>
                <p:nvPr/>
              </p:nvSpPr>
              <p:spPr>
                <a:xfrm>
                  <a:off x="5351000" y="4476025"/>
                  <a:ext cx="72775" cy="16275"/>
                </a:xfrm>
                <a:custGeom>
                  <a:rect b="b" l="l" r="r" t="t"/>
                  <a:pathLst>
                    <a:path extrusionOk="0" h="651" w="2911">
                      <a:moveTo>
                        <a:pt x="2636" y="0"/>
                      </a:moveTo>
                      <a:cubicBezTo>
                        <a:pt x="2608" y="0"/>
                        <a:pt x="2579" y="7"/>
                        <a:pt x="2551" y="21"/>
                      </a:cubicBezTo>
                      <a:cubicBezTo>
                        <a:pt x="1987" y="95"/>
                        <a:pt x="1423" y="131"/>
                        <a:pt x="859" y="131"/>
                      </a:cubicBezTo>
                      <a:cubicBezTo>
                        <a:pt x="671" y="131"/>
                        <a:pt x="483" y="127"/>
                        <a:pt x="295" y="119"/>
                      </a:cubicBezTo>
                      <a:cubicBezTo>
                        <a:pt x="0" y="185"/>
                        <a:pt x="0" y="610"/>
                        <a:pt x="295" y="642"/>
                      </a:cubicBezTo>
                      <a:cubicBezTo>
                        <a:pt x="439" y="648"/>
                        <a:pt x="583" y="651"/>
                        <a:pt x="726" y="651"/>
                      </a:cubicBezTo>
                      <a:cubicBezTo>
                        <a:pt x="1390" y="651"/>
                        <a:pt x="2036" y="592"/>
                        <a:pt x="2682" y="512"/>
                      </a:cubicBezTo>
                      <a:cubicBezTo>
                        <a:pt x="2812" y="446"/>
                        <a:pt x="2910" y="315"/>
                        <a:pt x="2878" y="185"/>
                      </a:cubicBezTo>
                      <a:cubicBezTo>
                        <a:pt x="2827" y="82"/>
                        <a:pt x="2736" y="0"/>
                        <a:pt x="263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778" name="Google Shape;778;p33"/>
            <p:cNvGrpSpPr/>
            <p:nvPr/>
          </p:nvGrpSpPr>
          <p:grpSpPr>
            <a:xfrm>
              <a:off x="932058" y="1961497"/>
              <a:ext cx="2901262" cy="2340210"/>
              <a:chOff x="582175" y="238125"/>
              <a:chExt cx="6401725" cy="5169450"/>
            </a:xfrm>
          </p:grpSpPr>
          <p:sp>
            <p:nvSpPr>
              <p:cNvPr id="779" name="Google Shape;779;p33"/>
              <p:cNvSpPr/>
              <p:nvPr/>
            </p:nvSpPr>
            <p:spPr>
              <a:xfrm>
                <a:off x="1199875" y="238125"/>
                <a:ext cx="5167900" cy="5169450"/>
              </a:xfrm>
              <a:custGeom>
                <a:rect b="b" l="l" r="r" t="t"/>
                <a:pathLst>
                  <a:path extrusionOk="0" h="206778" w="206716">
                    <a:moveTo>
                      <a:pt x="103327" y="0"/>
                    </a:moveTo>
                    <a:cubicBezTo>
                      <a:pt x="46272" y="0"/>
                      <a:pt x="0" y="46272"/>
                      <a:pt x="0" y="103389"/>
                    </a:cubicBezTo>
                    <a:cubicBezTo>
                      <a:pt x="0" y="160443"/>
                      <a:pt x="46272" y="206777"/>
                      <a:pt x="103327" y="206777"/>
                    </a:cubicBezTo>
                    <a:cubicBezTo>
                      <a:pt x="160443" y="206777"/>
                      <a:pt x="206715" y="160443"/>
                      <a:pt x="206715" y="103389"/>
                    </a:cubicBezTo>
                    <a:cubicBezTo>
                      <a:pt x="206715" y="46272"/>
                      <a:pt x="160443" y="0"/>
                      <a:pt x="1033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0" name="Google Shape;780;p33"/>
              <p:cNvSpPr/>
              <p:nvPr/>
            </p:nvSpPr>
            <p:spPr>
              <a:xfrm>
                <a:off x="876400" y="790200"/>
                <a:ext cx="2587800" cy="4028950"/>
              </a:xfrm>
              <a:custGeom>
                <a:rect b="b" l="l" r="r" t="t"/>
                <a:pathLst>
                  <a:path extrusionOk="0" h="161158" w="103512">
                    <a:moveTo>
                      <a:pt x="60220" y="0"/>
                    </a:moveTo>
                    <a:cubicBezTo>
                      <a:pt x="57443" y="0"/>
                      <a:pt x="54469" y="270"/>
                      <a:pt x="51509" y="714"/>
                    </a:cubicBezTo>
                    <a:cubicBezTo>
                      <a:pt x="431" y="41811"/>
                      <a:pt x="0" y="119507"/>
                      <a:pt x="50647" y="161158"/>
                    </a:cubicBezTo>
                    <a:lnTo>
                      <a:pt x="50770" y="161096"/>
                    </a:lnTo>
                    <a:cubicBezTo>
                      <a:pt x="56130" y="157954"/>
                      <a:pt x="63709" y="152901"/>
                      <a:pt x="63154" y="145754"/>
                    </a:cubicBezTo>
                    <a:cubicBezTo>
                      <a:pt x="62600" y="137128"/>
                      <a:pt x="53666" y="132569"/>
                      <a:pt x="49106" y="126222"/>
                    </a:cubicBezTo>
                    <a:cubicBezTo>
                      <a:pt x="43253" y="118213"/>
                      <a:pt x="51140" y="109094"/>
                      <a:pt x="58102" y="104904"/>
                    </a:cubicBezTo>
                    <a:cubicBezTo>
                      <a:pt x="64510" y="101022"/>
                      <a:pt x="71965" y="100221"/>
                      <a:pt x="79236" y="98866"/>
                    </a:cubicBezTo>
                    <a:cubicBezTo>
                      <a:pt x="86445" y="97572"/>
                      <a:pt x="94701" y="95539"/>
                      <a:pt x="97966" y="87960"/>
                    </a:cubicBezTo>
                    <a:cubicBezTo>
                      <a:pt x="103512" y="74898"/>
                      <a:pt x="76648" y="74158"/>
                      <a:pt x="69994" y="70215"/>
                    </a:cubicBezTo>
                    <a:cubicBezTo>
                      <a:pt x="66913" y="68367"/>
                      <a:pt x="64941" y="65348"/>
                      <a:pt x="66605" y="61774"/>
                    </a:cubicBezTo>
                    <a:cubicBezTo>
                      <a:pt x="67899" y="59001"/>
                      <a:pt x="71226" y="57091"/>
                      <a:pt x="73752" y="55613"/>
                    </a:cubicBezTo>
                    <a:cubicBezTo>
                      <a:pt x="80776" y="51792"/>
                      <a:pt x="89587" y="49081"/>
                      <a:pt x="95379" y="43413"/>
                    </a:cubicBezTo>
                    <a:cubicBezTo>
                      <a:pt x="96426" y="42365"/>
                      <a:pt x="96981" y="41749"/>
                      <a:pt x="97227" y="40702"/>
                    </a:cubicBezTo>
                    <a:lnTo>
                      <a:pt x="97227" y="40702"/>
                    </a:lnTo>
                    <a:cubicBezTo>
                      <a:pt x="97222" y="40716"/>
                      <a:pt x="97218" y="40723"/>
                      <a:pt x="97214" y="40723"/>
                    </a:cubicBezTo>
                    <a:cubicBezTo>
                      <a:pt x="97165" y="40723"/>
                      <a:pt x="97165" y="39778"/>
                      <a:pt x="97165" y="39778"/>
                    </a:cubicBezTo>
                    <a:cubicBezTo>
                      <a:pt x="97042" y="39100"/>
                      <a:pt x="96857" y="38484"/>
                      <a:pt x="96549" y="37868"/>
                    </a:cubicBezTo>
                    <a:cubicBezTo>
                      <a:pt x="95995" y="36820"/>
                      <a:pt x="95132" y="35958"/>
                      <a:pt x="94085" y="35280"/>
                    </a:cubicBezTo>
                    <a:cubicBezTo>
                      <a:pt x="89094" y="32322"/>
                      <a:pt x="83117" y="32692"/>
                      <a:pt x="77572" y="31213"/>
                    </a:cubicBezTo>
                    <a:cubicBezTo>
                      <a:pt x="74183" y="30289"/>
                      <a:pt x="65681" y="28256"/>
                      <a:pt x="67899" y="22772"/>
                    </a:cubicBezTo>
                    <a:cubicBezTo>
                      <a:pt x="68576" y="20985"/>
                      <a:pt x="69809" y="19630"/>
                      <a:pt x="70918" y="18028"/>
                    </a:cubicBezTo>
                    <a:cubicBezTo>
                      <a:pt x="72335" y="15933"/>
                      <a:pt x="73382" y="13592"/>
                      <a:pt x="73937" y="11127"/>
                    </a:cubicBezTo>
                    <a:cubicBezTo>
                      <a:pt x="75810" y="2700"/>
                      <a:pt x="69003" y="0"/>
                      <a:pt x="60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1" name="Google Shape;781;p33"/>
              <p:cNvSpPr/>
              <p:nvPr/>
            </p:nvSpPr>
            <p:spPr>
              <a:xfrm>
                <a:off x="3963250" y="410625"/>
                <a:ext cx="2555475" cy="3173925"/>
              </a:xfrm>
              <a:custGeom>
                <a:rect b="b" l="l" r="r" t="t"/>
                <a:pathLst>
                  <a:path extrusionOk="0" h="126957" w="102219">
                    <a:moveTo>
                      <a:pt x="29945" y="1"/>
                    </a:moveTo>
                    <a:cubicBezTo>
                      <a:pt x="24954" y="679"/>
                      <a:pt x="20087" y="3143"/>
                      <a:pt x="16020" y="5793"/>
                    </a:cubicBezTo>
                    <a:cubicBezTo>
                      <a:pt x="10290" y="9489"/>
                      <a:pt x="3697" y="14911"/>
                      <a:pt x="1541" y="21689"/>
                    </a:cubicBezTo>
                    <a:cubicBezTo>
                      <a:pt x="1" y="26495"/>
                      <a:pt x="1171" y="30130"/>
                      <a:pt x="5546" y="32595"/>
                    </a:cubicBezTo>
                    <a:cubicBezTo>
                      <a:pt x="9920" y="35059"/>
                      <a:pt x="14788" y="36230"/>
                      <a:pt x="19409" y="38078"/>
                    </a:cubicBezTo>
                    <a:cubicBezTo>
                      <a:pt x="23167" y="39496"/>
                      <a:pt x="27357" y="41282"/>
                      <a:pt x="29637" y="44794"/>
                    </a:cubicBezTo>
                    <a:cubicBezTo>
                      <a:pt x="32163" y="48676"/>
                      <a:pt x="31177" y="53359"/>
                      <a:pt x="29021" y="57117"/>
                    </a:cubicBezTo>
                    <a:cubicBezTo>
                      <a:pt x="25817" y="62662"/>
                      <a:pt x="21196" y="66174"/>
                      <a:pt x="16636" y="70487"/>
                    </a:cubicBezTo>
                    <a:cubicBezTo>
                      <a:pt x="14542" y="72521"/>
                      <a:pt x="12015" y="74862"/>
                      <a:pt x="11522" y="77881"/>
                    </a:cubicBezTo>
                    <a:cubicBezTo>
                      <a:pt x="11091" y="80407"/>
                      <a:pt x="12508" y="84166"/>
                      <a:pt x="14850" y="85398"/>
                    </a:cubicBezTo>
                    <a:cubicBezTo>
                      <a:pt x="16112" y="86066"/>
                      <a:pt x="17503" y="86330"/>
                      <a:pt x="18961" y="86330"/>
                    </a:cubicBezTo>
                    <a:cubicBezTo>
                      <a:pt x="23552" y="86330"/>
                      <a:pt x="28804" y="83714"/>
                      <a:pt x="32779" y="82872"/>
                    </a:cubicBezTo>
                    <a:cubicBezTo>
                      <a:pt x="34474" y="82509"/>
                      <a:pt x="36320" y="82269"/>
                      <a:pt x="38174" y="82269"/>
                    </a:cubicBezTo>
                    <a:cubicBezTo>
                      <a:pt x="41037" y="82269"/>
                      <a:pt x="43916" y="82841"/>
                      <a:pt x="46273" y="84412"/>
                    </a:cubicBezTo>
                    <a:cubicBezTo>
                      <a:pt x="52742" y="88664"/>
                      <a:pt x="51202" y="96550"/>
                      <a:pt x="48984" y="102773"/>
                    </a:cubicBezTo>
                    <a:cubicBezTo>
                      <a:pt x="46827" y="109058"/>
                      <a:pt x="42453" y="116452"/>
                      <a:pt x="42699" y="122675"/>
                    </a:cubicBezTo>
                    <a:cubicBezTo>
                      <a:pt x="42699" y="123168"/>
                      <a:pt x="42822" y="123722"/>
                      <a:pt x="43007" y="124215"/>
                    </a:cubicBezTo>
                    <a:cubicBezTo>
                      <a:pt x="43007" y="124207"/>
                      <a:pt x="43009" y="124204"/>
                      <a:pt x="43013" y="124204"/>
                    </a:cubicBezTo>
                    <a:cubicBezTo>
                      <a:pt x="43066" y="124204"/>
                      <a:pt x="43433" y="124812"/>
                      <a:pt x="43371" y="124812"/>
                    </a:cubicBezTo>
                    <a:cubicBezTo>
                      <a:pt x="43362" y="124812"/>
                      <a:pt x="43345" y="124799"/>
                      <a:pt x="43315" y="124770"/>
                    </a:cubicBezTo>
                    <a:lnTo>
                      <a:pt x="43315" y="124770"/>
                    </a:lnTo>
                    <a:cubicBezTo>
                      <a:pt x="44055" y="125571"/>
                      <a:pt x="45102" y="126125"/>
                      <a:pt x="46150" y="126310"/>
                    </a:cubicBezTo>
                    <a:cubicBezTo>
                      <a:pt x="47927" y="126727"/>
                      <a:pt x="50033" y="126956"/>
                      <a:pt x="52203" y="126956"/>
                    </a:cubicBezTo>
                    <a:cubicBezTo>
                      <a:pt x="56125" y="126956"/>
                      <a:pt x="60255" y="126207"/>
                      <a:pt x="63032" y="124462"/>
                    </a:cubicBezTo>
                    <a:cubicBezTo>
                      <a:pt x="68392" y="121011"/>
                      <a:pt x="71781" y="115281"/>
                      <a:pt x="77881" y="112755"/>
                    </a:cubicBezTo>
                    <a:cubicBezTo>
                      <a:pt x="80991" y="111511"/>
                      <a:pt x="84407" y="111020"/>
                      <a:pt x="87793" y="111020"/>
                    </a:cubicBezTo>
                    <a:cubicBezTo>
                      <a:pt x="89438" y="111020"/>
                      <a:pt x="91076" y="111136"/>
                      <a:pt x="92668" y="111338"/>
                    </a:cubicBezTo>
                    <a:cubicBezTo>
                      <a:pt x="93469" y="111461"/>
                      <a:pt x="94270" y="111584"/>
                      <a:pt x="95071" y="111707"/>
                    </a:cubicBezTo>
                    <a:cubicBezTo>
                      <a:pt x="102218" y="63833"/>
                      <a:pt x="75108" y="17376"/>
                      <a:pt x="299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2" name="Google Shape;782;p33"/>
              <p:cNvSpPr/>
              <p:nvPr/>
            </p:nvSpPr>
            <p:spPr>
              <a:xfrm>
                <a:off x="3080625" y="3407975"/>
                <a:ext cx="2584750" cy="1998475"/>
              </a:xfrm>
              <a:custGeom>
                <a:rect b="b" l="l" r="r" t="t"/>
                <a:pathLst>
                  <a:path extrusionOk="0" h="79939" w="103390">
                    <a:moveTo>
                      <a:pt x="45221" y="0"/>
                    </a:moveTo>
                    <a:cubicBezTo>
                      <a:pt x="44581" y="0"/>
                      <a:pt x="43937" y="310"/>
                      <a:pt x="43315" y="1056"/>
                    </a:cubicBezTo>
                    <a:cubicBezTo>
                      <a:pt x="38633" y="6662"/>
                      <a:pt x="41405" y="14611"/>
                      <a:pt x="41344" y="21080"/>
                    </a:cubicBezTo>
                    <a:cubicBezTo>
                      <a:pt x="41282" y="27550"/>
                      <a:pt x="38386" y="34389"/>
                      <a:pt x="31177" y="35498"/>
                    </a:cubicBezTo>
                    <a:cubicBezTo>
                      <a:pt x="30608" y="35580"/>
                      <a:pt x="30048" y="35618"/>
                      <a:pt x="29495" y="35618"/>
                    </a:cubicBezTo>
                    <a:cubicBezTo>
                      <a:pt x="23414" y="35618"/>
                      <a:pt x="18321" y="30949"/>
                      <a:pt x="13125" y="28351"/>
                    </a:cubicBezTo>
                    <a:cubicBezTo>
                      <a:pt x="11358" y="27433"/>
                      <a:pt x="9610" y="26928"/>
                      <a:pt x="7839" y="26928"/>
                    </a:cubicBezTo>
                    <a:cubicBezTo>
                      <a:pt x="6399" y="26928"/>
                      <a:pt x="4944" y="27262"/>
                      <a:pt x="3451" y="27981"/>
                    </a:cubicBezTo>
                    <a:cubicBezTo>
                      <a:pt x="1603" y="28844"/>
                      <a:pt x="1" y="29953"/>
                      <a:pt x="124" y="32171"/>
                    </a:cubicBezTo>
                    <a:cubicBezTo>
                      <a:pt x="370" y="37038"/>
                      <a:pt x="4252" y="41659"/>
                      <a:pt x="6717" y="45664"/>
                    </a:cubicBezTo>
                    <a:cubicBezTo>
                      <a:pt x="10290" y="51333"/>
                      <a:pt x="12447" y="57679"/>
                      <a:pt x="11646" y="64395"/>
                    </a:cubicBezTo>
                    <a:cubicBezTo>
                      <a:pt x="11091" y="69139"/>
                      <a:pt x="9613" y="73699"/>
                      <a:pt x="7210" y="77827"/>
                    </a:cubicBezTo>
                    <a:cubicBezTo>
                      <a:pt x="14130" y="79245"/>
                      <a:pt x="21098" y="79938"/>
                      <a:pt x="28014" y="79938"/>
                    </a:cubicBezTo>
                    <a:cubicBezTo>
                      <a:pt x="56259" y="79938"/>
                      <a:pt x="83641" y="68375"/>
                      <a:pt x="103389" y="47389"/>
                    </a:cubicBezTo>
                    <a:cubicBezTo>
                      <a:pt x="103081" y="43754"/>
                      <a:pt x="101541" y="40304"/>
                      <a:pt x="99015" y="37654"/>
                    </a:cubicBezTo>
                    <a:cubicBezTo>
                      <a:pt x="96077" y="34356"/>
                      <a:pt x="92941" y="32913"/>
                      <a:pt x="89217" y="32913"/>
                    </a:cubicBezTo>
                    <a:cubicBezTo>
                      <a:pt x="87863" y="32913"/>
                      <a:pt x="86432" y="33103"/>
                      <a:pt x="84905" y="33465"/>
                    </a:cubicBezTo>
                    <a:cubicBezTo>
                      <a:pt x="79976" y="34635"/>
                      <a:pt x="75108" y="36422"/>
                      <a:pt x="69994" y="36422"/>
                    </a:cubicBezTo>
                    <a:cubicBezTo>
                      <a:pt x="69870" y="36424"/>
                      <a:pt x="69746" y="36425"/>
                      <a:pt x="69621" y="36425"/>
                    </a:cubicBezTo>
                    <a:cubicBezTo>
                      <a:pt x="64944" y="36425"/>
                      <a:pt x="60363" y="35276"/>
                      <a:pt x="57302" y="31555"/>
                    </a:cubicBezTo>
                    <a:cubicBezTo>
                      <a:pt x="54591" y="28289"/>
                      <a:pt x="53728" y="24161"/>
                      <a:pt x="53174" y="20094"/>
                    </a:cubicBezTo>
                    <a:cubicBezTo>
                      <a:pt x="52558" y="15658"/>
                      <a:pt x="52496" y="10914"/>
                      <a:pt x="50894" y="6662"/>
                    </a:cubicBezTo>
                    <a:cubicBezTo>
                      <a:pt x="50205" y="4843"/>
                      <a:pt x="47750" y="0"/>
                      <a:pt x="452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3" name="Google Shape;783;p33"/>
              <p:cNvSpPr/>
              <p:nvPr/>
            </p:nvSpPr>
            <p:spPr>
              <a:xfrm>
                <a:off x="2093375" y="914000"/>
                <a:ext cx="150925" cy="133375"/>
              </a:xfrm>
              <a:custGeom>
                <a:rect b="b" l="l" r="r" t="t"/>
                <a:pathLst>
                  <a:path extrusionOk="0" h="5335" w="6037">
                    <a:moveTo>
                      <a:pt x="4827" y="0"/>
                    </a:moveTo>
                    <a:cubicBezTo>
                      <a:pt x="4633" y="0"/>
                      <a:pt x="4431" y="77"/>
                      <a:pt x="4248" y="260"/>
                    </a:cubicBezTo>
                    <a:lnTo>
                      <a:pt x="612" y="3895"/>
                    </a:lnTo>
                    <a:cubicBezTo>
                      <a:pt x="1" y="4507"/>
                      <a:pt x="539" y="5334"/>
                      <a:pt x="1184" y="5334"/>
                    </a:cubicBezTo>
                    <a:cubicBezTo>
                      <a:pt x="1384" y="5334"/>
                      <a:pt x="1594" y="5255"/>
                      <a:pt x="1783" y="5066"/>
                    </a:cubicBezTo>
                    <a:lnTo>
                      <a:pt x="5418" y="1492"/>
                    </a:lnTo>
                    <a:cubicBezTo>
                      <a:pt x="6036" y="875"/>
                      <a:pt x="5481" y="0"/>
                      <a:pt x="482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4" name="Google Shape;784;p33"/>
              <p:cNvSpPr/>
              <p:nvPr/>
            </p:nvSpPr>
            <p:spPr>
              <a:xfrm>
                <a:off x="2319650" y="992550"/>
                <a:ext cx="127950" cy="111625"/>
              </a:xfrm>
              <a:custGeom>
                <a:rect b="b" l="l" r="r" t="t"/>
                <a:pathLst>
                  <a:path extrusionOk="0" h="4465" w="5118">
                    <a:moveTo>
                      <a:pt x="1210" y="0"/>
                    </a:moveTo>
                    <a:cubicBezTo>
                      <a:pt x="556" y="0"/>
                      <a:pt x="1" y="875"/>
                      <a:pt x="619" y="1493"/>
                    </a:cubicBezTo>
                    <a:lnTo>
                      <a:pt x="3330" y="4204"/>
                    </a:lnTo>
                    <a:cubicBezTo>
                      <a:pt x="3514" y="4388"/>
                      <a:pt x="3717" y="4464"/>
                      <a:pt x="3912" y="4464"/>
                    </a:cubicBezTo>
                    <a:cubicBezTo>
                      <a:pt x="4564" y="4464"/>
                      <a:pt x="5117" y="3603"/>
                      <a:pt x="4500" y="3033"/>
                    </a:cubicBezTo>
                    <a:lnTo>
                      <a:pt x="1789" y="260"/>
                    </a:lnTo>
                    <a:cubicBezTo>
                      <a:pt x="1606" y="77"/>
                      <a:pt x="1404" y="0"/>
                      <a:pt x="121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5" name="Google Shape;785;p33"/>
              <p:cNvSpPr/>
              <p:nvPr/>
            </p:nvSpPr>
            <p:spPr>
              <a:xfrm>
                <a:off x="2161150" y="1275975"/>
                <a:ext cx="117025" cy="101025"/>
              </a:xfrm>
              <a:custGeom>
                <a:rect b="b" l="l" r="r" t="t"/>
                <a:pathLst>
                  <a:path extrusionOk="0" h="4041" w="4681">
                    <a:moveTo>
                      <a:pt x="3418" y="0"/>
                    </a:moveTo>
                    <a:cubicBezTo>
                      <a:pt x="3219" y="0"/>
                      <a:pt x="3014" y="77"/>
                      <a:pt x="2830" y="260"/>
                    </a:cubicBezTo>
                    <a:lnTo>
                      <a:pt x="612" y="2602"/>
                    </a:lnTo>
                    <a:cubicBezTo>
                      <a:pt x="1" y="3214"/>
                      <a:pt x="539" y="4041"/>
                      <a:pt x="1184" y="4041"/>
                    </a:cubicBezTo>
                    <a:cubicBezTo>
                      <a:pt x="1384" y="4041"/>
                      <a:pt x="1594" y="3962"/>
                      <a:pt x="1783" y="3772"/>
                    </a:cubicBezTo>
                    <a:lnTo>
                      <a:pt x="4063" y="1493"/>
                    </a:lnTo>
                    <a:cubicBezTo>
                      <a:pt x="4681" y="875"/>
                      <a:pt x="4089" y="0"/>
                      <a:pt x="341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6" name="Google Shape;786;p33"/>
              <p:cNvSpPr/>
              <p:nvPr/>
            </p:nvSpPr>
            <p:spPr>
              <a:xfrm>
                <a:off x="1843850" y="1321975"/>
                <a:ext cx="150750" cy="133600"/>
              </a:xfrm>
              <a:custGeom>
                <a:rect b="b" l="l" r="r" t="t"/>
                <a:pathLst>
                  <a:path extrusionOk="0" h="5344" w="6030">
                    <a:moveTo>
                      <a:pt x="1184" y="0"/>
                    </a:moveTo>
                    <a:cubicBezTo>
                      <a:pt x="538" y="0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36" y="5264"/>
                      <a:pt x="4646" y="5343"/>
                      <a:pt x="4846" y="5343"/>
                    </a:cubicBezTo>
                    <a:cubicBezTo>
                      <a:pt x="5491" y="5343"/>
                      <a:pt x="6029" y="4516"/>
                      <a:pt x="5418" y="3904"/>
                    </a:cubicBezTo>
                    <a:lnTo>
                      <a:pt x="1782" y="269"/>
                    </a:lnTo>
                    <a:cubicBezTo>
                      <a:pt x="1593" y="80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7" name="Google Shape;787;p33"/>
              <p:cNvSpPr/>
              <p:nvPr/>
            </p:nvSpPr>
            <p:spPr>
              <a:xfrm>
                <a:off x="2160900" y="1537625"/>
                <a:ext cx="140225" cy="121975"/>
              </a:xfrm>
              <a:custGeom>
                <a:rect b="b" l="l" r="r" t="t"/>
                <a:pathLst>
                  <a:path extrusionOk="0" h="4879" w="5609">
                    <a:moveTo>
                      <a:pt x="4372" y="0"/>
                    </a:moveTo>
                    <a:cubicBezTo>
                      <a:pt x="4167" y="0"/>
                      <a:pt x="3954" y="80"/>
                      <a:pt x="3765" y="269"/>
                    </a:cubicBezTo>
                    <a:lnTo>
                      <a:pt x="622" y="3411"/>
                    </a:lnTo>
                    <a:cubicBezTo>
                      <a:pt x="0" y="4033"/>
                      <a:pt x="567" y="4878"/>
                      <a:pt x="1227" y="4878"/>
                    </a:cubicBezTo>
                    <a:cubicBezTo>
                      <a:pt x="1417" y="4878"/>
                      <a:pt x="1614" y="4809"/>
                      <a:pt x="1793" y="4643"/>
                    </a:cubicBezTo>
                    <a:lnTo>
                      <a:pt x="4997" y="1440"/>
                    </a:lnTo>
                    <a:cubicBezTo>
                      <a:pt x="5609" y="828"/>
                      <a:pt x="5034" y="0"/>
                      <a:pt x="437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8" name="Google Shape;788;p33"/>
              <p:cNvSpPr/>
              <p:nvPr/>
            </p:nvSpPr>
            <p:spPr>
              <a:xfrm>
                <a:off x="2489250" y="1605400"/>
                <a:ext cx="127025" cy="109225"/>
              </a:xfrm>
              <a:custGeom>
                <a:rect b="b" l="l" r="r" t="t"/>
                <a:pathLst>
                  <a:path extrusionOk="0" h="4369" w="5081">
                    <a:moveTo>
                      <a:pt x="1237" y="0"/>
                    </a:moveTo>
                    <a:cubicBezTo>
                      <a:pt x="575" y="0"/>
                      <a:pt x="0" y="828"/>
                      <a:pt x="612" y="1440"/>
                    </a:cubicBezTo>
                    <a:lnTo>
                      <a:pt x="3385" y="4151"/>
                    </a:lnTo>
                    <a:cubicBezTo>
                      <a:pt x="3551" y="4303"/>
                      <a:pt x="3737" y="4369"/>
                      <a:pt x="3917" y="4369"/>
                    </a:cubicBezTo>
                    <a:cubicBezTo>
                      <a:pt x="4533" y="4369"/>
                      <a:pt x="5080" y="3600"/>
                      <a:pt x="4555" y="2980"/>
                    </a:cubicBezTo>
                    <a:lnTo>
                      <a:pt x="1844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9" name="Google Shape;789;p33"/>
              <p:cNvSpPr/>
              <p:nvPr/>
            </p:nvSpPr>
            <p:spPr>
              <a:xfrm>
                <a:off x="1604950" y="1694950"/>
                <a:ext cx="140275" cy="122400"/>
              </a:xfrm>
              <a:custGeom>
                <a:rect b="b" l="l" r="r" t="t"/>
                <a:pathLst>
                  <a:path extrusionOk="0" h="4896" w="5611">
                    <a:moveTo>
                      <a:pt x="4401" y="1"/>
                    </a:moveTo>
                    <a:cubicBezTo>
                      <a:pt x="4207" y="1"/>
                      <a:pt x="4005" y="77"/>
                      <a:pt x="3822" y="261"/>
                    </a:cubicBezTo>
                    <a:lnTo>
                      <a:pt x="618" y="3464"/>
                    </a:lnTo>
                    <a:cubicBezTo>
                      <a:pt x="1" y="4034"/>
                      <a:pt x="590" y="4896"/>
                      <a:pt x="1259" y="4896"/>
                    </a:cubicBezTo>
                    <a:cubicBezTo>
                      <a:pt x="1459" y="4896"/>
                      <a:pt x="1666" y="4819"/>
                      <a:pt x="1850" y="4635"/>
                    </a:cubicBezTo>
                    <a:lnTo>
                      <a:pt x="4992" y="1493"/>
                    </a:lnTo>
                    <a:cubicBezTo>
                      <a:pt x="5610" y="875"/>
                      <a:pt x="5055" y="1"/>
                      <a:pt x="440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0" name="Google Shape;790;p33"/>
              <p:cNvSpPr/>
              <p:nvPr/>
            </p:nvSpPr>
            <p:spPr>
              <a:xfrm>
                <a:off x="1900825" y="1831825"/>
                <a:ext cx="150775" cy="133600"/>
              </a:xfrm>
              <a:custGeom>
                <a:rect b="b" l="l" r="r" t="t"/>
                <a:pathLst>
                  <a:path extrusionOk="0" h="5344" w="6031">
                    <a:moveTo>
                      <a:pt x="1184" y="1"/>
                    </a:moveTo>
                    <a:cubicBezTo>
                      <a:pt x="539" y="1"/>
                      <a:pt x="1" y="828"/>
                      <a:pt x="613" y="1440"/>
                    </a:cubicBezTo>
                    <a:lnTo>
                      <a:pt x="4186" y="5075"/>
                    </a:lnTo>
                    <a:cubicBezTo>
                      <a:pt x="4375" y="5264"/>
                      <a:pt x="4589" y="5344"/>
                      <a:pt x="4794" y="5344"/>
                    </a:cubicBezTo>
                    <a:cubicBezTo>
                      <a:pt x="5456" y="5344"/>
                      <a:pt x="6030" y="4516"/>
                      <a:pt x="5418" y="3904"/>
                    </a:cubicBezTo>
                    <a:lnTo>
                      <a:pt x="1783" y="269"/>
                    </a:ln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1" name="Google Shape;791;p33"/>
              <p:cNvSpPr/>
              <p:nvPr/>
            </p:nvSpPr>
            <p:spPr>
              <a:xfrm>
                <a:off x="2410700" y="1865725"/>
                <a:ext cx="150650" cy="134225"/>
              </a:xfrm>
              <a:custGeom>
                <a:rect b="b" l="l" r="r" t="t"/>
                <a:pathLst>
                  <a:path extrusionOk="0" h="5369" w="6026">
                    <a:moveTo>
                      <a:pt x="1184" y="0"/>
                    </a:moveTo>
                    <a:cubicBezTo>
                      <a:pt x="538" y="0"/>
                      <a:pt x="0" y="828"/>
                      <a:pt x="612" y="1439"/>
                    </a:cubicBezTo>
                    <a:lnTo>
                      <a:pt x="4185" y="5075"/>
                    </a:lnTo>
                    <a:cubicBezTo>
                      <a:pt x="4378" y="5282"/>
                      <a:pt x="4596" y="5369"/>
                      <a:pt x="4805" y="5369"/>
                    </a:cubicBezTo>
                    <a:cubicBezTo>
                      <a:pt x="5462" y="5369"/>
                      <a:pt x="6026" y="4512"/>
                      <a:pt x="5418" y="3904"/>
                    </a:cubicBezTo>
                    <a:lnTo>
                      <a:pt x="1782" y="269"/>
                    </a:lnTo>
                    <a:cubicBezTo>
                      <a:pt x="1593" y="79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2" name="Google Shape;792;p33"/>
              <p:cNvSpPr/>
              <p:nvPr/>
            </p:nvSpPr>
            <p:spPr>
              <a:xfrm>
                <a:off x="2886650" y="1808925"/>
                <a:ext cx="140125" cy="122625"/>
              </a:xfrm>
              <a:custGeom>
                <a:rect b="b" l="l" r="r" t="t"/>
                <a:pathLst>
                  <a:path extrusionOk="0" h="4905" w="5605">
                    <a:moveTo>
                      <a:pt x="4342" y="1"/>
                    </a:moveTo>
                    <a:cubicBezTo>
                      <a:pt x="4144" y="1"/>
                      <a:pt x="3938" y="78"/>
                      <a:pt x="3755" y="261"/>
                    </a:cubicBezTo>
                    <a:lnTo>
                      <a:pt x="613" y="3465"/>
                    </a:lnTo>
                    <a:cubicBezTo>
                      <a:pt x="1" y="4077"/>
                      <a:pt x="539" y="4904"/>
                      <a:pt x="1184" y="4904"/>
                    </a:cubicBezTo>
                    <a:cubicBezTo>
                      <a:pt x="1384" y="4904"/>
                      <a:pt x="1594" y="4825"/>
                      <a:pt x="1783" y="4636"/>
                    </a:cubicBezTo>
                    <a:lnTo>
                      <a:pt x="4987" y="1493"/>
                    </a:lnTo>
                    <a:cubicBezTo>
                      <a:pt x="5605" y="875"/>
                      <a:pt x="5013" y="1"/>
                      <a:pt x="434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3" name="Google Shape;793;p33"/>
              <p:cNvSpPr/>
              <p:nvPr/>
            </p:nvSpPr>
            <p:spPr>
              <a:xfrm>
                <a:off x="1492650" y="2115250"/>
                <a:ext cx="150750" cy="133600"/>
              </a:xfrm>
              <a:custGeom>
                <a:rect b="b" l="l" r="r" t="t"/>
                <a:pathLst>
                  <a:path extrusionOk="0" h="5344" w="6030">
                    <a:moveTo>
                      <a:pt x="1184" y="1"/>
                    </a:moveTo>
                    <a:cubicBezTo>
                      <a:pt x="538" y="1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22" y="5264"/>
                      <a:pt x="4624" y="5344"/>
                      <a:pt x="4820" y="5344"/>
                    </a:cubicBezTo>
                    <a:cubicBezTo>
                      <a:pt x="5455" y="5344"/>
                      <a:pt x="6029" y="4516"/>
                      <a:pt x="5418" y="3904"/>
                    </a:cubicBezTo>
                    <a:lnTo>
                      <a:pt x="1782" y="269"/>
                    </a:lnTo>
                    <a:cubicBezTo>
                      <a:pt x="1593" y="80"/>
                      <a:pt x="1383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4" name="Google Shape;794;p33"/>
              <p:cNvSpPr/>
              <p:nvPr/>
            </p:nvSpPr>
            <p:spPr>
              <a:xfrm>
                <a:off x="1722325" y="2296375"/>
                <a:ext cx="147425" cy="132350"/>
              </a:xfrm>
              <a:custGeom>
                <a:rect b="b" l="l" r="r" t="t"/>
                <a:pathLst>
                  <a:path extrusionOk="0" h="5294" w="5897">
                    <a:moveTo>
                      <a:pt x="4728" y="1"/>
                    </a:moveTo>
                    <a:cubicBezTo>
                      <a:pt x="4525" y="1"/>
                      <a:pt x="4310" y="87"/>
                      <a:pt x="4117" y="295"/>
                    </a:cubicBezTo>
                    <a:lnTo>
                      <a:pt x="482" y="3930"/>
                    </a:lnTo>
                    <a:cubicBezTo>
                      <a:pt x="1" y="4555"/>
                      <a:pt x="534" y="5294"/>
                      <a:pt x="1173" y="5294"/>
                    </a:cubicBezTo>
                    <a:cubicBezTo>
                      <a:pt x="1352" y="5294"/>
                      <a:pt x="1539" y="5236"/>
                      <a:pt x="1714" y="5101"/>
                    </a:cubicBezTo>
                    <a:lnTo>
                      <a:pt x="5288" y="1465"/>
                    </a:lnTo>
                    <a:cubicBezTo>
                      <a:pt x="5896" y="857"/>
                      <a:pt x="5368" y="1"/>
                      <a:pt x="4728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5" name="Google Shape;795;p33"/>
              <p:cNvSpPr/>
              <p:nvPr/>
            </p:nvSpPr>
            <p:spPr>
              <a:xfrm>
                <a:off x="2138050" y="2081375"/>
                <a:ext cx="140125" cy="122600"/>
              </a:xfrm>
              <a:custGeom>
                <a:rect b="b" l="l" r="r" t="t"/>
                <a:pathLst>
                  <a:path extrusionOk="0" h="4904" w="5605">
                    <a:moveTo>
                      <a:pt x="1209" y="0"/>
                    </a:moveTo>
                    <a:cubicBezTo>
                      <a:pt x="575" y="0"/>
                      <a:pt x="0" y="828"/>
                      <a:pt x="612" y="1439"/>
                    </a:cubicBezTo>
                    <a:cubicBezTo>
                      <a:pt x="1660" y="2487"/>
                      <a:pt x="2707" y="3596"/>
                      <a:pt x="3754" y="4643"/>
                    </a:cubicBezTo>
                    <a:cubicBezTo>
                      <a:pt x="3938" y="4826"/>
                      <a:pt x="4143" y="4903"/>
                      <a:pt x="4342" y="4903"/>
                    </a:cubicBezTo>
                    <a:cubicBezTo>
                      <a:pt x="5013" y="4903"/>
                      <a:pt x="5605" y="4029"/>
                      <a:pt x="4987" y="3411"/>
                    </a:cubicBezTo>
                    <a:cubicBezTo>
                      <a:pt x="3939" y="2364"/>
                      <a:pt x="2892" y="1316"/>
                      <a:pt x="1783" y="269"/>
                    </a:cubicBezTo>
                    <a:cubicBezTo>
                      <a:pt x="1608" y="79"/>
                      <a:pt x="1406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6" name="Google Shape;796;p33"/>
              <p:cNvSpPr/>
              <p:nvPr/>
            </p:nvSpPr>
            <p:spPr>
              <a:xfrm>
                <a:off x="2104025" y="2341900"/>
                <a:ext cx="140275" cy="122400"/>
              </a:xfrm>
              <a:custGeom>
                <a:rect b="b" l="l" r="r" t="t"/>
                <a:pathLst>
                  <a:path extrusionOk="0" h="4896" w="5611">
                    <a:moveTo>
                      <a:pt x="4376" y="1"/>
                    </a:moveTo>
                    <a:cubicBezTo>
                      <a:pt x="4185" y="1"/>
                      <a:pt x="3991" y="77"/>
                      <a:pt x="3822" y="261"/>
                    </a:cubicBezTo>
                    <a:lnTo>
                      <a:pt x="618" y="3464"/>
                    </a:lnTo>
                    <a:cubicBezTo>
                      <a:pt x="1" y="4034"/>
                      <a:pt x="590" y="4896"/>
                      <a:pt x="1259" y="4896"/>
                    </a:cubicBezTo>
                    <a:cubicBezTo>
                      <a:pt x="1459" y="4896"/>
                      <a:pt x="1666" y="4819"/>
                      <a:pt x="1850" y="4635"/>
                    </a:cubicBezTo>
                    <a:cubicBezTo>
                      <a:pt x="2897" y="3588"/>
                      <a:pt x="3945" y="2540"/>
                      <a:pt x="4992" y="1493"/>
                    </a:cubicBezTo>
                    <a:cubicBezTo>
                      <a:pt x="5610" y="875"/>
                      <a:pt x="5018" y="1"/>
                      <a:pt x="4376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7" name="Google Shape;797;p33"/>
              <p:cNvSpPr/>
              <p:nvPr/>
            </p:nvSpPr>
            <p:spPr>
              <a:xfrm>
                <a:off x="1333825" y="2580650"/>
                <a:ext cx="140275" cy="122400"/>
              </a:xfrm>
              <a:custGeom>
                <a:rect b="b" l="l" r="r" t="t"/>
                <a:pathLst>
                  <a:path extrusionOk="0" h="4896" w="5611">
                    <a:moveTo>
                      <a:pt x="1263" y="1"/>
                    </a:moveTo>
                    <a:cubicBezTo>
                      <a:pt x="593" y="1"/>
                      <a:pt x="1" y="875"/>
                      <a:pt x="619" y="1493"/>
                    </a:cubicBezTo>
                    <a:lnTo>
                      <a:pt x="3822" y="4635"/>
                    </a:lnTo>
                    <a:cubicBezTo>
                      <a:pt x="4006" y="4818"/>
                      <a:pt x="4208" y="4895"/>
                      <a:pt x="4402" y="4895"/>
                    </a:cubicBezTo>
                    <a:cubicBezTo>
                      <a:pt x="5056" y="4895"/>
                      <a:pt x="5611" y="4021"/>
                      <a:pt x="4993" y="3403"/>
                    </a:cubicBezTo>
                    <a:lnTo>
                      <a:pt x="1851" y="261"/>
                    </a:lnTo>
                    <a:cubicBezTo>
                      <a:pt x="1668" y="78"/>
                      <a:pt x="1462" y="1"/>
                      <a:pt x="1263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8" name="Google Shape;798;p33"/>
              <p:cNvSpPr/>
              <p:nvPr/>
            </p:nvSpPr>
            <p:spPr>
              <a:xfrm>
                <a:off x="1627925" y="2738400"/>
                <a:ext cx="140500" cy="122675"/>
              </a:xfrm>
              <a:custGeom>
                <a:rect b="b" l="l" r="r" t="t"/>
                <a:pathLst>
                  <a:path extrusionOk="0" h="4907" w="5620">
                    <a:moveTo>
                      <a:pt x="4339" y="0"/>
                    </a:moveTo>
                    <a:cubicBezTo>
                      <a:pt x="4144" y="0"/>
                      <a:pt x="3944" y="70"/>
                      <a:pt x="3765" y="235"/>
                    </a:cubicBezTo>
                    <a:lnTo>
                      <a:pt x="623" y="3439"/>
                    </a:lnTo>
                    <a:cubicBezTo>
                      <a:pt x="1" y="4061"/>
                      <a:pt x="568" y="4907"/>
                      <a:pt x="1228" y="4907"/>
                    </a:cubicBezTo>
                    <a:cubicBezTo>
                      <a:pt x="1417" y="4907"/>
                      <a:pt x="1615" y="4837"/>
                      <a:pt x="1794" y="4672"/>
                    </a:cubicBezTo>
                    <a:lnTo>
                      <a:pt x="4997" y="1468"/>
                    </a:lnTo>
                    <a:cubicBezTo>
                      <a:pt x="5620" y="846"/>
                      <a:pt x="5015" y="0"/>
                      <a:pt x="433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9" name="Google Shape;799;p33"/>
              <p:cNvSpPr/>
              <p:nvPr/>
            </p:nvSpPr>
            <p:spPr>
              <a:xfrm>
                <a:off x="2104150" y="2682100"/>
                <a:ext cx="125950" cy="108625"/>
              </a:xfrm>
              <a:custGeom>
                <a:rect b="b" l="l" r="r" t="t"/>
                <a:pathLst>
                  <a:path extrusionOk="0" h="4345" w="5038">
                    <a:moveTo>
                      <a:pt x="1237" y="1"/>
                    </a:moveTo>
                    <a:cubicBezTo>
                      <a:pt x="575" y="1"/>
                      <a:pt x="1" y="828"/>
                      <a:pt x="613" y="1440"/>
                    </a:cubicBezTo>
                    <a:lnTo>
                      <a:pt x="3385" y="4151"/>
                    </a:lnTo>
                    <a:cubicBezTo>
                      <a:pt x="3547" y="4286"/>
                      <a:pt x="3724" y="4344"/>
                      <a:pt x="3895" y="4344"/>
                    </a:cubicBezTo>
                    <a:cubicBezTo>
                      <a:pt x="4504" y="4344"/>
                      <a:pt x="5037" y="3606"/>
                      <a:pt x="4556" y="2980"/>
                    </a:cubicBezTo>
                    <a:lnTo>
                      <a:pt x="1845" y="269"/>
                    </a:lnTo>
                    <a:cubicBezTo>
                      <a:pt x="1656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0" name="Google Shape;800;p33"/>
              <p:cNvSpPr/>
              <p:nvPr/>
            </p:nvSpPr>
            <p:spPr>
              <a:xfrm>
                <a:off x="2579875" y="2703875"/>
                <a:ext cx="129600" cy="112525"/>
              </a:xfrm>
              <a:custGeom>
                <a:rect b="b" l="l" r="r" t="t"/>
                <a:pathLst>
                  <a:path extrusionOk="0" h="4501" w="5184">
                    <a:moveTo>
                      <a:pt x="3921" y="1"/>
                    </a:moveTo>
                    <a:cubicBezTo>
                      <a:pt x="3722" y="1"/>
                      <a:pt x="3516" y="78"/>
                      <a:pt x="3333" y="261"/>
                    </a:cubicBezTo>
                    <a:lnTo>
                      <a:pt x="622" y="3033"/>
                    </a:lnTo>
                    <a:cubicBezTo>
                      <a:pt x="0" y="3656"/>
                      <a:pt x="605" y="4501"/>
                      <a:pt x="1281" y="4501"/>
                    </a:cubicBezTo>
                    <a:cubicBezTo>
                      <a:pt x="1475" y="4501"/>
                      <a:pt x="1676" y="4431"/>
                      <a:pt x="1855" y="4266"/>
                    </a:cubicBezTo>
                    <a:lnTo>
                      <a:pt x="4566" y="1493"/>
                    </a:lnTo>
                    <a:cubicBezTo>
                      <a:pt x="5183" y="875"/>
                      <a:pt x="4592" y="1"/>
                      <a:pt x="392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1" name="Google Shape;801;p33"/>
              <p:cNvSpPr/>
              <p:nvPr/>
            </p:nvSpPr>
            <p:spPr>
              <a:xfrm>
                <a:off x="1380825" y="3169075"/>
                <a:ext cx="137950" cy="121325"/>
              </a:xfrm>
              <a:custGeom>
                <a:rect b="b" l="l" r="r" t="t"/>
                <a:pathLst>
                  <a:path extrusionOk="0" h="4853" w="5518">
                    <a:moveTo>
                      <a:pt x="4309" y="0"/>
                    </a:moveTo>
                    <a:cubicBezTo>
                      <a:pt x="4115" y="0"/>
                      <a:pt x="3912" y="77"/>
                      <a:pt x="3729" y="260"/>
                    </a:cubicBezTo>
                    <a:lnTo>
                      <a:pt x="525" y="3464"/>
                    </a:lnTo>
                    <a:cubicBezTo>
                      <a:pt x="0" y="4085"/>
                      <a:pt x="547" y="4853"/>
                      <a:pt x="1193" y="4853"/>
                    </a:cubicBezTo>
                    <a:cubicBezTo>
                      <a:pt x="1381" y="4853"/>
                      <a:pt x="1577" y="4788"/>
                      <a:pt x="1758" y="4635"/>
                    </a:cubicBezTo>
                    <a:lnTo>
                      <a:pt x="4900" y="1493"/>
                    </a:lnTo>
                    <a:cubicBezTo>
                      <a:pt x="5518" y="875"/>
                      <a:pt x="4963" y="0"/>
                      <a:pt x="43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2" name="Google Shape;802;p33"/>
              <p:cNvSpPr/>
              <p:nvPr/>
            </p:nvSpPr>
            <p:spPr>
              <a:xfrm>
                <a:off x="1852975" y="3092400"/>
                <a:ext cx="41600" cy="186025"/>
              </a:xfrm>
              <a:custGeom>
                <a:rect b="b" l="l" r="r" t="t"/>
                <a:pathLst>
                  <a:path extrusionOk="0" h="7441" w="1664">
                    <a:moveTo>
                      <a:pt x="832" y="0"/>
                    </a:moveTo>
                    <a:cubicBezTo>
                      <a:pt x="432" y="0"/>
                      <a:pt x="31" y="247"/>
                      <a:pt x="0" y="740"/>
                    </a:cubicBezTo>
                    <a:lnTo>
                      <a:pt x="0" y="6655"/>
                    </a:lnTo>
                    <a:cubicBezTo>
                      <a:pt x="31" y="7178"/>
                      <a:pt x="432" y="7440"/>
                      <a:pt x="832" y="7440"/>
                    </a:cubicBezTo>
                    <a:cubicBezTo>
                      <a:pt x="1233" y="7440"/>
                      <a:pt x="1633" y="7178"/>
                      <a:pt x="1664" y="6655"/>
                    </a:cubicBezTo>
                    <a:lnTo>
                      <a:pt x="1664" y="740"/>
                    </a:lnTo>
                    <a:cubicBezTo>
                      <a:pt x="1633" y="247"/>
                      <a:pt x="1233" y="0"/>
                      <a:pt x="83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3" name="Google Shape;803;p33"/>
              <p:cNvSpPr/>
              <p:nvPr/>
            </p:nvSpPr>
            <p:spPr>
              <a:xfrm>
                <a:off x="2261175" y="3148225"/>
                <a:ext cx="41600" cy="118250"/>
              </a:xfrm>
              <a:custGeom>
                <a:rect b="b" l="l" r="r" t="t"/>
                <a:pathLst>
                  <a:path extrusionOk="0" h="4730" w="1664">
                    <a:moveTo>
                      <a:pt x="832" y="1"/>
                    </a:moveTo>
                    <a:cubicBezTo>
                      <a:pt x="431" y="1"/>
                      <a:pt x="31" y="263"/>
                      <a:pt x="0" y="786"/>
                    </a:cubicBezTo>
                    <a:lnTo>
                      <a:pt x="0" y="3990"/>
                    </a:lnTo>
                    <a:cubicBezTo>
                      <a:pt x="31" y="4483"/>
                      <a:pt x="431" y="4730"/>
                      <a:pt x="832" y="4730"/>
                    </a:cubicBezTo>
                    <a:cubicBezTo>
                      <a:pt x="1232" y="4730"/>
                      <a:pt x="1633" y="4483"/>
                      <a:pt x="1664" y="3990"/>
                    </a:cubicBezTo>
                    <a:lnTo>
                      <a:pt x="1664" y="786"/>
                    </a:lnTo>
                    <a:cubicBezTo>
                      <a:pt x="1633" y="263"/>
                      <a:pt x="1232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4" name="Google Shape;804;p33"/>
              <p:cNvSpPr/>
              <p:nvPr/>
            </p:nvSpPr>
            <p:spPr>
              <a:xfrm>
                <a:off x="2714025" y="3012675"/>
                <a:ext cx="43150" cy="117875"/>
              </a:xfrm>
              <a:custGeom>
                <a:rect b="b" l="l" r="r" t="t"/>
                <a:pathLst>
                  <a:path extrusionOk="0" h="4715" w="1726">
                    <a:moveTo>
                      <a:pt x="840" y="1"/>
                    </a:moveTo>
                    <a:cubicBezTo>
                      <a:pt x="432" y="1"/>
                      <a:pt x="31" y="262"/>
                      <a:pt x="1" y="786"/>
                    </a:cubicBezTo>
                    <a:lnTo>
                      <a:pt x="1" y="3929"/>
                    </a:lnTo>
                    <a:cubicBezTo>
                      <a:pt x="31" y="4452"/>
                      <a:pt x="432" y="4714"/>
                      <a:pt x="840" y="4714"/>
                    </a:cubicBezTo>
                    <a:cubicBezTo>
                      <a:pt x="1248" y="4714"/>
                      <a:pt x="1664" y="4452"/>
                      <a:pt x="1726" y="3929"/>
                    </a:cubicBezTo>
                    <a:lnTo>
                      <a:pt x="1726" y="786"/>
                    </a:lnTo>
                    <a:cubicBezTo>
                      <a:pt x="1664" y="262"/>
                      <a:pt x="1248" y="1"/>
                      <a:pt x="84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5" name="Google Shape;805;p33"/>
              <p:cNvSpPr/>
              <p:nvPr/>
            </p:nvSpPr>
            <p:spPr>
              <a:xfrm>
                <a:off x="3001275" y="2919525"/>
                <a:ext cx="137950" cy="121350"/>
              </a:xfrm>
              <a:custGeom>
                <a:rect b="b" l="l" r="r" t="t"/>
                <a:pathLst>
                  <a:path extrusionOk="0" h="4854" w="5518">
                    <a:moveTo>
                      <a:pt x="4309" y="1"/>
                    </a:moveTo>
                    <a:cubicBezTo>
                      <a:pt x="4115" y="1"/>
                      <a:pt x="3912" y="78"/>
                      <a:pt x="3729" y="261"/>
                    </a:cubicBezTo>
                    <a:lnTo>
                      <a:pt x="525" y="3465"/>
                    </a:lnTo>
                    <a:cubicBezTo>
                      <a:pt x="0" y="4085"/>
                      <a:pt x="547" y="4853"/>
                      <a:pt x="1193" y="4853"/>
                    </a:cubicBezTo>
                    <a:cubicBezTo>
                      <a:pt x="1381" y="4853"/>
                      <a:pt x="1577" y="4788"/>
                      <a:pt x="1758" y="4635"/>
                    </a:cubicBezTo>
                    <a:lnTo>
                      <a:pt x="4900" y="1493"/>
                    </a:lnTo>
                    <a:cubicBezTo>
                      <a:pt x="5518" y="875"/>
                      <a:pt x="4963" y="1"/>
                      <a:pt x="43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6" name="Google Shape;806;p33"/>
              <p:cNvSpPr/>
              <p:nvPr/>
            </p:nvSpPr>
            <p:spPr>
              <a:xfrm>
                <a:off x="1526600" y="3531775"/>
                <a:ext cx="140050" cy="123200"/>
              </a:xfrm>
              <a:custGeom>
                <a:rect b="b" l="l" r="r" t="t"/>
                <a:pathLst>
                  <a:path extrusionOk="0" h="4928" w="5602">
                    <a:moveTo>
                      <a:pt x="1200" y="0"/>
                    </a:moveTo>
                    <a:cubicBezTo>
                      <a:pt x="531" y="0"/>
                      <a:pt x="0" y="870"/>
                      <a:pt x="609" y="1526"/>
                    </a:cubicBezTo>
                    <a:lnTo>
                      <a:pt x="3752" y="4668"/>
                    </a:lnTo>
                    <a:cubicBezTo>
                      <a:pt x="3935" y="4851"/>
                      <a:pt x="4140" y="4928"/>
                      <a:pt x="4339" y="4928"/>
                    </a:cubicBezTo>
                    <a:cubicBezTo>
                      <a:pt x="5010" y="4928"/>
                      <a:pt x="5602" y="4053"/>
                      <a:pt x="4984" y="3436"/>
                    </a:cubicBezTo>
                    <a:lnTo>
                      <a:pt x="1842" y="293"/>
                    </a:lnTo>
                    <a:cubicBezTo>
                      <a:pt x="1635" y="87"/>
                      <a:pt x="1410" y="0"/>
                      <a:pt x="120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7" name="Google Shape;807;p33"/>
              <p:cNvSpPr/>
              <p:nvPr/>
            </p:nvSpPr>
            <p:spPr>
              <a:xfrm>
                <a:off x="1943850" y="3590300"/>
                <a:ext cx="41625" cy="140975"/>
              </a:xfrm>
              <a:custGeom>
                <a:rect b="b" l="l" r="r" t="t"/>
                <a:pathLst>
                  <a:path extrusionOk="0" h="5639" w="1665">
                    <a:moveTo>
                      <a:pt x="832" y="1"/>
                    </a:moveTo>
                    <a:cubicBezTo>
                      <a:pt x="432" y="1"/>
                      <a:pt x="31" y="263"/>
                      <a:pt x="1" y="787"/>
                    </a:cubicBezTo>
                    <a:lnTo>
                      <a:pt x="1" y="4853"/>
                    </a:lnTo>
                    <a:cubicBezTo>
                      <a:pt x="31" y="5377"/>
                      <a:pt x="432" y="5639"/>
                      <a:pt x="832" y="5639"/>
                    </a:cubicBezTo>
                    <a:cubicBezTo>
                      <a:pt x="1233" y="5639"/>
                      <a:pt x="1633" y="5377"/>
                      <a:pt x="1664" y="4853"/>
                    </a:cubicBezTo>
                    <a:lnTo>
                      <a:pt x="1664" y="787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8" name="Google Shape;808;p33"/>
              <p:cNvSpPr/>
              <p:nvPr/>
            </p:nvSpPr>
            <p:spPr>
              <a:xfrm>
                <a:off x="1628200" y="3883575"/>
                <a:ext cx="151125" cy="133600"/>
              </a:xfrm>
              <a:custGeom>
                <a:rect b="b" l="l" r="r" t="t"/>
                <a:pathLst>
                  <a:path extrusionOk="0" h="5344" w="6045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36" y="5265"/>
                      <a:pt x="4646" y="5344"/>
                      <a:pt x="4847" y="5344"/>
                    </a:cubicBezTo>
                    <a:cubicBezTo>
                      <a:pt x="5495" y="5344"/>
                      <a:pt x="6044" y="4516"/>
                      <a:pt x="5479" y="3905"/>
                    </a:cubicBezTo>
                    <a:cubicBezTo>
                      <a:pt x="4247" y="2672"/>
                      <a:pt x="3015" y="1440"/>
                      <a:pt x="1844" y="269"/>
                    </a:cubicBez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9" name="Google Shape;809;p33"/>
              <p:cNvSpPr/>
              <p:nvPr/>
            </p:nvSpPr>
            <p:spPr>
              <a:xfrm>
                <a:off x="1939225" y="4099775"/>
                <a:ext cx="118650" cy="41625"/>
              </a:xfrm>
              <a:custGeom>
                <a:rect b="b" l="l" r="r" t="t"/>
                <a:pathLst>
                  <a:path extrusionOk="0" h="1665" w="4746">
                    <a:moveTo>
                      <a:pt x="987" y="1"/>
                    </a:moveTo>
                    <a:cubicBezTo>
                      <a:pt x="1" y="62"/>
                      <a:pt x="1" y="1603"/>
                      <a:pt x="987" y="1664"/>
                    </a:cubicBezTo>
                    <a:lnTo>
                      <a:pt x="3759" y="1664"/>
                    </a:lnTo>
                    <a:cubicBezTo>
                      <a:pt x="4745" y="1603"/>
                      <a:pt x="4745" y="62"/>
                      <a:pt x="375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0" name="Google Shape;810;p33"/>
              <p:cNvSpPr/>
              <p:nvPr/>
            </p:nvSpPr>
            <p:spPr>
              <a:xfrm>
                <a:off x="1968600" y="4382650"/>
                <a:ext cx="127650" cy="110500"/>
              </a:xfrm>
              <a:custGeom>
                <a:rect b="b" l="l" r="r" t="t"/>
                <a:pathLst>
                  <a:path extrusionOk="0" h="4420" w="5106">
                    <a:moveTo>
                      <a:pt x="1184" y="1"/>
                    </a:moveTo>
                    <a:cubicBezTo>
                      <a:pt x="539" y="1"/>
                      <a:pt x="1" y="828"/>
                      <a:pt x="613" y="1440"/>
                    </a:cubicBezTo>
                    <a:cubicBezTo>
                      <a:pt x="1475" y="2364"/>
                      <a:pt x="2399" y="3227"/>
                      <a:pt x="3324" y="4151"/>
                    </a:cubicBezTo>
                    <a:cubicBezTo>
                      <a:pt x="3513" y="4340"/>
                      <a:pt x="3723" y="4419"/>
                      <a:pt x="3922" y="4419"/>
                    </a:cubicBezTo>
                    <a:cubicBezTo>
                      <a:pt x="4568" y="4419"/>
                      <a:pt x="5106" y="3592"/>
                      <a:pt x="4494" y="2980"/>
                    </a:cubicBezTo>
                    <a:cubicBezTo>
                      <a:pt x="3632" y="2056"/>
                      <a:pt x="2707" y="1132"/>
                      <a:pt x="1783" y="269"/>
                    </a:cubicBez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1" name="Google Shape;811;p33"/>
              <p:cNvSpPr/>
              <p:nvPr/>
            </p:nvSpPr>
            <p:spPr>
              <a:xfrm>
                <a:off x="2205825" y="4372500"/>
                <a:ext cx="126925" cy="109875"/>
              </a:xfrm>
              <a:custGeom>
                <a:rect b="b" l="l" r="r" t="t"/>
                <a:pathLst>
                  <a:path extrusionOk="0" h="4395" w="5077">
                    <a:moveTo>
                      <a:pt x="3902" y="1"/>
                    </a:moveTo>
                    <a:cubicBezTo>
                      <a:pt x="3710" y="1"/>
                      <a:pt x="3508" y="73"/>
                      <a:pt x="3323" y="244"/>
                    </a:cubicBezTo>
                    <a:cubicBezTo>
                      <a:pt x="2461" y="1107"/>
                      <a:pt x="1536" y="2031"/>
                      <a:pt x="612" y="2955"/>
                    </a:cubicBezTo>
                    <a:cubicBezTo>
                      <a:pt x="0" y="3567"/>
                      <a:pt x="575" y="4394"/>
                      <a:pt x="1237" y="4394"/>
                    </a:cubicBezTo>
                    <a:cubicBezTo>
                      <a:pt x="1442" y="4394"/>
                      <a:pt x="1655" y="4315"/>
                      <a:pt x="1844" y="4126"/>
                    </a:cubicBezTo>
                    <a:lnTo>
                      <a:pt x="4555" y="1415"/>
                    </a:lnTo>
                    <a:cubicBezTo>
                      <a:pt x="5076" y="799"/>
                      <a:pt x="4541" y="1"/>
                      <a:pt x="390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2" name="Google Shape;812;p33"/>
              <p:cNvSpPr/>
              <p:nvPr/>
            </p:nvSpPr>
            <p:spPr>
              <a:xfrm>
                <a:off x="4177475" y="947675"/>
                <a:ext cx="129450" cy="111175"/>
              </a:xfrm>
              <a:custGeom>
                <a:rect b="b" l="l" r="r" t="t"/>
                <a:pathLst>
                  <a:path extrusionOk="0" h="4447" w="5178">
                    <a:moveTo>
                      <a:pt x="1237" y="0"/>
                    </a:moveTo>
                    <a:cubicBezTo>
                      <a:pt x="575" y="0"/>
                      <a:pt x="0" y="828"/>
                      <a:pt x="612" y="1439"/>
                    </a:cubicBezTo>
                    <a:lnTo>
                      <a:pt x="3385" y="4212"/>
                    </a:lnTo>
                    <a:cubicBezTo>
                      <a:pt x="3550" y="4377"/>
                      <a:pt x="3740" y="4447"/>
                      <a:pt x="3926" y="4447"/>
                    </a:cubicBezTo>
                    <a:cubicBezTo>
                      <a:pt x="4573" y="4447"/>
                      <a:pt x="5178" y="3602"/>
                      <a:pt x="4555" y="2980"/>
                    </a:cubicBezTo>
                    <a:lnTo>
                      <a:pt x="1844" y="269"/>
                    </a:lnTo>
                    <a:cubicBezTo>
                      <a:pt x="1655" y="79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3" name="Google Shape;813;p33"/>
              <p:cNvSpPr/>
              <p:nvPr/>
            </p:nvSpPr>
            <p:spPr>
              <a:xfrm>
                <a:off x="4607125" y="733325"/>
                <a:ext cx="41600" cy="166400"/>
              </a:xfrm>
              <a:custGeom>
                <a:rect b="b" l="l" r="r" t="t"/>
                <a:pathLst>
                  <a:path extrusionOk="0" h="6656" w="1664">
                    <a:moveTo>
                      <a:pt x="832" y="1"/>
                    </a:moveTo>
                    <a:cubicBezTo>
                      <a:pt x="416" y="1"/>
                      <a:pt x="0" y="278"/>
                      <a:pt x="0" y="833"/>
                    </a:cubicBezTo>
                    <a:lnTo>
                      <a:pt x="0" y="5824"/>
                    </a:lnTo>
                    <a:cubicBezTo>
                      <a:pt x="0" y="6378"/>
                      <a:pt x="416" y="6655"/>
                      <a:pt x="832" y="6655"/>
                    </a:cubicBezTo>
                    <a:cubicBezTo>
                      <a:pt x="1248" y="6655"/>
                      <a:pt x="1664" y="6378"/>
                      <a:pt x="1664" y="5824"/>
                    </a:cubicBezTo>
                    <a:lnTo>
                      <a:pt x="1664" y="833"/>
                    </a:lnTo>
                    <a:cubicBezTo>
                      <a:pt x="1664" y="278"/>
                      <a:pt x="1248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4" name="Google Shape;814;p33"/>
              <p:cNvSpPr/>
              <p:nvPr/>
            </p:nvSpPr>
            <p:spPr>
              <a:xfrm>
                <a:off x="4530200" y="1095550"/>
                <a:ext cx="147750" cy="130925"/>
              </a:xfrm>
              <a:custGeom>
                <a:rect b="b" l="l" r="r" t="t"/>
                <a:pathLst>
                  <a:path extrusionOk="0" h="5237" w="5910">
                    <a:moveTo>
                      <a:pt x="1238" y="0"/>
                    </a:moveTo>
                    <a:cubicBezTo>
                      <a:pt x="575" y="0"/>
                      <a:pt x="1" y="828"/>
                      <a:pt x="613" y="1439"/>
                    </a:cubicBezTo>
                    <a:lnTo>
                      <a:pt x="4248" y="5074"/>
                    </a:lnTo>
                    <a:cubicBezTo>
                      <a:pt x="4411" y="5187"/>
                      <a:pt x="4581" y="5236"/>
                      <a:pt x="4744" y="5236"/>
                    </a:cubicBezTo>
                    <a:cubicBezTo>
                      <a:pt x="5383" y="5236"/>
                      <a:pt x="5910" y="4481"/>
                      <a:pt x="5419" y="3842"/>
                    </a:cubicBezTo>
                    <a:lnTo>
                      <a:pt x="1845" y="269"/>
                    </a:lnTo>
                    <a:cubicBezTo>
                      <a:pt x="1656" y="79"/>
                      <a:pt x="1442" y="0"/>
                      <a:pt x="123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5" name="Google Shape;815;p33"/>
              <p:cNvSpPr/>
              <p:nvPr/>
            </p:nvSpPr>
            <p:spPr>
              <a:xfrm>
                <a:off x="4993850" y="800000"/>
                <a:ext cx="106250" cy="88725"/>
              </a:xfrm>
              <a:custGeom>
                <a:rect b="b" l="l" r="r" t="t"/>
                <a:pathLst>
                  <a:path extrusionOk="0" h="3549" w="4250">
                    <a:moveTo>
                      <a:pt x="3015" y="1"/>
                    </a:moveTo>
                    <a:cubicBezTo>
                      <a:pt x="2825" y="1"/>
                      <a:pt x="2630" y="78"/>
                      <a:pt x="2461" y="261"/>
                    </a:cubicBezTo>
                    <a:lnTo>
                      <a:pt x="613" y="2109"/>
                    </a:lnTo>
                    <a:cubicBezTo>
                      <a:pt x="1" y="2721"/>
                      <a:pt x="575" y="3548"/>
                      <a:pt x="1237" y="3548"/>
                    </a:cubicBezTo>
                    <a:cubicBezTo>
                      <a:pt x="1442" y="3548"/>
                      <a:pt x="1656" y="3469"/>
                      <a:pt x="1845" y="3280"/>
                    </a:cubicBezTo>
                    <a:lnTo>
                      <a:pt x="3632" y="1493"/>
                    </a:lnTo>
                    <a:cubicBezTo>
                      <a:pt x="4249" y="875"/>
                      <a:pt x="3658" y="1"/>
                      <a:pt x="3015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6" name="Google Shape;816;p33"/>
              <p:cNvSpPr/>
              <p:nvPr/>
            </p:nvSpPr>
            <p:spPr>
              <a:xfrm>
                <a:off x="4926075" y="1038550"/>
                <a:ext cx="162150" cy="145075"/>
              </a:xfrm>
              <a:custGeom>
                <a:rect b="b" l="l" r="r" t="t"/>
                <a:pathLst>
                  <a:path extrusionOk="0" h="5803" w="6486">
                    <a:moveTo>
                      <a:pt x="1237" y="0"/>
                    </a:moveTo>
                    <a:cubicBezTo>
                      <a:pt x="575" y="0"/>
                      <a:pt x="1" y="828"/>
                      <a:pt x="613" y="1440"/>
                    </a:cubicBezTo>
                    <a:lnTo>
                      <a:pt x="4679" y="5568"/>
                    </a:lnTo>
                    <a:cubicBezTo>
                      <a:pt x="4858" y="5733"/>
                      <a:pt x="5055" y="5803"/>
                      <a:pt x="5246" y="5803"/>
                    </a:cubicBezTo>
                    <a:cubicBezTo>
                      <a:pt x="5908" y="5803"/>
                      <a:pt x="6486" y="4958"/>
                      <a:pt x="5911" y="4335"/>
                    </a:cubicBezTo>
                    <a:lnTo>
                      <a:pt x="1845" y="269"/>
                    </a:lnTo>
                    <a:cubicBezTo>
                      <a:pt x="1656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7" name="Google Shape;817;p33"/>
              <p:cNvSpPr/>
              <p:nvPr/>
            </p:nvSpPr>
            <p:spPr>
              <a:xfrm>
                <a:off x="5334125" y="1130075"/>
                <a:ext cx="171750" cy="155850"/>
              </a:xfrm>
              <a:custGeom>
                <a:rect b="b" l="l" r="r" t="t"/>
                <a:pathLst>
                  <a:path extrusionOk="0" h="6234" w="6870">
                    <a:moveTo>
                      <a:pt x="5695" y="0"/>
                    </a:moveTo>
                    <a:cubicBezTo>
                      <a:pt x="5503" y="0"/>
                      <a:pt x="5301" y="72"/>
                      <a:pt x="5116" y="243"/>
                    </a:cubicBezTo>
                    <a:lnTo>
                      <a:pt x="618" y="4741"/>
                    </a:lnTo>
                    <a:cubicBezTo>
                      <a:pt x="0" y="5359"/>
                      <a:pt x="556" y="6233"/>
                      <a:pt x="1209" y="6233"/>
                    </a:cubicBezTo>
                    <a:cubicBezTo>
                      <a:pt x="1403" y="6233"/>
                      <a:pt x="1606" y="6156"/>
                      <a:pt x="1789" y="5973"/>
                    </a:cubicBezTo>
                    <a:cubicBezTo>
                      <a:pt x="3329" y="4433"/>
                      <a:pt x="4808" y="2893"/>
                      <a:pt x="6348" y="1414"/>
                    </a:cubicBezTo>
                    <a:cubicBezTo>
                      <a:pt x="6869" y="798"/>
                      <a:pt x="6334" y="0"/>
                      <a:pt x="5695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8" name="Google Shape;818;p33"/>
              <p:cNvSpPr/>
              <p:nvPr/>
            </p:nvSpPr>
            <p:spPr>
              <a:xfrm>
                <a:off x="4839700" y="1413400"/>
                <a:ext cx="175625" cy="41625"/>
              </a:xfrm>
              <a:custGeom>
                <a:rect b="b" l="l" r="r" t="t"/>
                <a:pathLst>
                  <a:path extrusionOk="0" h="1665" w="7025">
                    <a:moveTo>
                      <a:pt x="1048" y="1"/>
                    </a:moveTo>
                    <a:cubicBezTo>
                      <a:pt x="1" y="62"/>
                      <a:pt x="1" y="1603"/>
                      <a:pt x="1048" y="1664"/>
                    </a:cubicBezTo>
                    <a:lnTo>
                      <a:pt x="6039" y="1664"/>
                    </a:lnTo>
                    <a:cubicBezTo>
                      <a:pt x="7025" y="1603"/>
                      <a:pt x="7025" y="62"/>
                      <a:pt x="603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9" name="Google Shape;819;p33"/>
              <p:cNvSpPr/>
              <p:nvPr/>
            </p:nvSpPr>
            <p:spPr>
              <a:xfrm>
                <a:off x="5232475" y="1457725"/>
                <a:ext cx="139050" cy="122425"/>
              </a:xfrm>
              <a:custGeom>
                <a:rect b="b" l="l" r="r" t="t"/>
                <a:pathLst>
                  <a:path extrusionOk="0" h="4897" w="5562">
                    <a:moveTo>
                      <a:pt x="4343" y="0"/>
                    </a:moveTo>
                    <a:cubicBezTo>
                      <a:pt x="4148" y="0"/>
                      <a:pt x="3944" y="77"/>
                      <a:pt x="3760" y="261"/>
                    </a:cubicBezTo>
                    <a:lnTo>
                      <a:pt x="618" y="3465"/>
                    </a:lnTo>
                    <a:cubicBezTo>
                      <a:pt x="1" y="4034"/>
                      <a:pt x="554" y="4896"/>
                      <a:pt x="1206" y="4896"/>
                    </a:cubicBezTo>
                    <a:cubicBezTo>
                      <a:pt x="1401" y="4896"/>
                      <a:pt x="1604" y="4820"/>
                      <a:pt x="1788" y="4636"/>
                    </a:cubicBezTo>
                    <a:lnTo>
                      <a:pt x="4992" y="1432"/>
                    </a:lnTo>
                    <a:cubicBezTo>
                      <a:pt x="5562" y="862"/>
                      <a:pt x="4998" y="0"/>
                      <a:pt x="434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0" name="Google Shape;820;p33"/>
              <p:cNvSpPr/>
              <p:nvPr/>
            </p:nvSpPr>
            <p:spPr>
              <a:xfrm>
                <a:off x="5662375" y="1389750"/>
                <a:ext cx="140125" cy="122600"/>
              </a:xfrm>
              <a:custGeom>
                <a:rect b="b" l="l" r="r" t="t"/>
                <a:pathLst>
                  <a:path extrusionOk="0" h="4904" w="5605">
                    <a:moveTo>
                      <a:pt x="1237" y="0"/>
                    </a:moveTo>
                    <a:cubicBezTo>
                      <a:pt x="575" y="0"/>
                      <a:pt x="0" y="828"/>
                      <a:pt x="612" y="1440"/>
                    </a:cubicBezTo>
                    <a:lnTo>
                      <a:pt x="3816" y="4644"/>
                    </a:lnTo>
                    <a:cubicBezTo>
                      <a:pt x="3999" y="4827"/>
                      <a:pt x="4202" y="4904"/>
                      <a:pt x="4395" y="4904"/>
                    </a:cubicBezTo>
                    <a:cubicBezTo>
                      <a:pt x="5049" y="4904"/>
                      <a:pt x="5604" y="4029"/>
                      <a:pt x="4987" y="3411"/>
                    </a:cubicBezTo>
                    <a:lnTo>
                      <a:pt x="1844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1" name="Google Shape;821;p33"/>
              <p:cNvSpPr/>
              <p:nvPr/>
            </p:nvSpPr>
            <p:spPr>
              <a:xfrm>
                <a:off x="4882850" y="1809275"/>
                <a:ext cx="146350" cy="43150"/>
              </a:xfrm>
              <a:custGeom>
                <a:rect b="b" l="l" r="r" t="t"/>
                <a:pathLst>
                  <a:path extrusionOk="0" h="1726" w="5854">
                    <a:moveTo>
                      <a:pt x="1109" y="1"/>
                    </a:moveTo>
                    <a:cubicBezTo>
                      <a:pt x="0" y="1"/>
                      <a:pt x="0" y="1726"/>
                      <a:pt x="1109" y="1726"/>
                    </a:cubicBezTo>
                    <a:lnTo>
                      <a:pt x="4744" y="1726"/>
                    </a:lnTo>
                    <a:cubicBezTo>
                      <a:pt x="5854" y="1726"/>
                      <a:pt x="5854" y="1"/>
                      <a:pt x="474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2" name="Google Shape;822;p33"/>
              <p:cNvSpPr/>
              <p:nvPr/>
            </p:nvSpPr>
            <p:spPr>
              <a:xfrm>
                <a:off x="5309525" y="1754200"/>
                <a:ext cx="41600" cy="140975"/>
              </a:xfrm>
              <a:custGeom>
                <a:rect b="b" l="l" r="r" t="t"/>
                <a:pathLst>
                  <a:path extrusionOk="0" h="5639" w="1664">
                    <a:moveTo>
                      <a:pt x="832" y="1"/>
                    </a:moveTo>
                    <a:cubicBezTo>
                      <a:pt x="432" y="1"/>
                      <a:pt x="31" y="263"/>
                      <a:pt x="0" y="786"/>
                    </a:cubicBezTo>
                    <a:lnTo>
                      <a:pt x="0" y="4853"/>
                    </a:lnTo>
                    <a:cubicBezTo>
                      <a:pt x="31" y="5377"/>
                      <a:pt x="432" y="5639"/>
                      <a:pt x="832" y="5639"/>
                    </a:cubicBezTo>
                    <a:cubicBezTo>
                      <a:pt x="1233" y="5639"/>
                      <a:pt x="1633" y="5377"/>
                      <a:pt x="1664" y="4853"/>
                    </a:cubicBezTo>
                    <a:lnTo>
                      <a:pt x="1664" y="786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3" name="Google Shape;823;p33"/>
              <p:cNvSpPr/>
              <p:nvPr/>
            </p:nvSpPr>
            <p:spPr>
              <a:xfrm>
                <a:off x="5633000" y="1832375"/>
                <a:ext cx="130950" cy="41625"/>
              </a:xfrm>
              <a:custGeom>
                <a:rect b="b" l="l" r="r" t="t"/>
                <a:pathLst>
                  <a:path extrusionOk="0" h="1665" w="5238">
                    <a:moveTo>
                      <a:pt x="1048" y="1"/>
                    </a:moveTo>
                    <a:cubicBezTo>
                      <a:pt x="0" y="62"/>
                      <a:pt x="0" y="1603"/>
                      <a:pt x="1048" y="1664"/>
                    </a:cubicBezTo>
                    <a:lnTo>
                      <a:pt x="4190" y="1664"/>
                    </a:lnTo>
                    <a:cubicBezTo>
                      <a:pt x="5237" y="1603"/>
                      <a:pt x="5237" y="62"/>
                      <a:pt x="419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4" name="Google Shape;824;p33"/>
              <p:cNvSpPr/>
              <p:nvPr/>
            </p:nvSpPr>
            <p:spPr>
              <a:xfrm>
                <a:off x="4699500" y="528900"/>
                <a:ext cx="150900" cy="133375"/>
              </a:xfrm>
              <a:custGeom>
                <a:rect b="b" l="l" r="r" t="t"/>
                <a:pathLst>
                  <a:path extrusionOk="0" h="5335" w="6036">
                    <a:moveTo>
                      <a:pt x="1209" y="1"/>
                    </a:moveTo>
                    <a:cubicBezTo>
                      <a:pt x="556" y="1"/>
                      <a:pt x="0" y="875"/>
                      <a:pt x="618" y="1493"/>
                    </a:cubicBezTo>
                    <a:lnTo>
                      <a:pt x="4253" y="5066"/>
                    </a:lnTo>
                    <a:cubicBezTo>
                      <a:pt x="4443" y="5256"/>
                      <a:pt x="4653" y="5335"/>
                      <a:pt x="4852" y="5335"/>
                    </a:cubicBezTo>
                    <a:cubicBezTo>
                      <a:pt x="5498" y="5335"/>
                      <a:pt x="6036" y="4508"/>
                      <a:pt x="5424" y="3896"/>
                    </a:cubicBezTo>
                    <a:lnTo>
                      <a:pt x="1789" y="261"/>
                    </a:lnTo>
                    <a:cubicBezTo>
                      <a:pt x="1606" y="77"/>
                      <a:pt x="1403" y="1"/>
                      <a:pt x="12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5" name="Google Shape;825;p33"/>
              <p:cNvSpPr/>
              <p:nvPr/>
            </p:nvSpPr>
            <p:spPr>
              <a:xfrm>
                <a:off x="4665775" y="2104400"/>
                <a:ext cx="104050" cy="87450"/>
              </a:xfrm>
              <a:custGeom>
                <a:rect b="b" l="l" r="r" t="t"/>
                <a:pathLst>
                  <a:path extrusionOk="0" h="3498" w="4162">
                    <a:moveTo>
                      <a:pt x="2943" y="0"/>
                    </a:moveTo>
                    <a:cubicBezTo>
                      <a:pt x="2761" y="0"/>
                      <a:pt x="2573" y="63"/>
                      <a:pt x="2399" y="210"/>
                    </a:cubicBezTo>
                    <a:lnTo>
                      <a:pt x="612" y="2059"/>
                    </a:lnTo>
                    <a:cubicBezTo>
                      <a:pt x="0" y="2670"/>
                      <a:pt x="538" y="3498"/>
                      <a:pt x="1184" y="3498"/>
                    </a:cubicBezTo>
                    <a:cubicBezTo>
                      <a:pt x="1383" y="3498"/>
                      <a:pt x="1593" y="3419"/>
                      <a:pt x="1782" y="3229"/>
                    </a:cubicBezTo>
                    <a:lnTo>
                      <a:pt x="3631" y="1443"/>
                    </a:lnTo>
                    <a:cubicBezTo>
                      <a:pt x="4161" y="816"/>
                      <a:pt x="3597" y="0"/>
                      <a:pt x="294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6" name="Google Shape;826;p33"/>
              <p:cNvSpPr/>
              <p:nvPr/>
            </p:nvSpPr>
            <p:spPr>
              <a:xfrm>
                <a:off x="5070775" y="2083850"/>
                <a:ext cx="43150" cy="173700"/>
              </a:xfrm>
              <a:custGeom>
                <a:rect b="b" l="l" r="r" t="t"/>
                <a:pathLst>
                  <a:path extrusionOk="0" h="6948" w="1726">
                    <a:moveTo>
                      <a:pt x="863" y="0"/>
                    </a:moveTo>
                    <a:cubicBezTo>
                      <a:pt x="462" y="0"/>
                      <a:pt x="62" y="262"/>
                      <a:pt x="0" y="786"/>
                    </a:cubicBezTo>
                    <a:lnTo>
                      <a:pt x="0" y="6208"/>
                    </a:lnTo>
                    <a:cubicBezTo>
                      <a:pt x="62" y="6701"/>
                      <a:pt x="462" y="6947"/>
                      <a:pt x="863" y="6947"/>
                    </a:cubicBezTo>
                    <a:cubicBezTo>
                      <a:pt x="1263" y="6947"/>
                      <a:pt x="1664" y="6701"/>
                      <a:pt x="1725" y="6208"/>
                    </a:cubicBezTo>
                    <a:lnTo>
                      <a:pt x="1725" y="786"/>
                    </a:lnTo>
                    <a:cubicBezTo>
                      <a:pt x="1664" y="262"/>
                      <a:pt x="1263" y="0"/>
                      <a:pt x="86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7" name="Google Shape;827;p33"/>
              <p:cNvSpPr/>
              <p:nvPr/>
            </p:nvSpPr>
            <p:spPr>
              <a:xfrm>
                <a:off x="5508225" y="2194375"/>
                <a:ext cx="143275" cy="43150"/>
              </a:xfrm>
              <a:custGeom>
                <a:rect b="b" l="l" r="r" t="t"/>
                <a:pathLst>
                  <a:path extrusionOk="0" h="1726" w="5731">
                    <a:moveTo>
                      <a:pt x="1048" y="0"/>
                    </a:moveTo>
                    <a:cubicBezTo>
                      <a:pt x="0" y="123"/>
                      <a:pt x="0" y="1602"/>
                      <a:pt x="1048" y="1725"/>
                    </a:cubicBezTo>
                    <a:lnTo>
                      <a:pt x="4683" y="1725"/>
                    </a:lnTo>
                    <a:cubicBezTo>
                      <a:pt x="5731" y="1602"/>
                      <a:pt x="5731" y="123"/>
                      <a:pt x="468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8" name="Google Shape;828;p33"/>
              <p:cNvSpPr/>
              <p:nvPr/>
            </p:nvSpPr>
            <p:spPr>
              <a:xfrm>
                <a:off x="5924225" y="2024375"/>
                <a:ext cx="150775" cy="133600"/>
              </a:xfrm>
              <a:custGeom>
                <a:rect b="b" l="l" r="r" t="t"/>
                <a:pathLst>
                  <a:path extrusionOk="0" h="5344" w="6031">
                    <a:moveTo>
                      <a:pt x="1184" y="1"/>
                    </a:moveTo>
                    <a:cubicBezTo>
                      <a:pt x="539" y="1"/>
                      <a:pt x="1" y="828"/>
                      <a:pt x="612" y="1440"/>
                    </a:cubicBezTo>
                    <a:lnTo>
                      <a:pt x="4186" y="5075"/>
                    </a:lnTo>
                    <a:cubicBezTo>
                      <a:pt x="4375" y="5264"/>
                      <a:pt x="4589" y="5343"/>
                      <a:pt x="4794" y="5343"/>
                    </a:cubicBezTo>
                    <a:cubicBezTo>
                      <a:pt x="5456" y="5343"/>
                      <a:pt x="6030" y="4516"/>
                      <a:pt x="5418" y="3904"/>
                    </a:cubicBezTo>
                    <a:lnTo>
                      <a:pt x="1783" y="269"/>
                    </a:ln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9" name="Google Shape;829;p33"/>
              <p:cNvSpPr/>
              <p:nvPr/>
            </p:nvSpPr>
            <p:spPr>
              <a:xfrm>
                <a:off x="6011925" y="1664475"/>
                <a:ext cx="41600" cy="129025"/>
              </a:xfrm>
              <a:custGeom>
                <a:rect b="b" l="l" r="r" t="t"/>
                <a:pathLst>
                  <a:path extrusionOk="0" h="5161" w="1664">
                    <a:moveTo>
                      <a:pt x="832" y="1"/>
                    </a:moveTo>
                    <a:cubicBezTo>
                      <a:pt x="432" y="1"/>
                      <a:pt x="31" y="247"/>
                      <a:pt x="0" y="740"/>
                    </a:cubicBezTo>
                    <a:lnTo>
                      <a:pt x="0" y="4375"/>
                    </a:lnTo>
                    <a:cubicBezTo>
                      <a:pt x="31" y="4899"/>
                      <a:pt x="432" y="5161"/>
                      <a:pt x="832" y="5161"/>
                    </a:cubicBezTo>
                    <a:cubicBezTo>
                      <a:pt x="1233" y="5161"/>
                      <a:pt x="1633" y="4899"/>
                      <a:pt x="1664" y="4375"/>
                    </a:cubicBezTo>
                    <a:lnTo>
                      <a:pt x="1664" y="740"/>
                    </a:lnTo>
                    <a:cubicBezTo>
                      <a:pt x="1633" y="247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0" name="Google Shape;830;p33"/>
              <p:cNvSpPr/>
              <p:nvPr/>
            </p:nvSpPr>
            <p:spPr>
              <a:xfrm>
                <a:off x="4484000" y="2320125"/>
                <a:ext cx="127925" cy="111125"/>
              </a:xfrm>
              <a:custGeom>
                <a:rect b="b" l="l" r="r" t="t"/>
                <a:pathLst>
                  <a:path extrusionOk="0" h="4445" w="5117">
                    <a:moveTo>
                      <a:pt x="1237" y="0"/>
                    </a:moveTo>
                    <a:cubicBezTo>
                      <a:pt x="575" y="0"/>
                      <a:pt x="1" y="828"/>
                      <a:pt x="612" y="1440"/>
                    </a:cubicBezTo>
                    <a:cubicBezTo>
                      <a:pt x="1475" y="2364"/>
                      <a:pt x="2399" y="3226"/>
                      <a:pt x="3323" y="4151"/>
                    </a:cubicBezTo>
                    <a:cubicBezTo>
                      <a:pt x="3501" y="4358"/>
                      <a:pt x="3708" y="4445"/>
                      <a:pt x="3909" y="4445"/>
                    </a:cubicBezTo>
                    <a:cubicBezTo>
                      <a:pt x="4542" y="4445"/>
                      <a:pt x="5117" y="3588"/>
                      <a:pt x="4556" y="2980"/>
                    </a:cubicBezTo>
                    <a:lnTo>
                      <a:pt x="1845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1" name="Google Shape;831;p33"/>
              <p:cNvSpPr/>
              <p:nvPr/>
            </p:nvSpPr>
            <p:spPr>
              <a:xfrm>
                <a:off x="5369550" y="2500375"/>
                <a:ext cx="127825" cy="111800"/>
              </a:xfrm>
              <a:custGeom>
                <a:rect b="b" l="l" r="r" t="t"/>
                <a:pathLst>
                  <a:path extrusionOk="0" h="4472" w="5113">
                    <a:moveTo>
                      <a:pt x="3872" y="0"/>
                    </a:moveTo>
                    <a:cubicBezTo>
                      <a:pt x="3668" y="0"/>
                      <a:pt x="3456" y="79"/>
                      <a:pt x="3268" y="268"/>
                    </a:cubicBezTo>
                    <a:lnTo>
                      <a:pt x="618" y="2979"/>
                    </a:lnTo>
                    <a:cubicBezTo>
                      <a:pt x="1" y="3597"/>
                      <a:pt x="556" y="4471"/>
                      <a:pt x="1210" y="4471"/>
                    </a:cubicBezTo>
                    <a:cubicBezTo>
                      <a:pt x="1403" y="4471"/>
                      <a:pt x="1606" y="4394"/>
                      <a:pt x="1789" y="4211"/>
                    </a:cubicBezTo>
                    <a:lnTo>
                      <a:pt x="4500" y="1500"/>
                    </a:lnTo>
                    <a:cubicBezTo>
                      <a:pt x="5113" y="840"/>
                      <a:pt x="4536" y="0"/>
                      <a:pt x="387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2" name="Google Shape;832;p33"/>
              <p:cNvSpPr/>
              <p:nvPr/>
            </p:nvSpPr>
            <p:spPr>
              <a:xfrm>
                <a:off x="5807825" y="2387675"/>
                <a:ext cx="42375" cy="178700"/>
              </a:xfrm>
              <a:custGeom>
                <a:rect b="b" l="l" r="r" t="t"/>
                <a:pathLst>
                  <a:path extrusionOk="0" h="7148" w="1695">
                    <a:moveTo>
                      <a:pt x="840" y="1"/>
                    </a:moveTo>
                    <a:cubicBezTo>
                      <a:pt x="416" y="1"/>
                      <a:pt x="0" y="278"/>
                      <a:pt x="31" y="832"/>
                    </a:cubicBezTo>
                    <a:lnTo>
                      <a:pt x="31" y="6316"/>
                    </a:lnTo>
                    <a:cubicBezTo>
                      <a:pt x="31" y="6871"/>
                      <a:pt x="447" y="7148"/>
                      <a:pt x="863" y="7148"/>
                    </a:cubicBezTo>
                    <a:cubicBezTo>
                      <a:pt x="1279" y="7148"/>
                      <a:pt x="1695" y="6871"/>
                      <a:pt x="1695" y="6316"/>
                    </a:cubicBezTo>
                    <a:lnTo>
                      <a:pt x="1695" y="832"/>
                    </a:lnTo>
                    <a:cubicBezTo>
                      <a:pt x="1695" y="278"/>
                      <a:pt x="1264" y="1"/>
                      <a:pt x="84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3" name="Google Shape;833;p33"/>
              <p:cNvSpPr/>
              <p:nvPr/>
            </p:nvSpPr>
            <p:spPr>
              <a:xfrm>
                <a:off x="5554425" y="2875200"/>
                <a:ext cx="152525" cy="41625"/>
              </a:xfrm>
              <a:custGeom>
                <a:rect b="b" l="l" r="r" t="t"/>
                <a:pathLst>
                  <a:path extrusionOk="0" h="1665" w="6101">
                    <a:moveTo>
                      <a:pt x="987" y="1"/>
                    </a:moveTo>
                    <a:cubicBezTo>
                      <a:pt x="1" y="62"/>
                      <a:pt x="1" y="1603"/>
                      <a:pt x="987" y="1664"/>
                    </a:cubicBezTo>
                    <a:lnTo>
                      <a:pt x="5115" y="1664"/>
                    </a:lnTo>
                    <a:cubicBezTo>
                      <a:pt x="6101" y="1603"/>
                      <a:pt x="6101" y="62"/>
                      <a:pt x="5115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4" name="Google Shape;834;p33"/>
              <p:cNvSpPr/>
              <p:nvPr/>
            </p:nvSpPr>
            <p:spPr>
              <a:xfrm>
                <a:off x="5991850" y="2703875"/>
                <a:ext cx="150950" cy="134900"/>
              </a:xfrm>
              <a:custGeom>
                <a:rect b="b" l="l" r="r" t="t"/>
                <a:pathLst>
                  <a:path extrusionOk="0" h="5396" w="6038">
                    <a:moveTo>
                      <a:pt x="1210" y="1"/>
                    </a:moveTo>
                    <a:cubicBezTo>
                      <a:pt x="556" y="1"/>
                      <a:pt x="1" y="875"/>
                      <a:pt x="618" y="1493"/>
                    </a:cubicBezTo>
                    <a:lnTo>
                      <a:pt x="4192" y="5128"/>
                    </a:lnTo>
                    <a:cubicBezTo>
                      <a:pt x="4380" y="5317"/>
                      <a:pt x="4592" y="5396"/>
                      <a:pt x="4796" y="5396"/>
                    </a:cubicBezTo>
                    <a:cubicBezTo>
                      <a:pt x="5460" y="5396"/>
                      <a:pt x="6037" y="4556"/>
                      <a:pt x="5424" y="3896"/>
                    </a:cubicBezTo>
                    <a:lnTo>
                      <a:pt x="1789" y="261"/>
                    </a:lnTo>
                    <a:cubicBezTo>
                      <a:pt x="1606" y="78"/>
                      <a:pt x="1403" y="1"/>
                      <a:pt x="121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5" name="Google Shape;835;p33"/>
              <p:cNvSpPr/>
              <p:nvPr/>
            </p:nvSpPr>
            <p:spPr>
              <a:xfrm>
                <a:off x="6139875" y="2432575"/>
                <a:ext cx="116875" cy="99700"/>
              </a:xfrm>
              <a:custGeom>
                <a:rect b="b" l="l" r="r" t="t"/>
                <a:pathLst>
                  <a:path extrusionOk="0" h="3988" w="4675">
                    <a:moveTo>
                      <a:pt x="3438" y="0"/>
                    </a:moveTo>
                    <a:cubicBezTo>
                      <a:pt x="3233" y="0"/>
                      <a:pt x="3020" y="79"/>
                      <a:pt x="2830" y="269"/>
                    </a:cubicBezTo>
                    <a:lnTo>
                      <a:pt x="612" y="2548"/>
                    </a:lnTo>
                    <a:cubicBezTo>
                      <a:pt x="1" y="3160"/>
                      <a:pt x="539" y="3988"/>
                      <a:pt x="1184" y="3988"/>
                    </a:cubicBezTo>
                    <a:cubicBezTo>
                      <a:pt x="1384" y="3988"/>
                      <a:pt x="1594" y="3908"/>
                      <a:pt x="1783" y="3719"/>
                    </a:cubicBezTo>
                    <a:lnTo>
                      <a:pt x="4063" y="1439"/>
                    </a:lnTo>
                    <a:cubicBezTo>
                      <a:pt x="4675" y="828"/>
                      <a:pt x="4100" y="0"/>
                      <a:pt x="343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6" name="Google Shape;836;p33"/>
              <p:cNvSpPr/>
              <p:nvPr/>
            </p:nvSpPr>
            <p:spPr>
              <a:xfrm>
                <a:off x="5300250" y="3056600"/>
                <a:ext cx="162275" cy="144900"/>
              </a:xfrm>
              <a:custGeom>
                <a:rect b="b" l="l" r="r" t="t"/>
                <a:pathLst>
                  <a:path extrusionOk="0" h="5796" w="6491">
                    <a:moveTo>
                      <a:pt x="1231" y="1"/>
                    </a:moveTo>
                    <a:cubicBezTo>
                      <a:pt x="590" y="1"/>
                      <a:pt x="1" y="863"/>
                      <a:pt x="618" y="1432"/>
                    </a:cubicBezTo>
                    <a:lnTo>
                      <a:pt x="4684" y="5560"/>
                    </a:lnTo>
                    <a:cubicBezTo>
                      <a:pt x="4863" y="5725"/>
                      <a:pt x="5060" y="5795"/>
                      <a:pt x="5251" y="5795"/>
                    </a:cubicBezTo>
                    <a:cubicBezTo>
                      <a:pt x="5913" y="5795"/>
                      <a:pt x="6491" y="4950"/>
                      <a:pt x="5917" y="4328"/>
                    </a:cubicBezTo>
                    <a:lnTo>
                      <a:pt x="1788" y="262"/>
                    </a:lnTo>
                    <a:cubicBezTo>
                      <a:pt x="1619" y="77"/>
                      <a:pt x="1423" y="1"/>
                      <a:pt x="123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7" name="Google Shape;837;p33"/>
              <p:cNvSpPr/>
              <p:nvPr/>
            </p:nvSpPr>
            <p:spPr>
              <a:xfrm>
                <a:off x="5617550" y="3145975"/>
                <a:ext cx="151050" cy="134700"/>
              </a:xfrm>
              <a:custGeom>
                <a:rect b="b" l="l" r="r" t="t"/>
                <a:pathLst>
                  <a:path extrusionOk="0" h="5388" w="6042">
                    <a:moveTo>
                      <a:pt x="4833" y="0"/>
                    </a:moveTo>
                    <a:cubicBezTo>
                      <a:pt x="4639" y="0"/>
                      <a:pt x="4437" y="77"/>
                      <a:pt x="4253" y="260"/>
                    </a:cubicBezTo>
                    <a:lnTo>
                      <a:pt x="618" y="3895"/>
                    </a:lnTo>
                    <a:cubicBezTo>
                      <a:pt x="0" y="4513"/>
                      <a:pt x="556" y="5388"/>
                      <a:pt x="1209" y="5388"/>
                    </a:cubicBezTo>
                    <a:cubicBezTo>
                      <a:pt x="1403" y="5388"/>
                      <a:pt x="1606" y="5311"/>
                      <a:pt x="1789" y="5128"/>
                    </a:cubicBezTo>
                    <a:lnTo>
                      <a:pt x="5424" y="1492"/>
                    </a:lnTo>
                    <a:cubicBezTo>
                      <a:pt x="6042" y="875"/>
                      <a:pt x="5487" y="0"/>
                      <a:pt x="483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8" name="Google Shape;838;p33"/>
              <p:cNvSpPr/>
              <p:nvPr/>
            </p:nvSpPr>
            <p:spPr>
              <a:xfrm>
                <a:off x="6014500" y="2977150"/>
                <a:ext cx="126225" cy="109750"/>
              </a:xfrm>
              <a:custGeom>
                <a:rect b="b" l="l" r="r" t="t"/>
                <a:pathLst>
                  <a:path extrusionOk="0" h="4390" w="5049">
                    <a:moveTo>
                      <a:pt x="1241" y="1"/>
                    </a:moveTo>
                    <a:cubicBezTo>
                      <a:pt x="579" y="1"/>
                      <a:pt x="1" y="846"/>
                      <a:pt x="575" y="1468"/>
                    </a:cubicBezTo>
                    <a:lnTo>
                      <a:pt x="3348" y="4179"/>
                    </a:lnTo>
                    <a:cubicBezTo>
                      <a:pt x="3522" y="4326"/>
                      <a:pt x="3707" y="4389"/>
                      <a:pt x="3885" y="4389"/>
                    </a:cubicBezTo>
                    <a:cubicBezTo>
                      <a:pt x="4522" y="4389"/>
                      <a:pt x="5049" y="3573"/>
                      <a:pt x="4518" y="2947"/>
                    </a:cubicBezTo>
                    <a:lnTo>
                      <a:pt x="1807" y="236"/>
                    </a:lnTo>
                    <a:cubicBezTo>
                      <a:pt x="1628" y="70"/>
                      <a:pt x="1431" y="1"/>
                      <a:pt x="124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9" name="Google Shape;839;p33"/>
              <p:cNvSpPr/>
              <p:nvPr/>
            </p:nvSpPr>
            <p:spPr>
              <a:xfrm>
                <a:off x="5198725" y="3339850"/>
                <a:ext cx="127650" cy="110475"/>
              </a:xfrm>
              <a:custGeom>
                <a:rect b="b" l="l" r="r" t="t"/>
                <a:pathLst>
                  <a:path extrusionOk="0" h="4419" w="5106">
                    <a:moveTo>
                      <a:pt x="3922" y="0"/>
                    </a:moveTo>
                    <a:cubicBezTo>
                      <a:pt x="3722" y="0"/>
                      <a:pt x="3512" y="79"/>
                      <a:pt x="3323" y="269"/>
                    </a:cubicBezTo>
                    <a:lnTo>
                      <a:pt x="612" y="2980"/>
                    </a:lnTo>
                    <a:cubicBezTo>
                      <a:pt x="0" y="3591"/>
                      <a:pt x="539" y="4419"/>
                      <a:pt x="1184" y="4419"/>
                    </a:cubicBezTo>
                    <a:cubicBezTo>
                      <a:pt x="1384" y="4419"/>
                      <a:pt x="1594" y="4339"/>
                      <a:pt x="1783" y="4150"/>
                    </a:cubicBezTo>
                    <a:lnTo>
                      <a:pt x="4494" y="1439"/>
                    </a:lnTo>
                    <a:cubicBezTo>
                      <a:pt x="5106" y="827"/>
                      <a:pt x="4567" y="0"/>
                      <a:pt x="392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0" name="Google Shape;840;p33"/>
              <p:cNvSpPr/>
              <p:nvPr/>
            </p:nvSpPr>
            <p:spPr>
              <a:xfrm>
                <a:off x="3191650" y="4257900"/>
                <a:ext cx="152450" cy="133375"/>
              </a:xfrm>
              <a:custGeom>
                <a:rect b="b" l="l" r="r" t="t"/>
                <a:pathLst>
                  <a:path extrusionOk="0" h="5335" w="6098">
                    <a:moveTo>
                      <a:pt x="1237" y="0"/>
                    </a:moveTo>
                    <a:cubicBezTo>
                      <a:pt x="575" y="0"/>
                      <a:pt x="0" y="828"/>
                      <a:pt x="612" y="1439"/>
                    </a:cubicBezTo>
                    <a:lnTo>
                      <a:pt x="4247" y="5075"/>
                    </a:lnTo>
                    <a:cubicBezTo>
                      <a:pt x="4430" y="5258"/>
                      <a:pt x="4636" y="5335"/>
                      <a:pt x="4835" y="5335"/>
                    </a:cubicBezTo>
                    <a:cubicBezTo>
                      <a:pt x="5506" y="5335"/>
                      <a:pt x="6097" y="4460"/>
                      <a:pt x="5480" y="3842"/>
                    </a:cubicBezTo>
                    <a:lnTo>
                      <a:pt x="1844" y="269"/>
                    </a:lnTo>
                    <a:cubicBezTo>
                      <a:pt x="1655" y="79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1" name="Google Shape;841;p33"/>
              <p:cNvSpPr/>
              <p:nvPr/>
            </p:nvSpPr>
            <p:spPr>
              <a:xfrm>
                <a:off x="3362625" y="4529200"/>
                <a:ext cx="140125" cy="122600"/>
              </a:xfrm>
              <a:custGeom>
                <a:rect b="b" l="l" r="r" t="t"/>
                <a:pathLst>
                  <a:path extrusionOk="0" h="4904" w="5605">
                    <a:moveTo>
                      <a:pt x="4342" y="1"/>
                    </a:moveTo>
                    <a:cubicBezTo>
                      <a:pt x="4143" y="1"/>
                      <a:pt x="3938" y="78"/>
                      <a:pt x="3755" y="261"/>
                    </a:cubicBezTo>
                    <a:lnTo>
                      <a:pt x="612" y="3465"/>
                    </a:lnTo>
                    <a:cubicBezTo>
                      <a:pt x="1" y="4076"/>
                      <a:pt x="539" y="4904"/>
                      <a:pt x="1184" y="4904"/>
                    </a:cubicBezTo>
                    <a:cubicBezTo>
                      <a:pt x="1384" y="4904"/>
                      <a:pt x="1594" y="4825"/>
                      <a:pt x="1783" y="4635"/>
                    </a:cubicBezTo>
                    <a:cubicBezTo>
                      <a:pt x="2830" y="3588"/>
                      <a:pt x="3878" y="2540"/>
                      <a:pt x="4987" y="1493"/>
                    </a:cubicBezTo>
                    <a:cubicBezTo>
                      <a:pt x="5605" y="875"/>
                      <a:pt x="5013" y="1"/>
                      <a:pt x="434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2" name="Google Shape;842;p33"/>
              <p:cNvSpPr/>
              <p:nvPr/>
            </p:nvSpPr>
            <p:spPr>
              <a:xfrm>
                <a:off x="3622950" y="4416550"/>
                <a:ext cx="128025" cy="110475"/>
              </a:xfrm>
              <a:custGeom>
                <a:rect b="b" l="l" r="r" t="t"/>
                <a:pathLst>
                  <a:path extrusionOk="0" h="4419" w="5121">
                    <a:moveTo>
                      <a:pt x="1184" y="0"/>
                    </a:moveTo>
                    <a:cubicBezTo>
                      <a:pt x="539" y="0"/>
                      <a:pt x="0" y="828"/>
                      <a:pt x="612" y="1440"/>
                    </a:cubicBezTo>
                    <a:lnTo>
                      <a:pt x="3323" y="4151"/>
                    </a:lnTo>
                    <a:cubicBezTo>
                      <a:pt x="3512" y="4340"/>
                      <a:pt x="3722" y="4419"/>
                      <a:pt x="3923" y="4419"/>
                    </a:cubicBezTo>
                    <a:cubicBezTo>
                      <a:pt x="4571" y="4419"/>
                      <a:pt x="5120" y="3592"/>
                      <a:pt x="4555" y="2980"/>
                    </a:cubicBezTo>
                    <a:lnTo>
                      <a:pt x="1783" y="269"/>
                    </a:lnTo>
                    <a:cubicBezTo>
                      <a:pt x="1593" y="80"/>
                      <a:pt x="1384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3" name="Google Shape;843;p33"/>
              <p:cNvSpPr/>
              <p:nvPr/>
            </p:nvSpPr>
            <p:spPr>
              <a:xfrm>
                <a:off x="3847725" y="4645450"/>
                <a:ext cx="41625" cy="105925"/>
              </a:xfrm>
              <a:custGeom>
                <a:rect b="b" l="l" r="r" t="t"/>
                <a:pathLst>
                  <a:path extrusionOk="0" h="4237" w="1665">
                    <a:moveTo>
                      <a:pt x="832" y="1"/>
                    </a:moveTo>
                    <a:cubicBezTo>
                      <a:pt x="432" y="1"/>
                      <a:pt x="31" y="263"/>
                      <a:pt x="1" y="786"/>
                    </a:cubicBezTo>
                    <a:lnTo>
                      <a:pt x="1" y="3497"/>
                    </a:lnTo>
                    <a:cubicBezTo>
                      <a:pt x="31" y="3990"/>
                      <a:pt x="432" y="4237"/>
                      <a:pt x="832" y="4237"/>
                    </a:cubicBezTo>
                    <a:cubicBezTo>
                      <a:pt x="1233" y="4237"/>
                      <a:pt x="1633" y="3990"/>
                      <a:pt x="1664" y="3497"/>
                    </a:cubicBezTo>
                    <a:lnTo>
                      <a:pt x="1664" y="786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4" name="Google Shape;844;p33"/>
              <p:cNvSpPr/>
              <p:nvPr/>
            </p:nvSpPr>
            <p:spPr>
              <a:xfrm>
                <a:off x="4075650" y="4370550"/>
                <a:ext cx="163400" cy="145500"/>
              </a:xfrm>
              <a:custGeom>
                <a:rect b="b" l="l" r="r" t="t"/>
                <a:pathLst>
                  <a:path extrusionOk="0" h="5820" w="6536">
                    <a:moveTo>
                      <a:pt x="1263" y="0"/>
                    </a:moveTo>
                    <a:cubicBezTo>
                      <a:pt x="593" y="0"/>
                      <a:pt x="1" y="875"/>
                      <a:pt x="619" y="1493"/>
                    </a:cubicBezTo>
                    <a:lnTo>
                      <a:pt x="4685" y="5559"/>
                    </a:lnTo>
                    <a:cubicBezTo>
                      <a:pt x="4868" y="5742"/>
                      <a:pt x="5074" y="5819"/>
                      <a:pt x="5273" y="5819"/>
                    </a:cubicBezTo>
                    <a:cubicBezTo>
                      <a:pt x="5943" y="5819"/>
                      <a:pt x="6535" y="4945"/>
                      <a:pt x="5917" y="4327"/>
                    </a:cubicBezTo>
                    <a:lnTo>
                      <a:pt x="1851" y="260"/>
                    </a:lnTo>
                    <a:cubicBezTo>
                      <a:pt x="1668" y="77"/>
                      <a:pt x="1462" y="0"/>
                      <a:pt x="126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5" name="Google Shape;845;p33"/>
              <p:cNvSpPr/>
              <p:nvPr/>
            </p:nvSpPr>
            <p:spPr>
              <a:xfrm>
                <a:off x="4314300" y="4247450"/>
                <a:ext cx="124650" cy="109300"/>
              </a:xfrm>
              <a:custGeom>
                <a:rect b="b" l="l" r="r" t="t"/>
                <a:pathLst>
                  <a:path extrusionOk="0" h="4372" w="4986">
                    <a:moveTo>
                      <a:pt x="3868" y="1"/>
                    </a:moveTo>
                    <a:cubicBezTo>
                      <a:pt x="3694" y="1"/>
                      <a:pt x="3509" y="59"/>
                      <a:pt x="3334" y="194"/>
                    </a:cubicBezTo>
                    <a:lnTo>
                      <a:pt x="623" y="2905"/>
                    </a:lnTo>
                    <a:cubicBezTo>
                      <a:pt x="1" y="3527"/>
                      <a:pt x="568" y="4372"/>
                      <a:pt x="1228" y="4372"/>
                    </a:cubicBezTo>
                    <a:cubicBezTo>
                      <a:pt x="1417" y="4372"/>
                      <a:pt x="1615" y="4302"/>
                      <a:pt x="1793" y="4137"/>
                    </a:cubicBezTo>
                    <a:lnTo>
                      <a:pt x="4504" y="1364"/>
                    </a:lnTo>
                    <a:cubicBezTo>
                      <a:pt x="4986" y="739"/>
                      <a:pt x="4490" y="1"/>
                      <a:pt x="3868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6" name="Google Shape;846;p33"/>
              <p:cNvSpPr/>
              <p:nvPr/>
            </p:nvSpPr>
            <p:spPr>
              <a:xfrm>
                <a:off x="4212750" y="3928475"/>
                <a:ext cx="125875" cy="109750"/>
              </a:xfrm>
              <a:custGeom>
                <a:rect b="b" l="l" r="r" t="t"/>
                <a:pathLst>
                  <a:path extrusionOk="0" h="4390" w="5035">
                    <a:moveTo>
                      <a:pt x="1209" y="0"/>
                    </a:moveTo>
                    <a:cubicBezTo>
                      <a:pt x="556" y="0"/>
                      <a:pt x="0" y="875"/>
                      <a:pt x="618" y="1492"/>
                    </a:cubicBezTo>
                    <a:lnTo>
                      <a:pt x="3329" y="4203"/>
                    </a:lnTo>
                    <a:cubicBezTo>
                      <a:pt x="3485" y="4333"/>
                      <a:pt x="3657" y="4389"/>
                      <a:pt x="3826" y="4389"/>
                    </a:cubicBezTo>
                    <a:cubicBezTo>
                      <a:pt x="4457" y="4389"/>
                      <a:pt x="5035" y="3603"/>
                      <a:pt x="4500" y="2971"/>
                    </a:cubicBezTo>
                    <a:lnTo>
                      <a:pt x="1789" y="260"/>
                    </a:lnTo>
                    <a:cubicBezTo>
                      <a:pt x="1606" y="77"/>
                      <a:pt x="1403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7" name="Google Shape;847;p33"/>
              <p:cNvSpPr/>
              <p:nvPr/>
            </p:nvSpPr>
            <p:spPr>
              <a:xfrm>
                <a:off x="4177475" y="3623275"/>
                <a:ext cx="129200" cy="110475"/>
              </a:xfrm>
              <a:custGeom>
                <a:rect b="b" l="l" r="r" t="t"/>
                <a:pathLst>
                  <a:path extrusionOk="0" h="4419" w="5168">
                    <a:moveTo>
                      <a:pt x="3958" y="0"/>
                    </a:moveTo>
                    <a:cubicBezTo>
                      <a:pt x="3762" y="0"/>
                      <a:pt x="3559" y="79"/>
                      <a:pt x="3385" y="269"/>
                    </a:cubicBezTo>
                    <a:lnTo>
                      <a:pt x="612" y="2980"/>
                    </a:lnTo>
                    <a:cubicBezTo>
                      <a:pt x="0" y="3591"/>
                      <a:pt x="575" y="4419"/>
                      <a:pt x="1237" y="4419"/>
                    </a:cubicBezTo>
                    <a:cubicBezTo>
                      <a:pt x="1442" y="4419"/>
                      <a:pt x="1655" y="4339"/>
                      <a:pt x="1844" y="4150"/>
                    </a:cubicBezTo>
                    <a:lnTo>
                      <a:pt x="4555" y="1439"/>
                    </a:lnTo>
                    <a:cubicBezTo>
                      <a:pt x="5167" y="827"/>
                      <a:pt x="4593" y="0"/>
                      <a:pt x="395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8" name="Google Shape;848;p33"/>
              <p:cNvSpPr/>
              <p:nvPr/>
            </p:nvSpPr>
            <p:spPr>
              <a:xfrm>
                <a:off x="4382350" y="4484325"/>
                <a:ext cx="161900" cy="144375"/>
              </a:xfrm>
              <a:custGeom>
                <a:rect b="b" l="l" r="r" t="t"/>
                <a:pathLst>
                  <a:path extrusionOk="0" h="5775" w="6476">
                    <a:moveTo>
                      <a:pt x="1184" y="0"/>
                    </a:moveTo>
                    <a:cubicBezTo>
                      <a:pt x="538" y="0"/>
                      <a:pt x="0" y="828"/>
                      <a:pt x="612" y="1440"/>
                    </a:cubicBezTo>
                    <a:lnTo>
                      <a:pt x="4678" y="5506"/>
                    </a:lnTo>
                    <a:cubicBezTo>
                      <a:pt x="4868" y="5695"/>
                      <a:pt x="5077" y="5775"/>
                      <a:pt x="5278" y="5775"/>
                    </a:cubicBezTo>
                    <a:cubicBezTo>
                      <a:pt x="5926" y="5775"/>
                      <a:pt x="6475" y="4947"/>
                      <a:pt x="5911" y="4335"/>
                    </a:cubicBezTo>
                    <a:lnTo>
                      <a:pt x="1782" y="269"/>
                    </a:lnTo>
                    <a:cubicBezTo>
                      <a:pt x="1593" y="80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9" name="Google Shape;849;p33"/>
              <p:cNvSpPr/>
              <p:nvPr/>
            </p:nvSpPr>
            <p:spPr>
              <a:xfrm>
                <a:off x="4799675" y="4429800"/>
                <a:ext cx="41600" cy="196800"/>
              </a:xfrm>
              <a:custGeom>
                <a:rect b="b" l="l" r="r" t="t"/>
                <a:pathLst>
                  <a:path extrusionOk="0" h="7872" w="1664">
                    <a:moveTo>
                      <a:pt x="832" y="1"/>
                    </a:moveTo>
                    <a:cubicBezTo>
                      <a:pt x="431" y="1"/>
                      <a:pt x="31" y="263"/>
                      <a:pt x="0" y="786"/>
                    </a:cubicBezTo>
                    <a:lnTo>
                      <a:pt x="0" y="7133"/>
                    </a:lnTo>
                    <a:cubicBezTo>
                      <a:pt x="31" y="7625"/>
                      <a:pt x="431" y="7872"/>
                      <a:pt x="832" y="7872"/>
                    </a:cubicBezTo>
                    <a:cubicBezTo>
                      <a:pt x="1232" y="7872"/>
                      <a:pt x="1633" y="7625"/>
                      <a:pt x="1664" y="7133"/>
                    </a:cubicBezTo>
                    <a:lnTo>
                      <a:pt x="1664" y="786"/>
                    </a:lnTo>
                    <a:cubicBezTo>
                      <a:pt x="1633" y="263"/>
                      <a:pt x="1232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0" name="Google Shape;850;p33"/>
              <p:cNvSpPr/>
              <p:nvPr/>
            </p:nvSpPr>
            <p:spPr>
              <a:xfrm>
                <a:off x="4827400" y="4789875"/>
                <a:ext cx="180225" cy="43150"/>
              </a:xfrm>
              <a:custGeom>
                <a:rect b="b" l="l" r="r" t="t"/>
                <a:pathLst>
                  <a:path extrusionOk="0" h="1726" w="7209">
                    <a:moveTo>
                      <a:pt x="1109" y="0"/>
                    </a:moveTo>
                    <a:cubicBezTo>
                      <a:pt x="0" y="0"/>
                      <a:pt x="0" y="1725"/>
                      <a:pt x="1109" y="1725"/>
                    </a:cubicBezTo>
                    <a:lnTo>
                      <a:pt x="6100" y="1725"/>
                    </a:lnTo>
                    <a:cubicBezTo>
                      <a:pt x="7209" y="1725"/>
                      <a:pt x="7209" y="0"/>
                      <a:pt x="610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1" name="Google Shape;851;p33"/>
              <p:cNvSpPr/>
              <p:nvPr/>
            </p:nvSpPr>
            <p:spPr>
              <a:xfrm>
                <a:off x="5039950" y="4472200"/>
                <a:ext cx="151025" cy="134750"/>
              </a:xfrm>
              <a:custGeom>
                <a:rect b="b" l="l" r="r" t="t"/>
                <a:pathLst>
                  <a:path extrusionOk="0" h="5390" w="6041">
                    <a:moveTo>
                      <a:pt x="4803" y="1"/>
                    </a:moveTo>
                    <a:cubicBezTo>
                      <a:pt x="4601" y="1"/>
                      <a:pt x="4388" y="78"/>
                      <a:pt x="4191" y="261"/>
                    </a:cubicBezTo>
                    <a:lnTo>
                      <a:pt x="617" y="3958"/>
                    </a:lnTo>
                    <a:cubicBezTo>
                      <a:pt x="0" y="4527"/>
                      <a:pt x="553" y="5389"/>
                      <a:pt x="1205" y="5389"/>
                    </a:cubicBezTo>
                    <a:cubicBezTo>
                      <a:pt x="1400" y="5389"/>
                      <a:pt x="1604" y="5313"/>
                      <a:pt x="1788" y="5129"/>
                    </a:cubicBezTo>
                    <a:lnTo>
                      <a:pt x="5423" y="1493"/>
                    </a:lnTo>
                    <a:cubicBezTo>
                      <a:pt x="6041" y="875"/>
                      <a:pt x="5485" y="1"/>
                      <a:pt x="4803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2" name="Google Shape;852;p33"/>
              <p:cNvSpPr/>
              <p:nvPr/>
            </p:nvSpPr>
            <p:spPr>
              <a:xfrm>
                <a:off x="5232450" y="4620075"/>
                <a:ext cx="128325" cy="111625"/>
              </a:xfrm>
              <a:custGeom>
                <a:rect b="b" l="l" r="r" t="t"/>
                <a:pathLst>
                  <a:path extrusionOk="0" h="4465" w="5133">
                    <a:moveTo>
                      <a:pt x="1210" y="1"/>
                    </a:moveTo>
                    <a:cubicBezTo>
                      <a:pt x="556" y="1"/>
                      <a:pt x="1" y="875"/>
                      <a:pt x="619" y="1493"/>
                    </a:cubicBezTo>
                    <a:lnTo>
                      <a:pt x="3330" y="4204"/>
                    </a:lnTo>
                    <a:cubicBezTo>
                      <a:pt x="3513" y="4387"/>
                      <a:pt x="3715" y="4464"/>
                      <a:pt x="3910" y="4464"/>
                    </a:cubicBezTo>
                    <a:cubicBezTo>
                      <a:pt x="4566" y="4464"/>
                      <a:pt x="5132" y="3590"/>
                      <a:pt x="4562" y="2972"/>
                    </a:cubicBezTo>
                    <a:lnTo>
                      <a:pt x="1789" y="261"/>
                    </a:lnTo>
                    <a:cubicBezTo>
                      <a:pt x="1606" y="78"/>
                      <a:pt x="1404" y="1"/>
                      <a:pt x="121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3" name="Google Shape;853;p33"/>
              <p:cNvSpPr/>
              <p:nvPr/>
            </p:nvSpPr>
            <p:spPr>
              <a:xfrm>
                <a:off x="5391000" y="4417175"/>
                <a:ext cx="114875" cy="99775"/>
              </a:xfrm>
              <a:custGeom>
                <a:rect b="b" l="l" r="r" t="t"/>
                <a:pathLst>
                  <a:path extrusionOk="0" h="3991" w="4595">
                    <a:moveTo>
                      <a:pt x="3420" y="1"/>
                    </a:moveTo>
                    <a:cubicBezTo>
                      <a:pt x="3228" y="1"/>
                      <a:pt x="3026" y="73"/>
                      <a:pt x="2841" y="244"/>
                    </a:cubicBezTo>
                    <a:lnTo>
                      <a:pt x="623" y="2524"/>
                    </a:lnTo>
                    <a:cubicBezTo>
                      <a:pt x="1" y="3146"/>
                      <a:pt x="568" y="3991"/>
                      <a:pt x="1228" y="3991"/>
                    </a:cubicBezTo>
                    <a:cubicBezTo>
                      <a:pt x="1417" y="3991"/>
                      <a:pt x="1615" y="3921"/>
                      <a:pt x="1794" y="3756"/>
                    </a:cubicBezTo>
                    <a:lnTo>
                      <a:pt x="4073" y="1415"/>
                    </a:lnTo>
                    <a:cubicBezTo>
                      <a:pt x="4594" y="799"/>
                      <a:pt x="4059" y="1"/>
                      <a:pt x="342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4" name="Google Shape;854;p33"/>
              <p:cNvSpPr/>
              <p:nvPr/>
            </p:nvSpPr>
            <p:spPr>
              <a:xfrm>
                <a:off x="3532075" y="4858625"/>
                <a:ext cx="140225" cy="121975"/>
              </a:xfrm>
              <a:custGeom>
                <a:rect b="b" l="l" r="r" t="t"/>
                <a:pathLst>
                  <a:path extrusionOk="0" h="4879" w="5609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lnTo>
                      <a:pt x="3816" y="4644"/>
                    </a:lnTo>
                    <a:cubicBezTo>
                      <a:pt x="3981" y="4809"/>
                      <a:pt x="4171" y="4879"/>
                      <a:pt x="4357" y="4879"/>
                    </a:cubicBezTo>
                    <a:cubicBezTo>
                      <a:pt x="5004" y="4879"/>
                      <a:pt x="5609" y="4034"/>
                      <a:pt x="4986" y="3411"/>
                    </a:cubicBezTo>
                    <a:lnTo>
                      <a:pt x="1844" y="269"/>
                    </a:ln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5" name="Google Shape;855;p33"/>
              <p:cNvSpPr/>
              <p:nvPr/>
            </p:nvSpPr>
            <p:spPr>
              <a:xfrm>
                <a:off x="3817650" y="5028075"/>
                <a:ext cx="148600" cy="132325"/>
              </a:xfrm>
              <a:custGeom>
                <a:rect b="b" l="l" r="r" t="t"/>
                <a:pathLst>
                  <a:path extrusionOk="0" h="5293" w="5944">
                    <a:moveTo>
                      <a:pt x="4734" y="0"/>
                    </a:moveTo>
                    <a:cubicBezTo>
                      <a:pt x="4538" y="0"/>
                      <a:pt x="4336" y="79"/>
                      <a:pt x="4161" y="269"/>
                    </a:cubicBezTo>
                    <a:lnTo>
                      <a:pt x="526" y="3904"/>
                    </a:lnTo>
                    <a:cubicBezTo>
                      <a:pt x="1" y="4524"/>
                      <a:pt x="511" y="5293"/>
                      <a:pt x="1140" y="5293"/>
                    </a:cubicBezTo>
                    <a:cubicBezTo>
                      <a:pt x="1323" y="5293"/>
                      <a:pt x="1516" y="5227"/>
                      <a:pt x="1696" y="5075"/>
                    </a:cubicBezTo>
                    <a:lnTo>
                      <a:pt x="5332" y="1439"/>
                    </a:lnTo>
                    <a:cubicBezTo>
                      <a:pt x="5943" y="828"/>
                      <a:pt x="5369" y="0"/>
                      <a:pt x="473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6" name="Google Shape;856;p33"/>
              <p:cNvSpPr/>
              <p:nvPr/>
            </p:nvSpPr>
            <p:spPr>
              <a:xfrm>
                <a:off x="4064875" y="4744850"/>
                <a:ext cx="140250" cy="122425"/>
              </a:xfrm>
              <a:custGeom>
                <a:rect b="b" l="l" r="r" t="t"/>
                <a:pathLst>
                  <a:path extrusionOk="0" h="4897" w="5610">
                    <a:moveTo>
                      <a:pt x="1209" y="1"/>
                    </a:moveTo>
                    <a:cubicBezTo>
                      <a:pt x="556" y="1"/>
                      <a:pt x="0" y="875"/>
                      <a:pt x="618" y="1493"/>
                    </a:cubicBezTo>
                    <a:cubicBezTo>
                      <a:pt x="1666" y="2540"/>
                      <a:pt x="2713" y="3588"/>
                      <a:pt x="3761" y="4635"/>
                    </a:cubicBezTo>
                    <a:cubicBezTo>
                      <a:pt x="3945" y="4819"/>
                      <a:pt x="4151" y="4896"/>
                      <a:pt x="4351" y="4896"/>
                    </a:cubicBezTo>
                    <a:cubicBezTo>
                      <a:pt x="5021" y="4896"/>
                      <a:pt x="5610" y="4034"/>
                      <a:pt x="4993" y="3465"/>
                    </a:cubicBezTo>
                    <a:cubicBezTo>
                      <a:pt x="3945" y="2356"/>
                      <a:pt x="2836" y="1308"/>
                      <a:pt x="1789" y="261"/>
                    </a:cubicBezTo>
                    <a:cubicBezTo>
                      <a:pt x="1606" y="78"/>
                      <a:pt x="1403" y="1"/>
                      <a:pt x="12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7" name="Google Shape;857;p33"/>
              <p:cNvSpPr/>
              <p:nvPr/>
            </p:nvSpPr>
            <p:spPr>
              <a:xfrm>
                <a:off x="4189800" y="5028075"/>
                <a:ext cx="150750" cy="133600"/>
              </a:xfrm>
              <a:custGeom>
                <a:rect b="b" l="l" r="r" t="t"/>
                <a:pathLst>
                  <a:path extrusionOk="0" h="5344" w="6030">
                    <a:moveTo>
                      <a:pt x="4846" y="0"/>
                    </a:moveTo>
                    <a:cubicBezTo>
                      <a:pt x="4646" y="0"/>
                      <a:pt x="4436" y="79"/>
                      <a:pt x="4247" y="269"/>
                    </a:cubicBezTo>
                    <a:lnTo>
                      <a:pt x="612" y="3904"/>
                    </a:lnTo>
                    <a:cubicBezTo>
                      <a:pt x="0" y="4516"/>
                      <a:pt x="539" y="5343"/>
                      <a:pt x="1184" y="5343"/>
                    </a:cubicBezTo>
                    <a:cubicBezTo>
                      <a:pt x="1384" y="5343"/>
                      <a:pt x="1593" y="5264"/>
                      <a:pt x="1783" y="5075"/>
                    </a:cubicBezTo>
                    <a:lnTo>
                      <a:pt x="5418" y="1439"/>
                    </a:lnTo>
                    <a:cubicBezTo>
                      <a:pt x="6030" y="828"/>
                      <a:pt x="5491" y="0"/>
                      <a:pt x="4846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8" name="Google Shape;858;p33"/>
              <p:cNvSpPr/>
              <p:nvPr/>
            </p:nvSpPr>
            <p:spPr>
              <a:xfrm>
                <a:off x="4473075" y="4778750"/>
                <a:ext cx="140125" cy="122600"/>
              </a:xfrm>
              <a:custGeom>
                <a:rect b="b" l="l" r="r" t="t"/>
                <a:pathLst>
                  <a:path extrusionOk="0" h="4904" w="5605">
                    <a:moveTo>
                      <a:pt x="1209" y="0"/>
                    </a:moveTo>
                    <a:cubicBezTo>
                      <a:pt x="555" y="0"/>
                      <a:pt x="0" y="875"/>
                      <a:pt x="618" y="1493"/>
                    </a:cubicBezTo>
                    <a:lnTo>
                      <a:pt x="3760" y="4635"/>
                    </a:lnTo>
                    <a:cubicBezTo>
                      <a:pt x="3950" y="4824"/>
                      <a:pt x="4163" y="4903"/>
                      <a:pt x="4368" y="4903"/>
                    </a:cubicBezTo>
                    <a:cubicBezTo>
                      <a:pt x="5030" y="4903"/>
                      <a:pt x="5604" y="4076"/>
                      <a:pt x="4993" y="3464"/>
                    </a:cubicBezTo>
                    <a:lnTo>
                      <a:pt x="1789" y="260"/>
                    </a:lnTo>
                    <a:cubicBezTo>
                      <a:pt x="1606" y="77"/>
                      <a:pt x="1403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9" name="Google Shape;859;p33"/>
              <p:cNvSpPr/>
              <p:nvPr/>
            </p:nvSpPr>
            <p:spPr>
              <a:xfrm>
                <a:off x="4665775" y="5085075"/>
                <a:ext cx="128000" cy="110475"/>
              </a:xfrm>
              <a:custGeom>
                <a:rect b="b" l="l" r="r" t="t"/>
                <a:pathLst>
                  <a:path extrusionOk="0" h="4419" w="5120">
                    <a:moveTo>
                      <a:pt x="3922" y="0"/>
                    </a:moveTo>
                    <a:cubicBezTo>
                      <a:pt x="3722" y="0"/>
                      <a:pt x="3512" y="79"/>
                      <a:pt x="3323" y="268"/>
                    </a:cubicBezTo>
                    <a:cubicBezTo>
                      <a:pt x="2399" y="1131"/>
                      <a:pt x="1536" y="2055"/>
                      <a:pt x="612" y="2979"/>
                    </a:cubicBezTo>
                    <a:cubicBezTo>
                      <a:pt x="0" y="3591"/>
                      <a:pt x="538" y="4419"/>
                      <a:pt x="1184" y="4419"/>
                    </a:cubicBezTo>
                    <a:cubicBezTo>
                      <a:pt x="1383" y="4419"/>
                      <a:pt x="1593" y="4339"/>
                      <a:pt x="1782" y="4150"/>
                    </a:cubicBezTo>
                    <a:lnTo>
                      <a:pt x="4555" y="1439"/>
                    </a:lnTo>
                    <a:cubicBezTo>
                      <a:pt x="5120" y="827"/>
                      <a:pt x="4570" y="0"/>
                      <a:pt x="392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0" name="Google Shape;860;p33"/>
              <p:cNvSpPr/>
              <p:nvPr/>
            </p:nvSpPr>
            <p:spPr>
              <a:xfrm>
                <a:off x="3532075" y="5209825"/>
                <a:ext cx="140125" cy="122600"/>
              </a:xfrm>
              <a:custGeom>
                <a:rect b="b" l="l" r="r" t="t"/>
                <a:pathLst>
                  <a:path extrusionOk="0" h="4904" w="5605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cubicBezTo>
                      <a:pt x="1659" y="2487"/>
                      <a:pt x="2707" y="3535"/>
                      <a:pt x="3816" y="4644"/>
                    </a:cubicBezTo>
                    <a:cubicBezTo>
                      <a:pt x="3985" y="4827"/>
                      <a:pt x="4180" y="4904"/>
                      <a:pt x="4370" y="4904"/>
                    </a:cubicBezTo>
                    <a:cubicBezTo>
                      <a:pt x="5012" y="4904"/>
                      <a:pt x="5604" y="4029"/>
                      <a:pt x="4986" y="3412"/>
                    </a:cubicBezTo>
                    <a:cubicBezTo>
                      <a:pt x="3939" y="2364"/>
                      <a:pt x="2892" y="1317"/>
                      <a:pt x="1844" y="269"/>
                    </a:cubicBez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1" name="Google Shape;861;p33"/>
              <p:cNvSpPr/>
              <p:nvPr/>
            </p:nvSpPr>
            <p:spPr>
              <a:xfrm>
                <a:off x="2907300" y="1188425"/>
                <a:ext cx="929175" cy="176725"/>
              </a:xfrm>
              <a:custGeom>
                <a:rect b="b" l="l" r="r" t="t"/>
                <a:pathLst>
                  <a:path extrusionOk="0" h="7069" w="37167">
                    <a:moveTo>
                      <a:pt x="19853" y="1"/>
                    </a:moveTo>
                    <a:cubicBezTo>
                      <a:pt x="19521" y="1"/>
                      <a:pt x="19205" y="151"/>
                      <a:pt x="19072" y="497"/>
                    </a:cubicBezTo>
                    <a:cubicBezTo>
                      <a:pt x="18271" y="2222"/>
                      <a:pt x="17038" y="4563"/>
                      <a:pt x="14882" y="4748"/>
                    </a:cubicBezTo>
                    <a:cubicBezTo>
                      <a:pt x="14781" y="4760"/>
                      <a:pt x="14681" y="4765"/>
                      <a:pt x="14583" y="4765"/>
                    </a:cubicBezTo>
                    <a:cubicBezTo>
                      <a:pt x="12589" y="4765"/>
                      <a:pt x="11212" y="2449"/>
                      <a:pt x="10507" y="805"/>
                    </a:cubicBezTo>
                    <a:cubicBezTo>
                      <a:pt x="10323" y="497"/>
                      <a:pt x="9999" y="343"/>
                      <a:pt x="9676" y="343"/>
                    </a:cubicBezTo>
                    <a:cubicBezTo>
                      <a:pt x="9352" y="343"/>
                      <a:pt x="9029" y="497"/>
                      <a:pt x="8844" y="805"/>
                    </a:cubicBezTo>
                    <a:cubicBezTo>
                      <a:pt x="8166" y="2469"/>
                      <a:pt x="7057" y="3824"/>
                      <a:pt x="5578" y="4810"/>
                    </a:cubicBezTo>
                    <a:cubicBezTo>
                      <a:pt x="5134" y="5057"/>
                      <a:pt x="4729" y="5167"/>
                      <a:pt x="4358" y="5167"/>
                    </a:cubicBezTo>
                    <a:cubicBezTo>
                      <a:pt x="3344" y="5167"/>
                      <a:pt x="2592" y="4337"/>
                      <a:pt x="2005" y="3208"/>
                    </a:cubicBezTo>
                    <a:cubicBezTo>
                      <a:pt x="1852" y="2864"/>
                      <a:pt x="1587" y="2722"/>
                      <a:pt x="1308" y="2722"/>
                    </a:cubicBezTo>
                    <a:cubicBezTo>
                      <a:pt x="688" y="2722"/>
                      <a:pt x="1" y="3428"/>
                      <a:pt x="341" y="4194"/>
                    </a:cubicBezTo>
                    <a:lnTo>
                      <a:pt x="403" y="4132"/>
                    </a:lnTo>
                    <a:cubicBezTo>
                      <a:pt x="1227" y="5830"/>
                      <a:pt x="2586" y="7069"/>
                      <a:pt x="4299" y="7069"/>
                    </a:cubicBezTo>
                    <a:cubicBezTo>
                      <a:pt x="4762" y="7069"/>
                      <a:pt x="5252" y="6978"/>
                      <a:pt x="5763" y="6782"/>
                    </a:cubicBezTo>
                    <a:cubicBezTo>
                      <a:pt x="7417" y="6138"/>
                      <a:pt x="8729" y="4810"/>
                      <a:pt x="9672" y="3307"/>
                    </a:cubicBezTo>
                    <a:lnTo>
                      <a:pt x="9672" y="3307"/>
                    </a:lnTo>
                    <a:cubicBezTo>
                      <a:pt x="10777" y="5111"/>
                      <a:pt x="12382" y="6674"/>
                      <a:pt x="14563" y="6674"/>
                    </a:cubicBezTo>
                    <a:cubicBezTo>
                      <a:pt x="14688" y="6674"/>
                      <a:pt x="14815" y="6669"/>
                      <a:pt x="14944" y="6658"/>
                    </a:cubicBezTo>
                    <a:cubicBezTo>
                      <a:pt x="17038" y="6476"/>
                      <a:pt x="18627" y="5016"/>
                      <a:pt x="19737" y="3296"/>
                    </a:cubicBezTo>
                    <a:lnTo>
                      <a:pt x="19737" y="3296"/>
                    </a:lnTo>
                    <a:cubicBezTo>
                      <a:pt x="20571" y="4973"/>
                      <a:pt x="21902" y="6430"/>
                      <a:pt x="23816" y="6473"/>
                    </a:cubicBezTo>
                    <a:cubicBezTo>
                      <a:pt x="23872" y="6476"/>
                      <a:pt x="23928" y="6477"/>
                      <a:pt x="23983" y="6477"/>
                    </a:cubicBezTo>
                    <a:cubicBezTo>
                      <a:pt x="25894" y="6477"/>
                      <a:pt x="27168" y="5028"/>
                      <a:pt x="27926" y="3351"/>
                    </a:cubicBezTo>
                    <a:lnTo>
                      <a:pt x="27926" y="3351"/>
                    </a:lnTo>
                    <a:cubicBezTo>
                      <a:pt x="28770" y="4610"/>
                      <a:pt x="29877" y="5682"/>
                      <a:pt x="31210" y="6473"/>
                    </a:cubicBezTo>
                    <a:cubicBezTo>
                      <a:pt x="31892" y="6863"/>
                      <a:pt x="32561" y="7043"/>
                      <a:pt x="33199" y="7043"/>
                    </a:cubicBezTo>
                    <a:cubicBezTo>
                      <a:pt x="34578" y="7043"/>
                      <a:pt x="35809" y="6200"/>
                      <a:pt x="36693" y="4810"/>
                    </a:cubicBezTo>
                    <a:cubicBezTo>
                      <a:pt x="37167" y="4078"/>
                      <a:pt x="36498" y="3377"/>
                      <a:pt x="35821" y="3377"/>
                    </a:cubicBezTo>
                    <a:cubicBezTo>
                      <a:pt x="35528" y="3377"/>
                      <a:pt x="35234" y="3508"/>
                      <a:pt x="35030" y="3824"/>
                    </a:cubicBezTo>
                    <a:cubicBezTo>
                      <a:pt x="34485" y="4675"/>
                      <a:pt x="33865" y="5075"/>
                      <a:pt x="33180" y="5075"/>
                    </a:cubicBezTo>
                    <a:cubicBezTo>
                      <a:pt x="32625" y="5075"/>
                      <a:pt x="32028" y="4813"/>
                      <a:pt x="31395" y="4317"/>
                    </a:cubicBezTo>
                    <a:cubicBezTo>
                      <a:pt x="30162" y="3270"/>
                      <a:pt x="29176" y="1976"/>
                      <a:pt x="28560" y="497"/>
                    </a:cubicBezTo>
                    <a:cubicBezTo>
                      <a:pt x="28366" y="164"/>
                      <a:pt x="28034" y="6"/>
                      <a:pt x="27706" y="6"/>
                    </a:cubicBezTo>
                    <a:cubicBezTo>
                      <a:pt x="27305" y="6"/>
                      <a:pt x="26909" y="241"/>
                      <a:pt x="26773" y="682"/>
                    </a:cubicBezTo>
                    <a:cubicBezTo>
                      <a:pt x="26476" y="2052"/>
                      <a:pt x="25775" y="4573"/>
                      <a:pt x="24004" y="4573"/>
                    </a:cubicBezTo>
                    <a:cubicBezTo>
                      <a:pt x="23942" y="4573"/>
                      <a:pt x="23880" y="4570"/>
                      <a:pt x="23816" y="4563"/>
                    </a:cubicBezTo>
                    <a:cubicBezTo>
                      <a:pt x="21906" y="4379"/>
                      <a:pt x="21167" y="2099"/>
                      <a:pt x="20859" y="682"/>
                    </a:cubicBezTo>
                    <a:cubicBezTo>
                      <a:pt x="20753" y="262"/>
                      <a:pt x="20290" y="1"/>
                      <a:pt x="19853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2" name="Google Shape;862;p33"/>
              <p:cNvSpPr/>
              <p:nvPr/>
            </p:nvSpPr>
            <p:spPr>
              <a:xfrm>
                <a:off x="3808900" y="2830575"/>
                <a:ext cx="930225" cy="178150"/>
              </a:xfrm>
              <a:custGeom>
                <a:rect b="b" l="l" r="r" t="t"/>
                <a:pathLst>
                  <a:path extrusionOk="0" h="7126" w="37209">
                    <a:moveTo>
                      <a:pt x="19844" y="0"/>
                    </a:moveTo>
                    <a:cubicBezTo>
                      <a:pt x="19522" y="0"/>
                      <a:pt x="19209" y="151"/>
                      <a:pt x="19052" y="492"/>
                    </a:cubicBezTo>
                    <a:cubicBezTo>
                      <a:pt x="18313" y="2217"/>
                      <a:pt x="17019" y="4558"/>
                      <a:pt x="14924" y="4805"/>
                    </a:cubicBezTo>
                    <a:cubicBezTo>
                      <a:pt x="14847" y="4811"/>
                      <a:pt x="14771" y="4814"/>
                      <a:pt x="14695" y="4814"/>
                    </a:cubicBezTo>
                    <a:cubicBezTo>
                      <a:pt x="12663" y="4814"/>
                      <a:pt x="11262" y="2463"/>
                      <a:pt x="10549" y="800"/>
                    </a:cubicBezTo>
                    <a:cubicBezTo>
                      <a:pt x="10364" y="492"/>
                      <a:pt x="10041" y="338"/>
                      <a:pt x="9717" y="338"/>
                    </a:cubicBezTo>
                    <a:cubicBezTo>
                      <a:pt x="9394" y="338"/>
                      <a:pt x="9070" y="492"/>
                      <a:pt x="8886" y="800"/>
                    </a:cubicBezTo>
                    <a:cubicBezTo>
                      <a:pt x="8208" y="2463"/>
                      <a:pt x="7037" y="3819"/>
                      <a:pt x="5558" y="4805"/>
                    </a:cubicBezTo>
                    <a:cubicBezTo>
                      <a:pt x="5114" y="5052"/>
                      <a:pt x="4709" y="5162"/>
                      <a:pt x="4340" y="5162"/>
                    </a:cubicBezTo>
                    <a:cubicBezTo>
                      <a:pt x="3328" y="5162"/>
                      <a:pt x="2588" y="4331"/>
                      <a:pt x="2046" y="3203"/>
                    </a:cubicBezTo>
                    <a:cubicBezTo>
                      <a:pt x="1875" y="2859"/>
                      <a:pt x="1596" y="2716"/>
                      <a:pt x="1310" y="2716"/>
                    </a:cubicBezTo>
                    <a:cubicBezTo>
                      <a:pt x="674" y="2716"/>
                      <a:pt x="0" y="3423"/>
                      <a:pt x="383" y="4189"/>
                    </a:cubicBezTo>
                    <a:cubicBezTo>
                      <a:pt x="1207" y="5886"/>
                      <a:pt x="2604" y="7125"/>
                      <a:pt x="4334" y="7125"/>
                    </a:cubicBezTo>
                    <a:cubicBezTo>
                      <a:pt x="4801" y="7125"/>
                      <a:pt x="5293" y="7035"/>
                      <a:pt x="5805" y="6838"/>
                    </a:cubicBezTo>
                    <a:cubicBezTo>
                      <a:pt x="7416" y="6194"/>
                      <a:pt x="8717" y="4861"/>
                      <a:pt x="9684" y="3355"/>
                    </a:cubicBezTo>
                    <a:lnTo>
                      <a:pt x="9684" y="3355"/>
                    </a:lnTo>
                    <a:cubicBezTo>
                      <a:pt x="10774" y="5163"/>
                      <a:pt x="12405" y="6730"/>
                      <a:pt x="14550" y="6730"/>
                    </a:cubicBezTo>
                    <a:cubicBezTo>
                      <a:pt x="14673" y="6730"/>
                      <a:pt x="14798" y="6725"/>
                      <a:pt x="14924" y="6715"/>
                    </a:cubicBezTo>
                    <a:cubicBezTo>
                      <a:pt x="17018" y="6533"/>
                      <a:pt x="18642" y="5072"/>
                      <a:pt x="19744" y="3352"/>
                    </a:cubicBezTo>
                    <a:lnTo>
                      <a:pt x="19744" y="3352"/>
                    </a:lnTo>
                    <a:cubicBezTo>
                      <a:pt x="20557" y="5010"/>
                      <a:pt x="21886" y="6443"/>
                      <a:pt x="23796" y="6530"/>
                    </a:cubicBezTo>
                    <a:cubicBezTo>
                      <a:pt x="23854" y="6532"/>
                      <a:pt x="23911" y="6534"/>
                      <a:pt x="23967" y="6534"/>
                    </a:cubicBezTo>
                    <a:cubicBezTo>
                      <a:pt x="25910" y="6534"/>
                      <a:pt x="27165" y="5095"/>
                      <a:pt x="27931" y="3425"/>
                    </a:cubicBezTo>
                    <a:lnTo>
                      <a:pt x="27931" y="3425"/>
                    </a:lnTo>
                    <a:cubicBezTo>
                      <a:pt x="28787" y="4676"/>
                      <a:pt x="29905" y="5742"/>
                      <a:pt x="31190" y="6530"/>
                    </a:cubicBezTo>
                    <a:cubicBezTo>
                      <a:pt x="31879" y="6912"/>
                      <a:pt x="32550" y="7087"/>
                      <a:pt x="33186" y="7087"/>
                    </a:cubicBezTo>
                    <a:cubicBezTo>
                      <a:pt x="34599" y="7087"/>
                      <a:pt x="35843" y="6226"/>
                      <a:pt x="36735" y="4866"/>
                    </a:cubicBezTo>
                    <a:cubicBezTo>
                      <a:pt x="37208" y="4135"/>
                      <a:pt x="36540" y="3433"/>
                      <a:pt x="35863" y="3433"/>
                    </a:cubicBezTo>
                    <a:cubicBezTo>
                      <a:pt x="35570" y="3433"/>
                      <a:pt x="35276" y="3564"/>
                      <a:pt x="35072" y="3880"/>
                    </a:cubicBezTo>
                    <a:cubicBezTo>
                      <a:pt x="34527" y="4732"/>
                      <a:pt x="33888" y="5131"/>
                      <a:pt x="33196" y="5131"/>
                    </a:cubicBezTo>
                    <a:cubicBezTo>
                      <a:pt x="32637" y="5131"/>
                      <a:pt x="32043" y="4870"/>
                      <a:pt x="31436" y="4373"/>
                    </a:cubicBezTo>
                    <a:cubicBezTo>
                      <a:pt x="30204" y="3326"/>
                      <a:pt x="29218" y="1970"/>
                      <a:pt x="28541" y="492"/>
                    </a:cubicBezTo>
                    <a:cubicBezTo>
                      <a:pt x="28355" y="173"/>
                      <a:pt x="28054" y="26"/>
                      <a:pt x="27753" y="26"/>
                    </a:cubicBezTo>
                    <a:cubicBezTo>
                      <a:pt x="27355" y="26"/>
                      <a:pt x="26956" y="282"/>
                      <a:pt x="26815" y="738"/>
                    </a:cubicBezTo>
                    <a:cubicBezTo>
                      <a:pt x="26518" y="2048"/>
                      <a:pt x="25759" y="4567"/>
                      <a:pt x="23984" y="4567"/>
                    </a:cubicBezTo>
                    <a:cubicBezTo>
                      <a:pt x="23923" y="4567"/>
                      <a:pt x="23860" y="4564"/>
                      <a:pt x="23796" y="4558"/>
                    </a:cubicBezTo>
                    <a:cubicBezTo>
                      <a:pt x="21948" y="4373"/>
                      <a:pt x="21208" y="2094"/>
                      <a:pt x="20839" y="738"/>
                    </a:cubicBezTo>
                    <a:cubicBezTo>
                      <a:pt x="20732" y="277"/>
                      <a:pt x="20280" y="0"/>
                      <a:pt x="19844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3" name="Google Shape;863;p33"/>
              <p:cNvSpPr/>
              <p:nvPr/>
            </p:nvSpPr>
            <p:spPr>
              <a:xfrm>
                <a:off x="2271625" y="3779425"/>
                <a:ext cx="930225" cy="178150"/>
              </a:xfrm>
              <a:custGeom>
                <a:rect b="b" l="l" r="r" t="t"/>
                <a:pathLst>
                  <a:path extrusionOk="0" h="7126" w="37209">
                    <a:moveTo>
                      <a:pt x="19844" y="1"/>
                    </a:moveTo>
                    <a:cubicBezTo>
                      <a:pt x="19522" y="1"/>
                      <a:pt x="19209" y="152"/>
                      <a:pt x="19052" y="492"/>
                    </a:cubicBezTo>
                    <a:cubicBezTo>
                      <a:pt x="18313" y="2217"/>
                      <a:pt x="17019" y="4559"/>
                      <a:pt x="14862" y="4743"/>
                    </a:cubicBezTo>
                    <a:cubicBezTo>
                      <a:pt x="14764" y="4755"/>
                      <a:pt x="14667" y="4761"/>
                      <a:pt x="14572" y="4761"/>
                    </a:cubicBezTo>
                    <a:cubicBezTo>
                      <a:pt x="12630" y="4761"/>
                      <a:pt x="11254" y="2447"/>
                      <a:pt x="10549" y="862"/>
                    </a:cubicBezTo>
                    <a:cubicBezTo>
                      <a:pt x="10334" y="523"/>
                      <a:pt x="10010" y="353"/>
                      <a:pt x="9694" y="353"/>
                    </a:cubicBezTo>
                    <a:cubicBezTo>
                      <a:pt x="9379" y="353"/>
                      <a:pt x="9071" y="523"/>
                      <a:pt x="8886" y="862"/>
                    </a:cubicBezTo>
                    <a:cubicBezTo>
                      <a:pt x="8208" y="2464"/>
                      <a:pt x="7037" y="3819"/>
                      <a:pt x="5559" y="4805"/>
                    </a:cubicBezTo>
                    <a:cubicBezTo>
                      <a:pt x="5109" y="5071"/>
                      <a:pt x="4701" y="5189"/>
                      <a:pt x="4329" y="5189"/>
                    </a:cubicBezTo>
                    <a:cubicBezTo>
                      <a:pt x="3323" y="5189"/>
                      <a:pt x="2586" y="4327"/>
                      <a:pt x="2047" y="3203"/>
                    </a:cubicBezTo>
                    <a:cubicBezTo>
                      <a:pt x="1875" y="2859"/>
                      <a:pt x="1596" y="2717"/>
                      <a:pt x="1311" y="2717"/>
                    </a:cubicBezTo>
                    <a:cubicBezTo>
                      <a:pt x="674" y="2717"/>
                      <a:pt x="0" y="3424"/>
                      <a:pt x="383" y="4189"/>
                    </a:cubicBezTo>
                    <a:cubicBezTo>
                      <a:pt x="1208" y="5886"/>
                      <a:pt x="2605" y="7126"/>
                      <a:pt x="4304" y="7126"/>
                    </a:cubicBezTo>
                    <a:cubicBezTo>
                      <a:pt x="4763" y="7126"/>
                      <a:pt x="5245" y="7035"/>
                      <a:pt x="5743" y="6838"/>
                    </a:cubicBezTo>
                    <a:cubicBezTo>
                      <a:pt x="7365" y="6190"/>
                      <a:pt x="8707" y="4845"/>
                      <a:pt x="9667" y="3327"/>
                    </a:cubicBezTo>
                    <a:lnTo>
                      <a:pt x="9667" y="3327"/>
                    </a:lnTo>
                    <a:cubicBezTo>
                      <a:pt x="10757" y="5147"/>
                      <a:pt x="12394" y="6731"/>
                      <a:pt x="14551" y="6731"/>
                    </a:cubicBezTo>
                    <a:cubicBezTo>
                      <a:pt x="14673" y="6731"/>
                      <a:pt x="14798" y="6726"/>
                      <a:pt x="14924" y="6715"/>
                    </a:cubicBezTo>
                    <a:cubicBezTo>
                      <a:pt x="17102" y="6534"/>
                      <a:pt x="18679" y="5082"/>
                      <a:pt x="19753" y="3369"/>
                    </a:cubicBezTo>
                    <a:lnTo>
                      <a:pt x="19753" y="3369"/>
                    </a:lnTo>
                    <a:cubicBezTo>
                      <a:pt x="20566" y="5020"/>
                      <a:pt x="21892" y="6444"/>
                      <a:pt x="23796" y="6530"/>
                    </a:cubicBezTo>
                    <a:cubicBezTo>
                      <a:pt x="23853" y="6533"/>
                      <a:pt x="23909" y="6534"/>
                      <a:pt x="23964" y="6534"/>
                    </a:cubicBezTo>
                    <a:cubicBezTo>
                      <a:pt x="25902" y="6534"/>
                      <a:pt x="27157" y="5075"/>
                      <a:pt x="27924" y="3414"/>
                    </a:cubicBezTo>
                    <a:lnTo>
                      <a:pt x="27924" y="3414"/>
                    </a:lnTo>
                    <a:cubicBezTo>
                      <a:pt x="28781" y="4670"/>
                      <a:pt x="29901" y="5740"/>
                      <a:pt x="31190" y="6530"/>
                    </a:cubicBezTo>
                    <a:cubicBezTo>
                      <a:pt x="31879" y="6913"/>
                      <a:pt x="32550" y="7088"/>
                      <a:pt x="33186" y="7088"/>
                    </a:cubicBezTo>
                    <a:cubicBezTo>
                      <a:pt x="34600" y="7088"/>
                      <a:pt x="35843" y="6226"/>
                      <a:pt x="36735" y="4867"/>
                    </a:cubicBezTo>
                    <a:cubicBezTo>
                      <a:pt x="37209" y="4135"/>
                      <a:pt x="36510" y="3434"/>
                      <a:pt x="35836" y="3434"/>
                    </a:cubicBezTo>
                    <a:cubicBezTo>
                      <a:pt x="35545" y="3434"/>
                      <a:pt x="35258" y="3565"/>
                      <a:pt x="35072" y="3881"/>
                    </a:cubicBezTo>
                    <a:cubicBezTo>
                      <a:pt x="34493" y="4732"/>
                      <a:pt x="33858" y="5132"/>
                      <a:pt x="33176" y="5132"/>
                    </a:cubicBezTo>
                    <a:cubicBezTo>
                      <a:pt x="32625" y="5132"/>
                      <a:pt x="32043" y="4870"/>
                      <a:pt x="31437" y="4374"/>
                    </a:cubicBezTo>
                    <a:cubicBezTo>
                      <a:pt x="30143" y="3326"/>
                      <a:pt x="29218" y="1971"/>
                      <a:pt x="28541" y="492"/>
                    </a:cubicBezTo>
                    <a:cubicBezTo>
                      <a:pt x="28355" y="173"/>
                      <a:pt x="28055" y="26"/>
                      <a:pt x="27753" y="26"/>
                    </a:cubicBezTo>
                    <a:cubicBezTo>
                      <a:pt x="27355" y="26"/>
                      <a:pt x="26956" y="283"/>
                      <a:pt x="26815" y="738"/>
                    </a:cubicBezTo>
                    <a:cubicBezTo>
                      <a:pt x="26518" y="2049"/>
                      <a:pt x="25759" y="4568"/>
                      <a:pt x="23984" y="4568"/>
                    </a:cubicBezTo>
                    <a:cubicBezTo>
                      <a:pt x="23923" y="4568"/>
                      <a:pt x="23860" y="4565"/>
                      <a:pt x="23796" y="4559"/>
                    </a:cubicBezTo>
                    <a:cubicBezTo>
                      <a:pt x="22010" y="4435"/>
                      <a:pt x="21209" y="2094"/>
                      <a:pt x="20839" y="738"/>
                    </a:cubicBezTo>
                    <a:cubicBezTo>
                      <a:pt x="20733" y="278"/>
                      <a:pt x="20280" y="1"/>
                      <a:pt x="19844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4" name="Google Shape;864;p33"/>
              <p:cNvSpPr/>
              <p:nvPr/>
            </p:nvSpPr>
            <p:spPr>
              <a:xfrm>
                <a:off x="4879550" y="3794700"/>
                <a:ext cx="930125" cy="177350"/>
              </a:xfrm>
              <a:custGeom>
                <a:rect b="b" l="l" r="r" t="t"/>
                <a:pathLst>
                  <a:path extrusionOk="0" h="7094" w="37205">
                    <a:moveTo>
                      <a:pt x="19855" y="1"/>
                    </a:moveTo>
                    <a:cubicBezTo>
                      <a:pt x="19528" y="1"/>
                      <a:pt x="19207" y="151"/>
                      <a:pt x="19048" y="497"/>
                    </a:cubicBezTo>
                    <a:cubicBezTo>
                      <a:pt x="18308" y="2222"/>
                      <a:pt x="17014" y="4564"/>
                      <a:pt x="14920" y="4749"/>
                    </a:cubicBezTo>
                    <a:cubicBezTo>
                      <a:pt x="14819" y="4760"/>
                      <a:pt x="14719" y="4766"/>
                      <a:pt x="14621" y="4766"/>
                    </a:cubicBezTo>
                    <a:cubicBezTo>
                      <a:pt x="12626" y="4766"/>
                      <a:pt x="11250" y="2450"/>
                      <a:pt x="10545" y="805"/>
                    </a:cubicBezTo>
                    <a:cubicBezTo>
                      <a:pt x="10360" y="497"/>
                      <a:pt x="10037" y="343"/>
                      <a:pt x="9713" y="343"/>
                    </a:cubicBezTo>
                    <a:cubicBezTo>
                      <a:pt x="9390" y="343"/>
                      <a:pt x="9066" y="497"/>
                      <a:pt x="8881" y="805"/>
                    </a:cubicBezTo>
                    <a:cubicBezTo>
                      <a:pt x="8204" y="2407"/>
                      <a:pt x="7033" y="3824"/>
                      <a:pt x="5616" y="4749"/>
                    </a:cubicBezTo>
                    <a:cubicBezTo>
                      <a:pt x="5137" y="5022"/>
                      <a:pt x="4705" y="5144"/>
                      <a:pt x="4316" y="5144"/>
                    </a:cubicBezTo>
                    <a:cubicBezTo>
                      <a:pt x="3303" y="5144"/>
                      <a:pt x="2576" y="4321"/>
                      <a:pt x="2042" y="3208"/>
                    </a:cubicBezTo>
                    <a:cubicBezTo>
                      <a:pt x="1865" y="2854"/>
                      <a:pt x="1576" y="2708"/>
                      <a:pt x="1281" y="2708"/>
                    </a:cubicBezTo>
                    <a:cubicBezTo>
                      <a:pt x="652" y="2708"/>
                      <a:pt x="1" y="3377"/>
                      <a:pt x="379" y="4132"/>
                    </a:cubicBezTo>
                    <a:cubicBezTo>
                      <a:pt x="1199" y="5821"/>
                      <a:pt x="2585" y="7094"/>
                      <a:pt x="4272" y="7094"/>
                    </a:cubicBezTo>
                    <a:cubicBezTo>
                      <a:pt x="4740" y="7094"/>
                      <a:pt x="5231" y="6996"/>
                      <a:pt x="5739" y="6782"/>
                    </a:cubicBezTo>
                    <a:cubicBezTo>
                      <a:pt x="7397" y="6183"/>
                      <a:pt x="8711" y="4827"/>
                      <a:pt x="9681" y="3331"/>
                    </a:cubicBezTo>
                    <a:lnTo>
                      <a:pt x="9681" y="3331"/>
                    </a:lnTo>
                    <a:cubicBezTo>
                      <a:pt x="10771" y="5109"/>
                      <a:pt x="12401" y="6674"/>
                      <a:pt x="14546" y="6674"/>
                    </a:cubicBezTo>
                    <a:cubicBezTo>
                      <a:pt x="14669" y="6674"/>
                      <a:pt x="14793" y="6669"/>
                      <a:pt x="14920" y="6659"/>
                    </a:cubicBezTo>
                    <a:cubicBezTo>
                      <a:pt x="17056" y="6522"/>
                      <a:pt x="18656" y="5077"/>
                      <a:pt x="19745" y="3339"/>
                    </a:cubicBezTo>
                    <a:lnTo>
                      <a:pt x="19745" y="3339"/>
                    </a:lnTo>
                    <a:cubicBezTo>
                      <a:pt x="20557" y="4990"/>
                      <a:pt x="21885" y="6449"/>
                      <a:pt x="23792" y="6535"/>
                    </a:cubicBezTo>
                    <a:cubicBezTo>
                      <a:pt x="23821" y="6536"/>
                      <a:pt x="23850" y="6536"/>
                      <a:pt x="23879" y="6536"/>
                    </a:cubicBezTo>
                    <a:cubicBezTo>
                      <a:pt x="25875" y="6536"/>
                      <a:pt x="27157" y="5061"/>
                      <a:pt x="27932" y="3379"/>
                    </a:cubicBezTo>
                    <a:lnTo>
                      <a:pt x="27932" y="3379"/>
                    </a:lnTo>
                    <a:cubicBezTo>
                      <a:pt x="28788" y="4631"/>
                      <a:pt x="29904" y="5708"/>
                      <a:pt x="31186" y="6535"/>
                    </a:cubicBezTo>
                    <a:cubicBezTo>
                      <a:pt x="31873" y="6898"/>
                      <a:pt x="32542" y="7065"/>
                      <a:pt x="33177" y="7065"/>
                    </a:cubicBezTo>
                    <a:cubicBezTo>
                      <a:pt x="34592" y="7065"/>
                      <a:pt x="35838" y="6233"/>
                      <a:pt x="36731" y="4872"/>
                    </a:cubicBezTo>
                    <a:cubicBezTo>
                      <a:pt x="37204" y="4140"/>
                      <a:pt x="36536" y="3439"/>
                      <a:pt x="35859" y="3439"/>
                    </a:cubicBezTo>
                    <a:cubicBezTo>
                      <a:pt x="35566" y="3439"/>
                      <a:pt x="35272" y="3570"/>
                      <a:pt x="35067" y="3886"/>
                    </a:cubicBezTo>
                    <a:cubicBezTo>
                      <a:pt x="34523" y="4737"/>
                      <a:pt x="33884" y="5137"/>
                      <a:pt x="33192" y="5137"/>
                    </a:cubicBezTo>
                    <a:cubicBezTo>
                      <a:pt x="32633" y="5137"/>
                      <a:pt x="32039" y="4875"/>
                      <a:pt x="31432" y="4379"/>
                    </a:cubicBezTo>
                    <a:cubicBezTo>
                      <a:pt x="30200" y="3331"/>
                      <a:pt x="29214" y="1976"/>
                      <a:pt x="28536" y="497"/>
                    </a:cubicBezTo>
                    <a:cubicBezTo>
                      <a:pt x="28342" y="164"/>
                      <a:pt x="28023" y="6"/>
                      <a:pt x="27708" y="6"/>
                    </a:cubicBezTo>
                    <a:cubicBezTo>
                      <a:pt x="27324" y="6"/>
                      <a:pt x="26947" y="242"/>
                      <a:pt x="26811" y="682"/>
                    </a:cubicBezTo>
                    <a:cubicBezTo>
                      <a:pt x="26513" y="2052"/>
                      <a:pt x="25755" y="4573"/>
                      <a:pt x="23980" y="4573"/>
                    </a:cubicBezTo>
                    <a:cubicBezTo>
                      <a:pt x="23918" y="4573"/>
                      <a:pt x="23856" y="4570"/>
                      <a:pt x="23792" y="4564"/>
                    </a:cubicBezTo>
                    <a:cubicBezTo>
                      <a:pt x="22067" y="4379"/>
                      <a:pt x="21204" y="2099"/>
                      <a:pt x="20835" y="682"/>
                    </a:cubicBezTo>
                    <a:cubicBezTo>
                      <a:pt x="20729" y="262"/>
                      <a:pt x="20286" y="1"/>
                      <a:pt x="19855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5" name="Google Shape;865;p33"/>
              <p:cNvSpPr/>
              <p:nvPr/>
            </p:nvSpPr>
            <p:spPr>
              <a:xfrm>
                <a:off x="3134200" y="3459025"/>
                <a:ext cx="720750" cy="146600"/>
              </a:xfrm>
              <a:custGeom>
                <a:rect b="b" l="l" r="r" t="t"/>
                <a:pathLst>
                  <a:path extrusionOk="0" h="5864" w="28830">
                    <a:moveTo>
                      <a:pt x="15347" y="1"/>
                    </a:moveTo>
                    <a:cubicBezTo>
                      <a:pt x="15025" y="1"/>
                      <a:pt x="14712" y="152"/>
                      <a:pt x="14555" y="492"/>
                    </a:cubicBezTo>
                    <a:cubicBezTo>
                      <a:pt x="14062" y="1725"/>
                      <a:pt x="13138" y="3450"/>
                      <a:pt x="11598" y="3635"/>
                    </a:cubicBezTo>
                    <a:cubicBezTo>
                      <a:pt x="11525" y="3643"/>
                      <a:pt x="11454" y="3647"/>
                      <a:pt x="11384" y="3647"/>
                    </a:cubicBezTo>
                    <a:cubicBezTo>
                      <a:pt x="9960" y="3647"/>
                      <a:pt x="8987" y="1913"/>
                      <a:pt x="8517" y="739"/>
                    </a:cubicBezTo>
                    <a:cubicBezTo>
                      <a:pt x="8332" y="431"/>
                      <a:pt x="8009" y="277"/>
                      <a:pt x="7685" y="277"/>
                    </a:cubicBezTo>
                    <a:cubicBezTo>
                      <a:pt x="7362" y="277"/>
                      <a:pt x="7038" y="431"/>
                      <a:pt x="6853" y="739"/>
                    </a:cubicBezTo>
                    <a:cubicBezTo>
                      <a:pt x="6360" y="1909"/>
                      <a:pt x="5560" y="2895"/>
                      <a:pt x="4512" y="3635"/>
                    </a:cubicBezTo>
                    <a:cubicBezTo>
                      <a:pt x="4189" y="3822"/>
                      <a:pt x="3899" y="3905"/>
                      <a:pt x="3636" y="3905"/>
                    </a:cubicBezTo>
                    <a:cubicBezTo>
                      <a:pt x="2947" y="3905"/>
                      <a:pt x="2449" y="3329"/>
                      <a:pt x="2048" y="2526"/>
                    </a:cubicBezTo>
                    <a:cubicBezTo>
                      <a:pt x="1876" y="2202"/>
                      <a:pt x="1599" y="2067"/>
                      <a:pt x="1314" y="2067"/>
                    </a:cubicBezTo>
                    <a:cubicBezTo>
                      <a:pt x="677" y="2067"/>
                      <a:pt x="1" y="2745"/>
                      <a:pt x="384" y="3511"/>
                    </a:cubicBezTo>
                    <a:cubicBezTo>
                      <a:pt x="1027" y="4846"/>
                      <a:pt x="2185" y="5864"/>
                      <a:pt x="3604" y="5864"/>
                    </a:cubicBezTo>
                    <a:cubicBezTo>
                      <a:pt x="3954" y="5864"/>
                      <a:pt x="4319" y="5802"/>
                      <a:pt x="4697" y="5668"/>
                    </a:cubicBezTo>
                    <a:cubicBezTo>
                      <a:pt x="5895" y="5197"/>
                      <a:pt x="6886" y="4251"/>
                      <a:pt x="7626" y="3180"/>
                    </a:cubicBezTo>
                    <a:lnTo>
                      <a:pt x="7626" y="3180"/>
                    </a:lnTo>
                    <a:cubicBezTo>
                      <a:pt x="8489" y="4483"/>
                      <a:pt x="9753" y="5550"/>
                      <a:pt x="11396" y="5550"/>
                    </a:cubicBezTo>
                    <a:cubicBezTo>
                      <a:pt x="11462" y="5550"/>
                      <a:pt x="11530" y="5548"/>
                      <a:pt x="11598" y="5545"/>
                    </a:cubicBezTo>
                    <a:cubicBezTo>
                      <a:pt x="13217" y="5459"/>
                      <a:pt x="14423" y="4461"/>
                      <a:pt x="15278" y="3222"/>
                    </a:cubicBezTo>
                    <a:lnTo>
                      <a:pt x="15278" y="3222"/>
                    </a:lnTo>
                    <a:cubicBezTo>
                      <a:pt x="15937" y="4406"/>
                      <a:pt x="16935" y="5381"/>
                      <a:pt x="18375" y="5421"/>
                    </a:cubicBezTo>
                    <a:cubicBezTo>
                      <a:pt x="18403" y="5422"/>
                      <a:pt x="18431" y="5423"/>
                      <a:pt x="18459" y="5423"/>
                    </a:cubicBezTo>
                    <a:cubicBezTo>
                      <a:pt x="19868" y="5423"/>
                      <a:pt x="20872" y="4420"/>
                      <a:pt x="21518" y="3217"/>
                    </a:cubicBezTo>
                    <a:lnTo>
                      <a:pt x="21518" y="3217"/>
                    </a:lnTo>
                    <a:cubicBezTo>
                      <a:pt x="22158" y="4091"/>
                      <a:pt x="22969" y="4850"/>
                      <a:pt x="23920" y="5421"/>
                    </a:cubicBezTo>
                    <a:cubicBezTo>
                      <a:pt x="24459" y="5700"/>
                      <a:pt x="24981" y="5827"/>
                      <a:pt x="25475" y="5827"/>
                    </a:cubicBezTo>
                    <a:cubicBezTo>
                      <a:pt x="26622" y="5827"/>
                      <a:pt x="27625" y="5142"/>
                      <a:pt x="28357" y="4066"/>
                    </a:cubicBezTo>
                    <a:cubicBezTo>
                      <a:pt x="28830" y="3334"/>
                      <a:pt x="28162" y="2633"/>
                      <a:pt x="27484" y="2633"/>
                    </a:cubicBezTo>
                    <a:cubicBezTo>
                      <a:pt x="27192" y="2633"/>
                      <a:pt x="26898" y="2764"/>
                      <a:pt x="26693" y="3080"/>
                    </a:cubicBezTo>
                    <a:cubicBezTo>
                      <a:pt x="26319" y="3663"/>
                      <a:pt x="25902" y="3898"/>
                      <a:pt x="25474" y="3898"/>
                    </a:cubicBezTo>
                    <a:cubicBezTo>
                      <a:pt x="24141" y="3898"/>
                      <a:pt x="22709" y="1612"/>
                      <a:pt x="22195" y="492"/>
                    </a:cubicBezTo>
                    <a:cubicBezTo>
                      <a:pt x="22009" y="174"/>
                      <a:pt x="21698" y="27"/>
                      <a:pt x="21383" y="27"/>
                    </a:cubicBezTo>
                    <a:cubicBezTo>
                      <a:pt x="20968" y="27"/>
                      <a:pt x="20549" y="283"/>
                      <a:pt x="20408" y="739"/>
                    </a:cubicBezTo>
                    <a:cubicBezTo>
                      <a:pt x="20229" y="1635"/>
                      <a:pt x="19702" y="3517"/>
                      <a:pt x="18490" y="3517"/>
                    </a:cubicBezTo>
                    <a:cubicBezTo>
                      <a:pt x="18452" y="3517"/>
                      <a:pt x="18414" y="3515"/>
                      <a:pt x="18375" y="3511"/>
                    </a:cubicBezTo>
                    <a:cubicBezTo>
                      <a:pt x="17081" y="3388"/>
                      <a:pt x="16588" y="1663"/>
                      <a:pt x="16342" y="739"/>
                    </a:cubicBezTo>
                    <a:cubicBezTo>
                      <a:pt x="16236" y="278"/>
                      <a:pt x="15783" y="1"/>
                      <a:pt x="15347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6" name="Google Shape;866;p33"/>
              <p:cNvSpPr/>
              <p:nvPr/>
            </p:nvSpPr>
            <p:spPr>
              <a:xfrm>
                <a:off x="3482475" y="1923300"/>
                <a:ext cx="720600" cy="147175"/>
              </a:xfrm>
              <a:custGeom>
                <a:rect b="b" l="l" r="r" t="t"/>
                <a:pathLst>
                  <a:path extrusionOk="0" h="5887" w="28824">
                    <a:moveTo>
                      <a:pt x="15291" y="0"/>
                    </a:moveTo>
                    <a:cubicBezTo>
                      <a:pt x="14977" y="0"/>
                      <a:pt x="14680" y="152"/>
                      <a:pt x="14549" y="492"/>
                    </a:cubicBezTo>
                    <a:cubicBezTo>
                      <a:pt x="13994" y="1724"/>
                      <a:pt x="13070" y="3449"/>
                      <a:pt x="11530" y="3634"/>
                    </a:cubicBezTo>
                    <a:cubicBezTo>
                      <a:pt x="11458" y="3643"/>
                      <a:pt x="11386" y="3647"/>
                      <a:pt x="11316" y="3647"/>
                    </a:cubicBezTo>
                    <a:cubicBezTo>
                      <a:pt x="9892" y="3647"/>
                      <a:pt x="8919" y="1913"/>
                      <a:pt x="8449" y="738"/>
                    </a:cubicBezTo>
                    <a:cubicBezTo>
                      <a:pt x="8264" y="430"/>
                      <a:pt x="7941" y="276"/>
                      <a:pt x="7617" y="276"/>
                    </a:cubicBezTo>
                    <a:cubicBezTo>
                      <a:pt x="7294" y="276"/>
                      <a:pt x="6970" y="430"/>
                      <a:pt x="6786" y="738"/>
                    </a:cubicBezTo>
                    <a:cubicBezTo>
                      <a:pt x="6293" y="1909"/>
                      <a:pt x="5492" y="2895"/>
                      <a:pt x="4506" y="3634"/>
                    </a:cubicBezTo>
                    <a:cubicBezTo>
                      <a:pt x="4148" y="3849"/>
                      <a:pt x="3837" y="3944"/>
                      <a:pt x="3563" y="3944"/>
                    </a:cubicBezTo>
                    <a:cubicBezTo>
                      <a:pt x="2891" y="3944"/>
                      <a:pt x="2435" y="3374"/>
                      <a:pt x="2041" y="2587"/>
                    </a:cubicBezTo>
                    <a:cubicBezTo>
                      <a:pt x="1864" y="2233"/>
                      <a:pt x="1575" y="2086"/>
                      <a:pt x="1280" y="2086"/>
                    </a:cubicBezTo>
                    <a:cubicBezTo>
                      <a:pt x="651" y="2086"/>
                      <a:pt x="0" y="2756"/>
                      <a:pt x="378" y="3511"/>
                    </a:cubicBezTo>
                    <a:lnTo>
                      <a:pt x="316" y="3511"/>
                    </a:lnTo>
                    <a:cubicBezTo>
                      <a:pt x="954" y="4836"/>
                      <a:pt x="2100" y="5887"/>
                      <a:pt x="3504" y="5887"/>
                    </a:cubicBezTo>
                    <a:cubicBezTo>
                      <a:pt x="3864" y="5887"/>
                      <a:pt x="4240" y="5818"/>
                      <a:pt x="4629" y="5667"/>
                    </a:cubicBezTo>
                    <a:cubicBezTo>
                      <a:pt x="5824" y="5113"/>
                      <a:pt x="6842" y="4262"/>
                      <a:pt x="7580" y="3218"/>
                    </a:cubicBezTo>
                    <a:lnTo>
                      <a:pt x="7580" y="3218"/>
                    </a:lnTo>
                    <a:cubicBezTo>
                      <a:pt x="8430" y="4499"/>
                      <a:pt x="9669" y="5556"/>
                      <a:pt x="11297" y="5556"/>
                    </a:cubicBezTo>
                    <a:cubicBezTo>
                      <a:pt x="11394" y="5556"/>
                      <a:pt x="11492" y="5552"/>
                      <a:pt x="11591" y="5544"/>
                    </a:cubicBezTo>
                    <a:cubicBezTo>
                      <a:pt x="13198" y="5460"/>
                      <a:pt x="14370" y="4476"/>
                      <a:pt x="15226" y="3249"/>
                    </a:cubicBezTo>
                    <a:lnTo>
                      <a:pt x="15226" y="3249"/>
                    </a:lnTo>
                    <a:cubicBezTo>
                      <a:pt x="15897" y="4432"/>
                      <a:pt x="16907" y="5381"/>
                      <a:pt x="18307" y="5421"/>
                    </a:cubicBezTo>
                    <a:cubicBezTo>
                      <a:pt x="18336" y="5422"/>
                      <a:pt x="18365" y="5422"/>
                      <a:pt x="18393" y="5422"/>
                    </a:cubicBezTo>
                    <a:cubicBezTo>
                      <a:pt x="19795" y="5422"/>
                      <a:pt x="20819" y="4457"/>
                      <a:pt x="21483" y="3264"/>
                    </a:cubicBezTo>
                    <a:lnTo>
                      <a:pt x="21483" y="3264"/>
                    </a:lnTo>
                    <a:cubicBezTo>
                      <a:pt x="22140" y="4133"/>
                      <a:pt x="22969" y="4878"/>
                      <a:pt x="23914" y="5483"/>
                    </a:cubicBezTo>
                    <a:cubicBezTo>
                      <a:pt x="24431" y="5759"/>
                      <a:pt x="24942" y="5887"/>
                      <a:pt x="25432" y="5887"/>
                    </a:cubicBezTo>
                    <a:cubicBezTo>
                      <a:pt x="26580" y="5887"/>
                      <a:pt x="27617" y="5188"/>
                      <a:pt x="28350" y="4066"/>
                    </a:cubicBezTo>
                    <a:cubicBezTo>
                      <a:pt x="28824" y="3334"/>
                      <a:pt x="28155" y="2633"/>
                      <a:pt x="27478" y="2633"/>
                    </a:cubicBezTo>
                    <a:cubicBezTo>
                      <a:pt x="27186" y="2633"/>
                      <a:pt x="26891" y="2764"/>
                      <a:pt x="26687" y="3080"/>
                    </a:cubicBezTo>
                    <a:cubicBezTo>
                      <a:pt x="26298" y="3663"/>
                      <a:pt x="25869" y="3898"/>
                      <a:pt x="25433" y="3898"/>
                    </a:cubicBezTo>
                    <a:cubicBezTo>
                      <a:pt x="24073" y="3898"/>
                      <a:pt x="22641" y="1612"/>
                      <a:pt x="22127" y="492"/>
                    </a:cubicBezTo>
                    <a:cubicBezTo>
                      <a:pt x="21939" y="195"/>
                      <a:pt x="21620" y="52"/>
                      <a:pt x="21300" y="52"/>
                    </a:cubicBezTo>
                    <a:cubicBezTo>
                      <a:pt x="20890" y="52"/>
                      <a:pt x="20479" y="288"/>
                      <a:pt x="20341" y="738"/>
                    </a:cubicBezTo>
                    <a:cubicBezTo>
                      <a:pt x="20161" y="1635"/>
                      <a:pt x="19692" y="3517"/>
                      <a:pt x="18427" y="3517"/>
                    </a:cubicBezTo>
                    <a:cubicBezTo>
                      <a:pt x="18388" y="3517"/>
                      <a:pt x="18348" y="3515"/>
                      <a:pt x="18307" y="3511"/>
                    </a:cubicBezTo>
                    <a:cubicBezTo>
                      <a:pt x="17013" y="3388"/>
                      <a:pt x="16521" y="1724"/>
                      <a:pt x="16274" y="738"/>
                    </a:cubicBezTo>
                    <a:cubicBezTo>
                      <a:pt x="16168" y="278"/>
                      <a:pt x="15715" y="0"/>
                      <a:pt x="15291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7" name="Google Shape;867;p33"/>
              <p:cNvSpPr/>
              <p:nvPr/>
            </p:nvSpPr>
            <p:spPr>
              <a:xfrm>
                <a:off x="3108025" y="452250"/>
                <a:ext cx="720750" cy="146600"/>
              </a:xfrm>
              <a:custGeom>
                <a:rect b="b" l="l" r="r" t="t"/>
                <a:pathLst>
                  <a:path extrusionOk="0" h="5864" w="28830">
                    <a:moveTo>
                      <a:pt x="15297" y="1"/>
                    </a:moveTo>
                    <a:cubicBezTo>
                      <a:pt x="14983" y="1"/>
                      <a:pt x="14686" y="152"/>
                      <a:pt x="14555" y="492"/>
                    </a:cubicBezTo>
                    <a:cubicBezTo>
                      <a:pt x="14000" y="1725"/>
                      <a:pt x="13076" y="3450"/>
                      <a:pt x="11536" y="3635"/>
                    </a:cubicBezTo>
                    <a:cubicBezTo>
                      <a:pt x="11466" y="3643"/>
                      <a:pt x="11398" y="3647"/>
                      <a:pt x="11330" y="3647"/>
                    </a:cubicBezTo>
                    <a:cubicBezTo>
                      <a:pt x="9960" y="3647"/>
                      <a:pt x="8983" y="1913"/>
                      <a:pt x="8455" y="739"/>
                    </a:cubicBezTo>
                    <a:cubicBezTo>
                      <a:pt x="8270" y="431"/>
                      <a:pt x="7947" y="277"/>
                      <a:pt x="7623" y="277"/>
                    </a:cubicBezTo>
                    <a:cubicBezTo>
                      <a:pt x="7300" y="277"/>
                      <a:pt x="6976" y="431"/>
                      <a:pt x="6791" y="739"/>
                    </a:cubicBezTo>
                    <a:cubicBezTo>
                      <a:pt x="6298" y="1909"/>
                      <a:pt x="5497" y="2895"/>
                      <a:pt x="4512" y="3635"/>
                    </a:cubicBezTo>
                    <a:cubicBezTo>
                      <a:pt x="4178" y="3828"/>
                      <a:pt x="3879" y="3916"/>
                      <a:pt x="3610" y="3916"/>
                    </a:cubicBezTo>
                    <a:cubicBezTo>
                      <a:pt x="2934" y="3916"/>
                      <a:pt x="2443" y="3362"/>
                      <a:pt x="2047" y="2526"/>
                    </a:cubicBezTo>
                    <a:cubicBezTo>
                      <a:pt x="1875" y="2182"/>
                      <a:pt x="1597" y="2039"/>
                      <a:pt x="1311" y="2039"/>
                    </a:cubicBezTo>
                    <a:cubicBezTo>
                      <a:pt x="674" y="2039"/>
                      <a:pt x="1" y="2746"/>
                      <a:pt x="383" y="3511"/>
                    </a:cubicBezTo>
                    <a:lnTo>
                      <a:pt x="322" y="3511"/>
                    </a:lnTo>
                    <a:cubicBezTo>
                      <a:pt x="1014" y="4846"/>
                      <a:pt x="2142" y="5864"/>
                      <a:pt x="3548" y="5864"/>
                    </a:cubicBezTo>
                    <a:cubicBezTo>
                      <a:pt x="3894" y="5864"/>
                      <a:pt x="4257" y="5802"/>
                      <a:pt x="4635" y="5668"/>
                    </a:cubicBezTo>
                    <a:cubicBezTo>
                      <a:pt x="5835" y="5196"/>
                      <a:pt x="6826" y="4248"/>
                      <a:pt x="7588" y="3175"/>
                    </a:cubicBezTo>
                    <a:lnTo>
                      <a:pt x="7588" y="3175"/>
                    </a:lnTo>
                    <a:cubicBezTo>
                      <a:pt x="8462" y="4480"/>
                      <a:pt x="9707" y="5550"/>
                      <a:pt x="11390" y="5550"/>
                    </a:cubicBezTo>
                    <a:cubicBezTo>
                      <a:pt x="11459" y="5550"/>
                      <a:pt x="11528" y="5548"/>
                      <a:pt x="11597" y="5545"/>
                    </a:cubicBezTo>
                    <a:cubicBezTo>
                      <a:pt x="13209" y="5460"/>
                      <a:pt x="14383" y="4469"/>
                      <a:pt x="15240" y="3237"/>
                    </a:cubicBezTo>
                    <a:lnTo>
                      <a:pt x="15240" y="3237"/>
                    </a:lnTo>
                    <a:cubicBezTo>
                      <a:pt x="15911" y="4415"/>
                      <a:pt x="16919" y="5382"/>
                      <a:pt x="18313" y="5421"/>
                    </a:cubicBezTo>
                    <a:cubicBezTo>
                      <a:pt x="18341" y="5422"/>
                      <a:pt x="18369" y="5423"/>
                      <a:pt x="18397" y="5423"/>
                    </a:cubicBezTo>
                    <a:cubicBezTo>
                      <a:pt x="19794" y="5423"/>
                      <a:pt x="20817" y="4439"/>
                      <a:pt x="21482" y="3251"/>
                    </a:cubicBezTo>
                    <a:lnTo>
                      <a:pt x="21482" y="3251"/>
                    </a:lnTo>
                    <a:cubicBezTo>
                      <a:pt x="22139" y="4119"/>
                      <a:pt x="22971" y="4852"/>
                      <a:pt x="23920" y="5421"/>
                    </a:cubicBezTo>
                    <a:cubicBezTo>
                      <a:pt x="24458" y="5700"/>
                      <a:pt x="24980" y="5827"/>
                      <a:pt x="25475" y="5827"/>
                    </a:cubicBezTo>
                    <a:cubicBezTo>
                      <a:pt x="26622" y="5827"/>
                      <a:pt x="27624" y="5142"/>
                      <a:pt x="28356" y="4066"/>
                    </a:cubicBezTo>
                    <a:cubicBezTo>
                      <a:pt x="28830" y="3335"/>
                      <a:pt x="28161" y="2633"/>
                      <a:pt x="27484" y="2633"/>
                    </a:cubicBezTo>
                    <a:cubicBezTo>
                      <a:pt x="27191" y="2633"/>
                      <a:pt x="26897" y="2764"/>
                      <a:pt x="26693" y="3080"/>
                    </a:cubicBezTo>
                    <a:cubicBezTo>
                      <a:pt x="26304" y="3663"/>
                      <a:pt x="25875" y="3898"/>
                      <a:pt x="25439" y="3898"/>
                    </a:cubicBezTo>
                    <a:cubicBezTo>
                      <a:pt x="24079" y="3898"/>
                      <a:pt x="22647" y="1612"/>
                      <a:pt x="22133" y="492"/>
                    </a:cubicBezTo>
                    <a:cubicBezTo>
                      <a:pt x="21947" y="174"/>
                      <a:pt x="21636" y="27"/>
                      <a:pt x="21326" y="27"/>
                    </a:cubicBezTo>
                    <a:cubicBezTo>
                      <a:pt x="20918" y="27"/>
                      <a:pt x="20513" y="283"/>
                      <a:pt x="20408" y="739"/>
                    </a:cubicBezTo>
                    <a:cubicBezTo>
                      <a:pt x="20169" y="1635"/>
                      <a:pt x="19698" y="3517"/>
                      <a:pt x="18433" y="3517"/>
                    </a:cubicBezTo>
                    <a:cubicBezTo>
                      <a:pt x="18394" y="3517"/>
                      <a:pt x="18354" y="3515"/>
                      <a:pt x="18313" y="3511"/>
                    </a:cubicBezTo>
                    <a:cubicBezTo>
                      <a:pt x="17019" y="3388"/>
                      <a:pt x="16526" y="1663"/>
                      <a:pt x="16280" y="739"/>
                    </a:cubicBezTo>
                    <a:cubicBezTo>
                      <a:pt x="16174" y="278"/>
                      <a:pt x="15721" y="1"/>
                      <a:pt x="15297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8" name="Google Shape;868;p33"/>
              <p:cNvSpPr/>
              <p:nvPr/>
            </p:nvSpPr>
            <p:spPr>
              <a:xfrm>
                <a:off x="2450325" y="4806725"/>
                <a:ext cx="765425" cy="153450"/>
              </a:xfrm>
              <a:custGeom>
                <a:rect b="b" l="l" r="r" t="t"/>
                <a:pathLst>
                  <a:path extrusionOk="0" h="6138" w="30617">
                    <a:moveTo>
                      <a:pt x="16347" y="0"/>
                    </a:moveTo>
                    <a:cubicBezTo>
                      <a:pt x="16019" y="0"/>
                      <a:pt x="15699" y="151"/>
                      <a:pt x="15539" y="497"/>
                    </a:cubicBezTo>
                    <a:cubicBezTo>
                      <a:pt x="14985" y="1791"/>
                      <a:pt x="13999" y="3639"/>
                      <a:pt x="12335" y="3824"/>
                    </a:cubicBezTo>
                    <a:cubicBezTo>
                      <a:pt x="12239" y="3838"/>
                      <a:pt x="12144" y="3844"/>
                      <a:pt x="12051" y="3844"/>
                    </a:cubicBezTo>
                    <a:cubicBezTo>
                      <a:pt x="10487" y="3844"/>
                      <a:pt x="9470" y="1964"/>
                      <a:pt x="8947" y="743"/>
                    </a:cubicBezTo>
                    <a:cubicBezTo>
                      <a:pt x="8762" y="435"/>
                      <a:pt x="8438" y="281"/>
                      <a:pt x="8115" y="281"/>
                    </a:cubicBezTo>
                    <a:cubicBezTo>
                      <a:pt x="7791" y="281"/>
                      <a:pt x="7468" y="435"/>
                      <a:pt x="7283" y="743"/>
                    </a:cubicBezTo>
                    <a:cubicBezTo>
                      <a:pt x="6729" y="2037"/>
                      <a:pt x="5866" y="3085"/>
                      <a:pt x="4757" y="3824"/>
                    </a:cubicBezTo>
                    <a:cubicBezTo>
                      <a:pt x="4394" y="4048"/>
                      <a:pt x="4071" y="4147"/>
                      <a:pt x="3779" y="4147"/>
                    </a:cubicBezTo>
                    <a:cubicBezTo>
                      <a:pt x="3029" y="4147"/>
                      <a:pt x="2489" y="3496"/>
                      <a:pt x="2046" y="2653"/>
                    </a:cubicBezTo>
                    <a:cubicBezTo>
                      <a:pt x="1873" y="2289"/>
                      <a:pt x="1594" y="2140"/>
                      <a:pt x="1307" y="2140"/>
                    </a:cubicBezTo>
                    <a:cubicBezTo>
                      <a:pt x="671" y="2140"/>
                      <a:pt x="0" y="2875"/>
                      <a:pt x="382" y="3639"/>
                    </a:cubicBezTo>
                    <a:cubicBezTo>
                      <a:pt x="1070" y="5065"/>
                      <a:pt x="2268" y="6137"/>
                      <a:pt x="3757" y="6137"/>
                    </a:cubicBezTo>
                    <a:cubicBezTo>
                      <a:pt x="4135" y="6137"/>
                      <a:pt x="4531" y="6068"/>
                      <a:pt x="4942" y="5919"/>
                    </a:cubicBezTo>
                    <a:cubicBezTo>
                      <a:pt x="6242" y="5399"/>
                      <a:pt x="7298" y="4391"/>
                      <a:pt x="8089" y="3238"/>
                    </a:cubicBezTo>
                    <a:lnTo>
                      <a:pt x="8089" y="3238"/>
                    </a:lnTo>
                    <a:cubicBezTo>
                      <a:pt x="9019" y="4644"/>
                      <a:pt x="10382" y="5801"/>
                      <a:pt x="12134" y="5801"/>
                    </a:cubicBezTo>
                    <a:cubicBezTo>
                      <a:pt x="12201" y="5801"/>
                      <a:pt x="12268" y="5799"/>
                      <a:pt x="12335" y="5796"/>
                    </a:cubicBezTo>
                    <a:cubicBezTo>
                      <a:pt x="14102" y="5666"/>
                      <a:pt x="15356" y="4573"/>
                      <a:pt x="16245" y="3233"/>
                    </a:cubicBezTo>
                    <a:lnTo>
                      <a:pt x="16245" y="3233"/>
                    </a:lnTo>
                    <a:cubicBezTo>
                      <a:pt x="16930" y="4503"/>
                      <a:pt x="17994" y="5570"/>
                      <a:pt x="19544" y="5611"/>
                    </a:cubicBezTo>
                    <a:cubicBezTo>
                      <a:pt x="19599" y="5614"/>
                      <a:pt x="19654" y="5615"/>
                      <a:pt x="19708" y="5615"/>
                    </a:cubicBezTo>
                    <a:cubicBezTo>
                      <a:pt x="21183" y="5615"/>
                      <a:pt x="22227" y="4549"/>
                      <a:pt x="22905" y="3271"/>
                    </a:cubicBezTo>
                    <a:lnTo>
                      <a:pt x="22905" y="3271"/>
                    </a:lnTo>
                    <a:cubicBezTo>
                      <a:pt x="23589" y="4236"/>
                      <a:pt x="24451" y="5052"/>
                      <a:pt x="25459" y="5672"/>
                    </a:cubicBezTo>
                    <a:cubicBezTo>
                      <a:pt x="26030" y="5967"/>
                      <a:pt x="26579" y="6102"/>
                      <a:pt x="27098" y="6102"/>
                    </a:cubicBezTo>
                    <a:cubicBezTo>
                      <a:pt x="28314" y="6102"/>
                      <a:pt x="29364" y="5360"/>
                      <a:pt x="30142" y="4194"/>
                    </a:cubicBezTo>
                    <a:cubicBezTo>
                      <a:pt x="30616" y="3461"/>
                      <a:pt x="29944" y="2788"/>
                      <a:pt x="29265" y="2788"/>
                    </a:cubicBezTo>
                    <a:cubicBezTo>
                      <a:pt x="28974" y="2788"/>
                      <a:pt x="28682" y="2912"/>
                      <a:pt x="28478" y="3208"/>
                    </a:cubicBezTo>
                    <a:cubicBezTo>
                      <a:pt x="28051" y="3864"/>
                      <a:pt x="27578" y="4127"/>
                      <a:pt x="27097" y="4127"/>
                    </a:cubicBezTo>
                    <a:cubicBezTo>
                      <a:pt x="25638" y="4127"/>
                      <a:pt x="24105" y="1702"/>
                      <a:pt x="23549" y="497"/>
                    </a:cubicBezTo>
                    <a:cubicBezTo>
                      <a:pt x="23355" y="164"/>
                      <a:pt x="23023" y="6"/>
                      <a:pt x="22695" y="6"/>
                    </a:cubicBezTo>
                    <a:cubicBezTo>
                      <a:pt x="22294" y="6"/>
                      <a:pt x="21898" y="241"/>
                      <a:pt x="21762" y="682"/>
                    </a:cubicBezTo>
                    <a:cubicBezTo>
                      <a:pt x="21583" y="1699"/>
                      <a:pt x="21054" y="3706"/>
                      <a:pt x="19668" y="3706"/>
                    </a:cubicBezTo>
                    <a:cubicBezTo>
                      <a:pt x="19627" y="3706"/>
                      <a:pt x="19586" y="3704"/>
                      <a:pt x="19544" y="3701"/>
                    </a:cubicBezTo>
                    <a:cubicBezTo>
                      <a:pt x="18066" y="3577"/>
                      <a:pt x="17573" y="1791"/>
                      <a:pt x="17326" y="682"/>
                    </a:cubicBezTo>
                    <a:cubicBezTo>
                      <a:pt x="17221" y="261"/>
                      <a:pt x="16778" y="0"/>
                      <a:pt x="16347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9" name="Google Shape;869;p33"/>
              <p:cNvSpPr/>
              <p:nvPr/>
            </p:nvSpPr>
            <p:spPr>
              <a:xfrm>
                <a:off x="582175" y="1019075"/>
                <a:ext cx="2518500" cy="3260300"/>
              </a:xfrm>
              <a:custGeom>
                <a:rect b="b" l="l" r="r" t="t"/>
                <a:pathLst>
                  <a:path extrusionOk="0" h="130412" w="100740">
                    <a:moveTo>
                      <a:pt x="53913" y="0"/>
                    </a:moveTo>
                    <a:cubicBezTo>
                      <a:pt x="15404" y="21072"/>
                      <a:pt x="1" y="76032"/>
                      <a:pt x="29822" y="110413"/>
                    </a:cubicBezTo>
                    <a:cubicBezTo>
                      <a:pt x="34587" y="115650"/>
                      <a:pt x="54620" y="130412"/>
                      <a:pt x="63021" y="130412"/>
                    </a:cubicBezTo>
                    <a:cubicBezTo>
                      <a:pt x="64505" y="130412"/>
                      <a:pt x="65626" y="129951"/>
                      <a:pt x="66236" y="128897"/>
                    </a:cubicBezTo>
                    <a:cubicBezTo>
                      <a:pt x="68331" y="125324"/>
                      <a:pt x="49292" y="111461"/>
                      <a:pt x="41097" y="103204"/>
                    </a:cubicBezTo>
                    <a:lnTo>
                      <a:pt x="41097" y="103204"/>
                    </a:lnTo>
                    <a:cubicBezTo>
                      <a:pt x="48782" y="105477"/>
                      <a:pt x="71299" y="117115"/>
                      <a:pt x="82592" y="117115"/>
                    </a:cubicBezTo>
                    <a:cubicBezTo>
                      <a:pt x="84156" y="117115"/>
                      <a:pt x="85504" y="116892"/>
                      <a:pt x="86569" y="116390"/>
                    </a:cubicBezTo>
                    <a:cubicBezTo>
                      <a:pt x="94763" y="112816"/>
                      <a:pt x="71966" y="104252"/>
                      <a:pt x="67345" y="101664"/>
                    </a:cubicBezTo>
                    <a:cubicBezTo>
                      <a:pt x="61184" y="98583"/>
                      <a:pt x="54468" y="95502"/>
                      <a:pt x="48861" y="92422"/>
                    </a:cubicBezTo>
                    <a:cubicBezTo>
                      <a:pt x="49030" y="92411"/>
                      <a:pt x="49216" y="92406"/>
                      <a:pt x="49417" y="92406"/>
                    </a:cubicBezTo>
                    <a:cubicBezTo>
                      <a:pt x="55898" y="92406"/>
                      <a:pt x="78148" y="97898"/>
                      <a:pt x="90582" y="97898"/>
                    </a:cubicBezTo>
                    <a:cubicBezTo>
                      <a:pt x="95238" y="97898"/>
                      <a:pt x="98518" y="97128"/>
                      <a:pt x="99076" y="95010"/>
                    </a:cubicBezTo>
                    <a:cubicBezTo>
                      <a:pt x="100740" y="88787"/>
                      <a:pt x="59643" y="80099"/>
                      <a:pt x="53975" y="77511"/>
                    </a:cubicBezTo>
                    <a:cubicBezTo>
                      <a:pt x="58103" y="75971"/>
                      <a:pt x="95934" y="78620"/>
                      <a:pt x="96673" y="70117"/>
                    </a:cubicBezTo>
                    <a:cubicBezTo>
                      <a:pt x="97043" y="65558"/>
                      <a:pt x="56008" y="65250"/>
                      <a:pt x="47813" y="63155"/>
                    </a:cubicBezTo>
                    <a:cubicBezTo>
                      <a:pt x="58041" y="60629"/>
                      <a:pt x="66852" y="52619"/>
                      <a:pt x="69378" y="45164"/>
                    </a:cubicBezTo>
                    <a:cubicBezTo>
                      <a:pt x="70460" y="41967"/>
                      <a:pt x="69540" y="40674"/>
                      <a:pt x="67468" y="40674"/>
                    </a:cubicBezTo>
                    <a:cubicBezTo>
                      <a:pt x="64348" y="40674"/>
                      <a:pt x="58616" y="43605"/>
                      <a:pt x="53174" y="47382"/>
                    </a:cubicBezTo>
                    <a:cubicBezTo>
                      <a:pt x="49442" y="49954"/>
                      <a:pt x="43771" y="54094"/>
                      <a:pt x="38457" y="54094"/>
                    </a:cubicBezTo>
                    <a:cubicBezTo>
                      <a:pt x="37278" y="54094"/>
                      <a:pt x="36116" y="53890"/>
                      <a:pt x="34998" y="53420"/>
                    </a:cubicBezTo>
                    <a:cubicBezTo>
                      <a:pt x="28282" y="50832"/>
                      <a:pt x="31855" y="29390"/>
                      <a:pt x="53975" y="0"/>
                    </a:cubicBezTo>
                    <a:close/>
                  </a:path>
                </a:pathLst>
              </a:custGeom>
              <a:solidFill>
                <a:srgbClr val="F8D1C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0" name="Google Shape;870;p33"/>
              <p:cNvSpPr/>
              <p:nvPr/>
            </p:nvSpPr>
            <p:spPr>
              <a:xfrm>
                <a:off x="4466950" y="1019075"/>
                <a:ext cx="2516950" cy="3260300"/>
              </a:xfrm>
              <a:custGeom>
                <a:rect b="b" l="l" r="r" t="t"/>
                <a:pathLst>
                  <a:path extrusionOk="0" h="130412" w="100678">
                    <a:moveTo>
                      <a:pt x="46765" y="0"/>
                    </a:moveTo>
                    <a:lnTo>
                      <a:pt x="46765" y="0"/>
                    </a:lnTo>
                    <a:cubicBezTo>
                      <a:pt x="68947" y="29390"/>
                      <a:pt x="72459" y="50832"/>
                      <a:pt x="65804" y="53420"/>
                    </a:cubicBezTo>
                    <a:cubicBezTo>
                      <a:pt x="64685" y="53890"/>
                      <a:pt x="63522" y="54094"/>
                      <a:pt x="62340" y="54094"/>
                    </a:cubicBezTo>
                    <a:cubicBezTo>
                      <a:pt x="57011" y="54094"/>
                      <a:pt x="51298" y="49954"/>
                      <a:pt x="47566" y="47382"/>
                    </a:cubicBezTo>
                    <a:cubicBezTo>
                      <a:pt x="42161" y="43605"/>
                      <a:pt x="36422" y="40674"/>
                      <a:pt x="33290" y="40674"/>
                    </a:cubicBezTo>
                    <a:cubicBezTo>
                      <a:pt x="31210" y="40674"/>
                      <a:pt x="30280" y="41967"/>
                      <a:pt x="31362" y="45164"/>
                    </a:cubicBezTo>
                    <a:cubicBezTo>
                      <a:pt x="33888" y="52619"/>
                      <a:pt x="42761" y="60629"/>
                      <a:pt x="52927" y="63155"/>
                    </a:cubicBezTo>
                    <a:cubicBezTo>
                      <a:pt x="44732" y="65250"/>
                      <a:pt x="3697" y="65558"/>
                      <a:pt x="4067" y="70117"/>
                    </a:cubicBezTo>
                    <a:cubicBezTo>
                      <a:pt x="4806" y="78620"/>
                      <a:pt x="42637" y="75971"/>
                      <a:pt x="46765" y="77511"/>
                    </a:cubicBezTo>
                    <a:cubicBezTo>
                      <a:pt x="41159" y="80099"/>
                      <a:pt x="0" y="88787"/>
                      <a:pt x="1664" y="95010"/>
                    </a:cubicBezTo>
                    <a:cubicBezTo>
                      <a:pt x="2222" y="97128"/>
                      <a:pt x="5506" y="97898"/>
                      <a:pt x="10169" y="97898"/>
                    </a:cubicBezTo>
                    <a:cubicBezTo>
                      <a:pt x="22620" y="97898"/>
                      <a:pt x="44902" y="92406"/>
                      <a:pt x="51385" y="92406"/>
                    </a:cubicBezTo>
                    <a:cubicBezTo>
                      <a:pt x="51586" y="92406"/>
                      <a:pt x="51771" y="92411"/>
                      <a:pt x="51941" y="92422"/>
                    </a:cubicBezTo>
                    <a:cubicBezTo>
                      <a:pt x="46273" y="95502"/>
                      <a:pt x="39618" y="98583"/>
                      <a:pt x="33457" y="101664"/>
                    </a:cubicBezTo>
                    <a:cubicBezTo>
                      <a:pt x="28836" y="104252"/>
                      <a:pt x="5977" y="112816"/>
                      <a:pt x="14172" y="116390"/>
                    </a:cubicBezTo>
                    <a:cubicBezTo>
                      <a:pt x="15236" y="116892"/>
                      <a:pt x="16585" y="117115"/>
                      <a:pt x="18148" y="117115"/>
                    </a:cubicBezTo>
                    <a:cubicBezTo>
                      <a:pt x="29441" y="117115"/>
                      <a:pt x="51958" y="105477"/>
                      <a:pt x="59643" y="103204"/>
                    </a:cubicBezTo>
                    <a:lnTo>
                      <a:pt x="59643" y="103204"/>
                    </a:lnTo>
                    <a:cubicBezTo>
                      <a:pt x="51387" y="111461"/>
                      <a:pt x="32348" y="125324"/>
                      <a:pt x="34443" y="128897"/>
                    </a:cubicBezTo>
                    <a:cubicBezTo>
                      <a:pt x="35062" y="129951"/>
                      <a:pt x="36190" y="130412"/>
                      <a:pt x="37677" y="130412"/>
                    </a:cubicBezTo>
                    <a:cubicBezTo>
                      <a:pt x="46105" y="130412"/>
                      <a:pt x="66100" y="115650"/>
                      <a:pt x="70918" y="110413"/>
                    </a:cubicBezTo>
                    <a:cubicBezTo>
                      <a:pt x="100678" y="76032"/>
                      <a:pt x="85274" y="21072"/>
                      <a:pt x="46765" y="0"/>
                    </a:cubicBezTo>
                    <a:close/>
                  </a:path>
                </a:pathLst>
              </a:custGeom>
              <a:solidFill>
                <a:srgbClr val="F8D1C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71" name="Google Shape;871;p33"/>
          <p:cNvSpPr txBox="1"/>
          <p:nvPr>
            <p:ph type="ctrTitle"/>
          </p:nvPr>
        </p:nvSpPr>
        <p:spPr>
          <a:xfrm>
            <a:off x="4025050" y="780125"/>
            <a:ext cx="4438200" cy="247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Environment Protection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Islam</a:t>
            </a:r>
            <a:endParaRPr/>
          </a:p>
        </p:txBody>
      </p:sp>
      <p:sp>
        <p:nvSpPr>
          <p:cNvPr id="872" name="Google Shape;872;p33"/>
          <p:cNvSpPr/>
          <p:nvPr/>
        </p:nvSpPr>
        <p:spPr>
          <a:xfrm flipH="1">
            <a:off x="2481000" y="3730800"/>
            <a:ext cx="1138319" cy="518855"/>
          </a:xfrm>
          <a:custGeom>
            <a:rect b="b" l="l" r="r" t="t"/>
            <a:pathLst>
              <a:path extrusionOk="0" h="14084" w="30899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3" name="Google Shape;873;p33"/>
          <p:cNvSpPr/>
          <p:nvPr/>
        </p:nvSpPr>
        <p:spPr>
          <a:xfrm>
            <a:off x="337900" y="3202075"/>
            <a:ext cx="1138319" cy="518855"/>
          </a:xfrm>
          <a:custGeom>
            <a:rect b="b" l="l" r="r" t="t"/>
            <a:pathLst>
              <a:path extrusionOk="0" h="14084" w="30899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4" name="Google Shape;874;p33"/>
          <p:cNvSpPr/>
          <p:nvPr/>
        </p:nvSpPr>
        <p:spPr>
          <a:xfrm>
            <a:off x="1607924" y="2275526"/>
            <a:ext cx="803065" cy="366043"/>
          </a:xfrm>
          <a:custGeom>
            <a:rect b="b" l="l" r="r" t="t"/>
            <a:pathLst>
              <a:path extrusionOk="0" h="14084" w="30899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5" name="Google Shape;875;p33"/>
          <p:cNvSpPr/>
          <p:nvPr/>
        </p:nvSpPr>
        <p:spPr>
          <a:xfrm flipH="1">
            <a:off x="3093850" y="4327717"/>
            <a:ext cx="1509339" cy="687968"/>
          </a:xfrm>
          <a:custGeom>
            <a:rect b="b" l="l" r="r" t="t"/>
            <a:pathLst>
              <a:path extrusionOk="0" h="14084" w="30899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6" name="Google Shape;876;p33"/>
          <p:cNvGrpSpPr/>
          <p:nvPr/>
        </p:nvGrpSpPr>
        <p:grpSpPr>
          <a:xfrm>
            <a:off x="8343804" y="1464863"/>
            <a:ext cx="261975" cy="340700"/>
            <a:chOff x="4716975" y="1463450"/>
            <a:chExt cx="261975" cy="340700"/>
          </a:xfrm>
        </p:grpSpPr>
        <p:sp>
          <p:nvSpPr>
            <p:cNvPr id="877" name="Google Shape;877;p33"/>
            <p:cNvSpPr/>
            <p:nvPr/>
          </p:nvSpPr>
          <p:spPr>
            <a:xfrm>
              <a:off x="4754325" y="1583975"/>
              <a:ext cx="224625" cy="77675"/>
            </a:xfrm>
            <a:custGeom>
              <a:rect b="b" l="l" r="r" t="t"/>
              <a:pathLst>
                <a:path extrusionOk="0" h="3107" w="8985">
                  <a:moveTo>
                    <a:pt x="7492" y="0"/>
                  </a:moveTo>
                  <a:cubicBezTo>
                    <a:pt x="7427" y="0"/>
                    <a:pt x="7360" y="6"/>
                    <a:pt x="7289" y="17"/>
                  </a:cubicBezTo>
                  <a:lnTo>
                    <a:pt x="1338" y="867"/>
                  </a:lnTo>
                  <a:cubicBezTo>
                    <a:pt x="1" y="1085"/>
                    <a:pt x="231" y="3107"/>
                    <a:pt x="1495" y="3107"/>
                  </a:cubicBezTo>
                  <a:cubicBezTo>
                    <a:pt x="1560" y="3107"/>
                    <a:pt x="1628" y="3102"/>
                    <a:pt x="1698" y="3090"/>
                  </a:cubicBezTo>
                  <a:lnTo>
                    <a:pt x="7616" y="2240"/>
                  </a:lnTo>
                  <a:cubicBezTo>
                    <a:pt x="8985" y="2023"/>
                    <a:pt x="8756" y="0"/>
                    <a:pt x="7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33"/>
            <p:cNvSpPr/>
            <p:nvPr/>
          </p:nvSpPr>
          <p:spPr>
            <a:xfrm>
              <a:off x="4716975" y="1463450"/>
              <a:ext cx="130400" cy="128250"/>
            </a:xfrm>
            <a:custGeom>
              <a:rect b="b" l="l" r="r" t="t"/>
              <a:pathLst>
                <a:path extrusionOk="0" h="5130" w="5216">
                  <a:moveTo>
                    <a:pt x="3637" y="1"/>
                  </a:moveTo>
                  <a:cubicBezTo>
                    <a:pt x="3336" y="1"/>
                    <a:pt x="3032" y="134"/>
                    <a:pt x="2799" y="456"/>
                  </a:cubicBezTo>
                  <a:lnTo>
                    <a:pt x="641" y="3334"/>
                  </a:lnTo>
                  <a:cubicBezTo>
                    <a:pt x="0" y="4189"/>
                    <a:pt x="791" y="5130"/>
                    <a:pt x="1597" y="5130"/>
                  </a:cubicBezTo>
                  <a:cubicBezTo>
                    <a:pt x="1901" y="5130"/>
                    <a:pt x="2207" y="4996"/>
                    <a:pt x="2440" y="4674"/>
                  </a:cubicBezTo>
                  <a:lnTo>
                    <a:pt x="4598" y="1797"/>
                  </a:lnTo>
                  <a:cubicBezTo>
                    <a:pt x="5215" y="942"/>
                    <a:pt x="4436" y="1"/>
                    <a:pt x="3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33"/>
            <p:cNvSpPr/>
            <p:nvPr/>
          </p:nvSpPr>
          <p:spPr>
            <a:xfrm>
              <a:off x="4759650" y="1706775"/>
              <a:ext cx="135700" cy="97375"/>
            </a:xfrm>
            <a:custGeom>
              <a:rect b="b" l="l" r="r" t="t"/>
              <a:pathLst>
                <a:path extrusionOk="0" h="3895" w="5428">
                  <a:moveTo>
                    <a:pt x="1607" y="1"/>
                  </a:moveTo>
                  <a:cubicBezTo>
                    <a:pt x="687" y="1"/>
                    <a:pt x="0" y="1320"/>
                    <a:pt x="929" y="2037"/>
                  </a:cubicBezTo>
                  <a:cubicBezTo>
                    <a:pt x="1648" y="2560"/>
                    <a:pt x="2400" y="3116"/>
                    <a:pt x="3152" y="3672"/>
                  </a:cubicBezTo>
                  <a:cubicBezTo>
                    <a:pt x="3362" y="3828"/>
                    <a:pt x="3579" y="3894"/>
                    <a:pt x="3785" y="3894"/>
                  </a:cubicBezTo>
                  <a:cubicBezTo>
                    <a:pt x="4705" y="3894"/>
                    <a:pt x="5428" y="2568"/>
                    <a:pt x="4493" y="1873"/>
                  </a:cubicBezTo>
                  <a:lnTo>
                    <a:pt x="2270" y="238"/>
                  </a:lnTo>
                  <a:cubicBezTo>
                    <a:pt x="2048" y="72"/>
                    <a:pt x="1821" y="1"/>
                    <a:pt x="1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0" name="Google Shape;880;p33"/>
          <p:cNvGrpSpPr/>
          <p:nvPr/>
        </p:nvGrpSpPr>
        <p:grpSpPr>
          <a:xfrm flipH="1">
            <a:off x="3863801" y="1464863"/>
            <a:ext cx="261975" cy="340700"/>
            <a:chOff x="4716975" y="1463450"/>
            <a:chExt cx="261975" cy="340700"/>
          </a:xfrm>
        </p:grpSpPr>
        <p:sp>
          <p:nvSpPr>
            <p:cNvPr id="881" name="Google Shape;881;p33"/>
            <p:cNvSpPr/>
            <p:nvPr/>
          </p:nvSpPr>
          <p:spPr>
            <a:xfrm>
              <a:off x="4754325" y="1583975"/>
              <a:ext cx="224625" cy="77675"/>
            </a:xfrm>
            <a:custGeom>
              <a:rect b="b" l="l" r="r" t="t"/>
              <a:pathLst>
                <a:path extrusionOk="0" h="3107" w="8985">
                  <a:moveTo>
                    <a:pt x="7492" y="0"/>
                  </a:moveTo>
                  <a:cubicBezTo>
                    <a:pt x="7427" y="0"/>
                    <a:pt x="7360" y="6"/>
                    <a:pt x="7289" y="17"/>
                  </a:cubicBezTo>
                  <a:lnTo>
                    <a:pt x="1338" y="867"/>
                  </a:lnTo>
                  <a:cubicBezTo>
                    <a:pt x="1" y="1085"/>
                    <a:pt x="231" y="3107"/>
                    <a:pt x="1495" y="3107"/>
                  </a:cubicBezTo>
                  <a:cubicBezTo>
                    <a:pt x="1560" y="3107"/>
                    <a:pt x="1628" y="3102"/>
                    <a:pt x="1698" y="3090"/>
                  </a:cubicBezTo>
                  <a:lnTo>
                    <a:pt x="7616" y="2240"/>
                  </a:lnTo>
                  <a:cubicBezTo>
                    <a:pt x="8985" y="2023"/>
                    <a:pt x="8756" y="0"/>
                    <a:pt x="7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33"/>
            <p:cNvSpPr/>
            <p:nvPr/>
          </p:nvSpPr>
          <p:spPr>
            <a:xfrm>
              <a:off x="4716975" y="1463450"/>
              <a:ext cx="130400" cy="128250"/>
            </a:xfrm>
            <a:custGeom>
              <a:rect b="b" l="l" r="r" t="t"/>
              <a:pathLst>
                <a:path extrusionOk="0" h="5130" w="5216">
                  <a:moveTo>
                    <a:pt x="3637" y="1"/>
                  </a:moveTo>
                  <a:cubicBezTo>
                    <a:pt x="3336" y="1"/>
                    <a:pt x="3032" y="134"/>
                    <a:pt x="2799" y="456"/>
                  </a:cubicBezTo>
                  <a:lnTo>
                    <a:pt x="641" y="3334"/>
                  </a:lnTo>
                  <a:cubicBezTo>
                    <a:pt x="0" y="4189"/>
                    <a:pt x="791" y="5130"/>
                    <a:pt x="1597" y="5130"/>
                  </a:cubicBezTo>
                  <a:cubicBezTo>
                    <a:pt x="1901" y="5130"/>
                    <a:pt x="2207" y="4996"/>
                    <a:pt x="2440" y="4674"/>
                  </a:cubicBezTo>
                  <a:lnTo>
                    <a:pt x="4598" y="1797"/>
                  </a:lnTo>
                  <a:cubicBezTo>
                    <a:pt x="5215" y="942"/>
                    <a:pt x="4436" y="1"/>
                    <a:pt x="3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33"/>
            <p:cNvSpPr/>
            <p:nvPr/>
          </p:nvSpPr>
          <p:spPr>
            <a:xfrm>
              <a:off x="4759650" y="1706775"/>
              <a:ext cx="135700" cy="97375"/>
            </a:xfrm>
            <a:custGeom>
              <a:rect b="b" l="l" r="r" t="t"/>
              <a:pathLst>
                <a:path extrusionOk="0" h="3895" w="5428">
                  <a:moveTo>
                    <a:pt x="1607" y="1"/>
                  </a:moveTo>
                  <a:cubicBezTo>
                    <a:pt x="687" y="1"/>
                    <a:pt x="0" y="1320"/>
                    <a:pt x="929" y="2037"/>
                  </a:cubicBezTo>
                  <a:cubicBezTo>
                    <a:pt x="1648" y="2560"/>
                    <a:pt x="2400" y="3116"/>
                    <a:pt x="3152" y="3672"/>
                  </a:cubicBezTo>
                  <a:cubicBezTo>
                    <a:pt x="3362" y="3828"/>
                    <a:pt x="3579" y="3894"/>
                    <a:pt x="3785" y="3894"/>
                  </a:cubicBezTo>
                  <a:cubicBezTo>
                    <a:pt x="4705" y="3894"/>
                    <a:pt x="5428" y="2568"/>
                    <a:pt x="4493" y="1873"/>
                  </a:cubicBezTo>
                  <a:lnTo>
                    <a:pt x="2270" y="238"/>
                  </a:lnTo>
                  <a:cubicBezTo>
                    <a:pt x="2048" y="72"/>
                    <a:pt x="1821" y="1"/>
                    <a:pt x="1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4" name="Google Shape;884;p33"/>
          <p:cNvSpPr/>
          <p:nvPr/>
        </p:nvSpPr>
        <p:spPr>
          <a:xfrm flipH="1">
            <a:off x="2807981" y="298863"/>
            <a:ext cx="1055819" cy="481250"/>
          </a:xfrm>
          <a:custGeom>
            <a:rect b="b" l="l" r="r" t="t"/>
            <a:pathLst>
              <a:path extrusionOk="0" h="14084" w="30899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85" name="Google Shape;88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9889" y="3720925"/>
            <a:ext cx="2368527" cy="1022050"/>
          </a:xfrm>
          <a:prstGeom prst="rect">
            <a:avLst/>
          </a:prstGeom>
          <a:noFill/>
          <a:ln>
            <a:noFill/>
          </a:ln>
        </p:spPr>
      </p:pic>
      <p:sp>
        <p:nvSpPr>
          <p:cNvPr id="886" name="Google Shape;886;p33"/>
          <p:cNvSpPr txBox="1"/>
          <p:nvPr/>
        </p:nvSpPr>
        <p:spPr>
          <a:xfrm>
            <a:off x="4553650" y="3141450"/>
            <a:ext cx="3381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6"/>
                </a:solidFill>
                <a:latin typeface="Livvic"/>
                <a:ea typeface="Livvic"/>
                <a:cs typeface="Livvic"/>
                <a:sym typeface="Livvic"/>
              </a:rPr>
              <a:t>Waqar-e-Amal Department</a:t>
            </a:r>
            <a:endParaRPr b="1" sz="1800">
              <a:solidFill>
                <a:schemeClr val="accent6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Google Shape;1352;p42"/>
          <p:cNvSpPr/>
          <p:nvPr/>
        </p:nvSpPr>
        <p:spPr>
          <a:xfrm rot="10800000">
            <a:off x="921059" y="2879170"/>
            <a:ext cx="3505179" cy="1859432"/>
          </a:xfrm>
          <a:custGeom>
            <a:rect b="b" l="l" r="r" t="t"/>
            <a:pathLst>
              <a:path extrusionOk="0" h="49263" w="117515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3" name="Google Shape;1353;p42"/>
          <p:cNvSpPr/>
          <p:nvPr/>
        </p:nvSpPr>
        <p:spPr>
          <a:xfrm rot="10800000">
            <a:off x="4657908" y="983522"/>
            <a:ext cx="3505179" cy="2727815"/>
          </a:xfrm>
          <a:custGeom>
            <a:rect b="b" l="l" r="r" t="t"/>
            <a:pathLst>
              <a:path extrusionOk="0" h="49263" w="117515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4" name="Google Shape;1354;p42"/>
          <p:cNvSpPr txBox="1"/>
          <p:nvPr>
            <p:ph idx="2" type="title"/>
          </p:nvPr>
        </p:nvSpPr>
        <p:spPr>
          <a:xfrm>
            <a:off x="839063" y="3387449"/>
            <a:ext cx="3698100" cy="91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Recycling</a:t>
            </a:r>
            <a:endParaRPr/>
          </a:p>
        </p:txBody>
      </p:sp>
      <p:grpSp>
        <p:nvGrpSpPr>
          <p:cNvPr id="1355" name="Google Shape;1355;p42"/>
          <p:cNvGrpSpPr/>
          <p:nvPr/>
        </p:nvGrpSpPr>
        <p:grpSpPr>
          <a:xfrm>
            <a:off x="1026273" y="525162"/>
            <a:ext cx="3323676" cy="2624077"/>
            <a:chOff x="3443213" y="698750"/>
            <a:chExt cx="2257625" cy="1793750"/>
          </a:xfrm>
        </p:grpSpPr>
        <p:sp>
          <p:nvSpPr>
            <p:cNvPr id="1356" name="Google Shape;1356;p42"/>
            <p:cNvSpPr/>
            <p:nvPr/>
          </p:nvSpPr>
          <p:spPr>
            <a:xfrm>
              <a:off x="4186838" y="1442750"/>
              <a:ext cx="220625" cy="502275"/>
            </a:xfrm>
            <a:custGeom>
              <a:rect b="b" l="l" r="r" t="t"/>
              <a:pathLst>
                <a:path extrusionOk="0" h="20091" w="8825">
                  <a:moveTo>
                    <a:pt x="6731" y="1"/>
                  </a:moveTo>
                  <a:cubicBezTo>
                    <a:pt x="5680" y="1"/>
                    <a:pt x="4477" y="673"/>
                    <a:pt x="3737" y="1303"/>
                  </a:cubicBezTo>
                  <a:cubicBezTo>
                    <a:pt x="2278" y="2655"/>
                    <a:pt x="1282" y="4399"/>
                    <a:pt x="819" y="6320"/>
                  </a:cubicBezTo>
                  <a:cubicBezTo>
                    <a:pt x="1" y="9665"/>
                    <a:pt x="855" y="13365"/>
                    <a:pt x="2669" y="16211"/>
                  </a:cubicBezTo>
                  <a:cubicBezTo>
                    <a:pt x="3239" y="17030"/>
                    <a:pt x="3879" y="17848"/>
                    <a:pt x="4591" y="18560"/>
                  </a:cubicBezTo>
                  <a:cubicBezTo>
                    <a:pt x="5219" y="19188"/>
                    <a:pt x="6190" y="20091"/>
                    <a:pt x="7134" y="20091"/>
                  </a:cubicBezTo>
                  <a:cubicBezTo>
                    <a:pt x="7152" y="20091"/>
                    <a:pt x="7170" y="20090"/>
                    <a:pt x="7188" y="20090"/>
                  </a:cubicBezTo>
                  <a:cubicBezTo>
                    <a:pt x="7758" y="20054"/>
                    <a:pt x="8185" y="19485"/>
                    <a:pt x="8007" y="18916"/>
                  </a:cubicBezTo>
                  <a:cubicBezTo>
                    <a:pt x="7722" y="18062"/>
                    <a:pt x="6655" y="17457"/>
                    <a:pt x="6050" y="16816"/>
                  </a:cubicBezTo>
                  <a:cubicBezTo>
                    <a:pt x="5409" y="16176"/>
                    <a:pt x="4840" y="15429"/>
                    <a:pt x="4377" y="14646"/>
                  </a:cubicBezTo>
                  <a:cubicBezTo>
                    <a:pt x="3452" y="13045"/>
                    <a:pt x="2883" y="11230"/>
                    <a:pt x="2812" y="9380"/>
                  </a:cubicBezTo>
                  <a:cubicBezTo>
                    <a:pt x="2741" y="7672"/>
                    <a:pt x="3096" y="6000"/>
                    <a:pt x="3879" y="4470"/>
                  </a:cubicBezTo>
                  <a:cubicBezTo>
                    <a:pt x="4342" y="3438"/>
                    <a:pt x="5089" y="2584"/>
                    <a:pt x="6050" y="1944"/>
                  </a:cubicBezTo>
                  <a:cubicBezTo>
                    <a:pt x="6156" y="1837"/>
                    <a:pt x="6263" y="1801"/>
                    <a:pt x="6405" y="1801"/>
                  </a:cubicBezTo>
                  <a:cubicBezTo>
                    <a:pt x="6690" y="1801"/>
                    <a:pt x="6797" y="2157"/>
                    <a:pt x="6832" y="2406"/>
                  </a:cubicBezTo>
                  <a:cubicBezTo>
                    <a:pt x="6797" y="2691"/>
                    <a:pt x="6832" y="2940"/>
                    <a:pt x="6975" y="3189"/>
                  </a:cubicBezTo>
                  <a:cubicBezTo>
                    <a:pt x="7115" y="3352"/>
                    <a:pt x="7317" y="3439"/>
                    <a:pt x="7529" y="3439"/>
                  </a:cubicBezTo>
                  <a:cubicBezTo>
                    <a:pt x="7640" y="3439"/>
                    <a:pt x="7754" y="3416"/>
                    <a:pt x="7864" y="3367"/>
                  </a:cubicBezTo>
                  <a:cubicBezTo>
                    <a:pt x="8149" y="3260"/>
                    <a:pt x="8434" y="3189"/>
                    <a:pt x="8754" y="3153"/>
                  </a:cubicBezTo>
                  <a:cubicBezTo>
                    <a:pt x="8825" y="2442"/>
                    <a:pt x="8718" y="1766"/>
                    <a:pt x="8469" y="1125"/>
                  </a:cubicBezTo>
                  <a:cubicBezTo>
                    <a:pt x="8327" y="698"/>
                    <a:pt x="8007" y="378"/>
                    <a:pt x="7615" y="200"/>
                  </a:cubicBezTo>
                  <a:cubicBezTo>
                    <a:pt x="7345" y="61"/>
                    <a:pt x="7045" y="1"/>
                    <a:pt x="67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42"/>
            <p:cNvSpPr/>
            <p:nvPr/>
          </p:nvSpPr>
          <p:spPr>
            <a:xfrm>
              <a:off x="4165588" y="1547300"/>
              <a:ext cx="481175" cy="688100"/>
            </a:xfrm>
            <a:custGeom>
              <a:rect b="b" l="l" r="r" t="t"/>
              <a:pathLst>
                <a:path extrusionOk="0" h="27524" w="19247">
                  <a:moveTo>
                    <a:pt x="16684" y="0"/>
                  </a:moveTo>
                  <a:cubicBezTo>
                    <a:pt x="16660" y="0"/>
                    <a:pt x="16637" y="1"/>
                    <a:pt x="16613" y="3"/>
                  </a:cubicBezTo>
                  <a:cubicBezTo>
                    <a:pt x="16044" y="3"/>
                    <a:pt x="15617" y="501"/>
                    <a:pt x="15617" y="1071"/>
                  </a:cubicBezTo>
                  <a:cubicBezTo>
                    <a:pt x="15653" y="1853"/>
                    <a:pt x="15688" y="2601"/>
                    <a:pt x="15759" y="3383"/>
                  </a:cubicBezTo>
                  <a:cubicBezTo>
                    <a:pt x="15439" y="4130"/>
                    <a:pt x="15048" y="4842"/>
                    <a:pt x="14550" y="5518"/>
                  </a:cubicBezTo>
                  <a:cubicBezTo>
                    <a:pt x="14062" y="6214"/>
                    <a:pt x="13201" y="7726"/>
                    <a:pt x="12198" y="7726"/>
                  </a:cubicBezTo>
                  <a:cubicBezTo>
                    <a:pt x="12176" y="7726"/>
                    <a:pt x="12153" y="7726"/>
                    <a:pt x="12130" y="7724"/>
                  </a:cubicBezTo>
                  <a:cubicBezTo>
                    <a:pt x="11276" y="7689"/>
                    <a:pt x="10742" y="6550"/>
                    <a:pt x="10529" y="5838"/>
                  </a:cubicBezTo>
                  <a:cubicBezTo>
                    <a:pt x="10066" y="4344"/>
                    <a:pt x="10209" y="2850"/>
                    <a:pt x="10173" y="1320"/>
                  </a:cubicBezTo>
                  <a:cubicBezTo>
                    <a:pt x="10130" y="911"/>
                    <a:pt x="9788" y="671"/>
                    <a:pt x="9446" y="671"/>
                  </a:cubicBezTo>
                  <a:cubicBezTo>
                    <a:pt x="9222" y="671"/>
                    <a:pt x="8997" y="774"/>
                    <a:pt x="8857" y="999"/>
                  </a:cubicBezTo>
                  <a:cubicBezTo>
                    <a:pt x="7967" y="2743"/>
                    <a:pt x="7931" y="5198"/>
                    <a:pt x="8536" y="7048"/>
                  </a:cubicBezTo>
                  <a:cubicBezTo>
                    <a:pt x="9059" y="8650"/>
                    <a:pt x="10296" y="10217"/>
                    <a:pt x="12116" y="10217"/>
                  </a:cubicBezTo>
                  <a:cubicBezTo>
                    <a:pt x="12156" y="10217"/>
                    <a:pt x="12196" y="10216"/>
                    <a:pt x="12237" y="10215"/>
                  </a:cubicBezTo>
                  <a:cubicBezTo>
                    <a:pt x="14123" y="10144"/>
                    <a:pt x="15190" y="8507"/>
                    <a:pt x="16115" y="7048"/>
                  </a:cubicBezTo>
                  <a:cubicBezTo>
                    <a:pt x="16186" y="8044"/>
                    <a:pt x="16293" y="9041"/>
                    <a:pt x="16329" y="10037"/>
                  </a:cubicBezTo>
                  <a:cubicBezTo>
                    <a:pt x="16506" y="12812"/>
                    <a:pt x="16791" y="15730"/>
                    <a:pt x="16115" y="18505"/>
                  </a:cubicBezTo>
                  <a:cubicBezTo>
                    <a:pt x="15235" y="21995"/>
                    <a:pt x="12187" y="25152"/>
                    <a:pt x="8520" y="25152"/>
                  </a:cubicBezTo>
                  <a:cubicBezTo>
                    <a:pt x="8037" y="25152"/>
                    <a:pt x="7543" y="25097"/>
                    <a:pt x="7042" y="24981"/>
                  </a:cubicBezTo>
                  <a:cubicBezTo>
                    <a:pt x="4836" y="24483"/>
                    <a:pt x="2986" y="22917"/>
                    <a:pt x="2203" y="20782"/>
                  </a:cubicBezTo>
                  <a:cubicBezTo>
                    <a:pt x="2024" y="20285"/>
                    <a:pt x="1635" y="20072"/>
                    <a:pt x="1244" y="20072"/>
                  </a:cubicBezTo>
                  <a:cubicBezTo>
                    <a:pt x="626" y="20072"/>
                    <a:pt x="1" y="20603"/>
                    <a:pt x="175" y="21387"/>
                  </a:cubicBezTo>
                  <a:cubicBezTo>
                    <a:pt x="851" y="23842"/>
                    <a:pt x="2594" y="25870"/>
                    <a:pt x="4978" y="26795"/>
                  </a:cubicBezTo>
                  <a:cubicBezTo>
                    <a:pt x="6119" y="27282"/>
                    <a:pt x="7338" y="27523"/>
                    <a:pt x="8558" y="27523"/>
                  </a:cubicBezTo>
                  <a:cubicBezTo>
                    <a:pt x="9927" y="27523"/>
                    <a:pt x="11297" y="27220"/>
                    <a:pt x="12557" y="26618"/>
                  </a:cubicBezTo>
                  <a:cubicBezTo>
                    <a:pt x="14870" y="25515"/>
                    <a:pt x="16756" y="23629"/>
                    <a:pt x="17859" y="21316"/>
                  </a:cubicBezTo>
                  <a:cubicBezTo>
                    <a:pt x="19246" y="18470"/>
                    <a:pt x="19211" y="15232"/>
                    <a:pt x="19068" y="12136"/>
                  </a:cubicBezTo>
                  <a:cubicBezTo>
                    <a:pt x="18855" y="8329"/>
                    <a:pt x="18570" y="4415"/>
                    <a:pt x="17645" y="715"/>
                  </a:cubicBezTo>
                  <a:cubicBezTo>
                    <a:pt x="17510" y="309"/>
                    <a:pt x="17119" y="0"/>
                    <a:pt x="166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42"/>
            <p:cNvSpPr/>
            <p:nvPr/>
          </p:nvSpPr>
          <p:spPr>
            <a:xfrm>
              <a:off x="4903813" y="1438875"/>
              <a:ext cx="193925" cy="349025"/>
            </a:xfrm>
            <a:custGeom>
              <a:rect b="b" l="l" r="r" t="t"/>
              <a:pathLst>
                <a:path extrusionOk="0" h="13961" w="7757">
                  <a:moveTo>
                    <a:pt x="1686" y="0"/>
                  </a:moveTo>
                  <a:cubicBezTo>
                    <a:pt x="1485" y="0"/>
                    <a:pt x="1286" y="92"/>
                    <a:pt x="1174" y="284"/>
                  </a:cubicBezTo>
                  <a:cubicBezTo>
                    <a:pt x="925" y="1031"/>
                    <a:pt x="747" y="1814"/>
                    <a:pt x="747" y="2597"/>
                  </a:cubicBezTo>
                  <a:cubicBezTo>
                    <a:pt x="676" y="3415"/>
                    <a:pt x="605" y="4233"/>
                    <a:pt x="534" y="5052"/>
                  </a:cubicBezTo>
                  <a:cubicBezTo>
                    <a:pt x="391" y="6724"/>
                    <a:pt x="249" y="8361"/>
                    <a:pt x="178" y="9997"/>
                  </a:cubicBezTo>
                  <a:cubicBezTo>
                    <a:pt x="107" y="11456"/>
                    <a:pt x="0" y="13129"/>
                    <a:pt x="1744" y="13627"/>
                  </a:cubicBezTo>
                  <a:cubicBezTo>
                    <a:pt x="2491" y="13769"/>
                    <a:pt x="3274" y="13840"/>
                    <a:pt x="4021" y="13840"/>
                  </a:cubicBezTo>
                  <a:cubicBezTo>
                    <a:pt x="4661" y="13920"/>
                    <a:pt x="5322" y="13960"/>
                    <a:pt x="5987" y="13960"/>
                  </a:cubicBezTo>
                  <a:cubicBezTo>
                    <a:pt x="6209" y="13960"/>
                    <a:pt x="6431" y="13956"/>
                    <a:pt x="6654" y="13947"/>
                  </a:cubicBezTo>
                  <a:cubicBezTo>
                    <a:pt x="7614" y="13805"/>
                    <a:pt x="7757" y="12453"/>
                    <a:pt x="6796" y="12168"/>
                  </a:cubicBezTo>
                  <a:cubicBezTo>
                    <a:pt x="5515" y="11741"/>
                    <a:pt x="4021" y="11812"/>
                    <a:pt x="2669" y="11599"/>
                  </a:cubicBezTo>
                  <a:cubicBezTo>
                    <a:pt x="2597" y="11599"/>
                    <a:pt x="2491" y="11563"/>
                    <a:pt x="2384" y="11563"/>
                  </a:cubicBezTo>
                  <a:cubicBezTo>
                    <a:pt x="2384" y="11278"/>
                    <a:pt x="2384" y="11029"/>
                    <a:pt x="2420" y="10780"/>
                  </a:cubicBezTo>
                  <a:cubicBezTo>
                    <a:pt x="2420" y="10069"/>
                    <a:pt x="2491" y="9393"/>
                    <a:pt x="2491" y="8681"/>
                  </a:cubicBezTo>
                  <a:cubicBezTo>
                    <a:pt x="2526" y="7329"/>
                    <a:pt x="2491" y="5977"/>
                    <a:pt x="2491" y="4625"/>
                  </a:cubicBezTo>
                  <a:lnTo>
                    <a:pt x="2491" y="2525"/>
                  </a:lnTo>
                  <a:cubicBezTo>
                    <a:pt x="2526" y="1814"/>
                    <a:pt x="2455" y="1067"/>
                    <a:pt x="2277" y="391"/>
                  </a:cubicBezTo>
                  <a:cubicBezTo>
                    <a:pt x="2179" y="136"/>
                    <a:pt x="1931" y="0"/>
                    <a:pt x="1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42"/>
            <p:cNvSpPr/>
            <p:nvPr/>
          </p:nvSpPr>
          <p:spPr>
            <a:xfrm>
              <a:off x="5024788" y="1376750"/>
              <a:ext cx="225950" cy="295325"/>
            </a:xfrm>
            <a:custGeom>
              <a:rect b="b" l="l" r="r" t="t"/>
              <a:pathLst>
                <a:path extrusionOk="0" h="11813" w="9038">
                  <a:moveTo>
                    <a:pt x="4551" y="1455"/>
                  </a:moveTo>
                  <a:cubicBezTo>
                    <a:pt x="5016" y="1455"/>
                    <a:pt x="5488" y="1638"/>
                    <a:pt x="5907" y="2057"/>
                  </a:cubicBezTo>
                  <a:cubicBezTo>
                    <a:pt x="6867" y="3054"/>
                    <a:pt x="7294" y="4939"/>
                    <a:pt x="6725" y="6220"/>
                  </a:cubicBezTo>
                  <a:cubicBezTo>
                    <a:pt x="6013" y="7786"/>
                    <a:pt x="3985" y="7466"/>
                    <a:pt x="2562" y="7537"/>
                  </a:cubicBezTo>
                  <a:cubicBezTo>
                    <a:pt x="1744" y="6078"/>
                    <a:pt x="1708" y="4299"/>
                    <a:pt x="2491" y="2804"/>
                  </a:cubicBezTo>
                  <a:lnTo>
                    <a:pt x="2526" y="2804"/>
                  </a:lnTo>
                  <a:cubicBezTo>
                    <a:pt x="2976" y="1995"/>
                    <a:pt x="3753" y="1455"/>
                    <a:pt x="4551" y="1455"/>
                  </a:cubicBezTo>
                  <a:close/>
                  <a:moveTo>
                    <a:pt x="4533" y="0"/>
                  </a:moveTo>
                  <a:cubicBezTo>
                    <a:pt x="3593" y="0"/>
                    <a:pt x="2709" y="380"/>
                    <a:pt x="2064" y="1025"/>
                  </a:cubicBezTo>
                  <a:cubicBezTo>
                    <a:pt x="356" y="2627"/>
                    <a:pt x="0" y="5260"/>
                    <a:pt x="712" y="7430"/>
                  </a:cubicBezTo>
                  <a:cubicBezTo>
                    <a:pt x="1471" y="9638"/>
                    <a:pt x="3769" y="11813"/>
                    <a:pt x="6276" y="11813"/>
                  </a:cubicBezTo>
                  <a:cubicBezTo>
                    <a:pt x="6354" y="11813"/>
                    <a:pt x="6433" y="11811"/>
                    <a:pt x="6511" y="11806"/>
                  </a:cubicBezTo>
                  <a:cubicBezTo>
                    <a:pt x="7436" y="11735"/>
                    <a:pt x="7543" y="10419"/>
                    <a:pt x="6654" y="10170"/>
                  </a:cubicBezTo>
                  <a:cubicBezTo>
                    <a:pt x="5835" y="10027"/>
                    <a:pt x="5053" y="9743"/>
                    <a:pt x="4305" y="9351"/>
                  </a:cubicBezTo>
                  <a:cubicBezTo>
                    <a:pt x="4234" y="9280"/>
                    <a:pt x="4127" y="9245"/>
                    <a:pt x="4021" y="9173"/>
                  </a:cubicBezTo>
                  <a:cubicBezTo>
                    <a:pt x="4448" y="9138"/>
                    <a:pt x="4910" y="9102"/>
                    <a:pt x="5337" y="9031"/>
                  </a:cubicBezTo>
                  <a:cubicBezTo>
                    <a:pt x="6333" y="8889"/>
                    <a:pt x="7259" y="8355"/>
                    <a:pt x="7863" y="7537"/>
                  </a:cubicBezTo>
                  <a:cubicBezTo>
                    <a:pt x="9038" y="5793"/>
                    <a:pt x="8504" y="3089"/>
                    <a:pt x="7294" y="1488"/>
                  </a:cubicBezTo>
                  <a:cubicBezTo>
                    <a:pt x="6760" y="705"/>
                    <a:pt x="5907" y="171"/>
                    <a:pt x="4981" y="29"/>
                  </a:cubicBezTo>
                  <a:cubicBezTo>
                    <a:pt x="4831" y="10"/>
                    <a:pt x="4681" y="0"/>
                    <a:pt x="45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42"/>
            <p:cNvSpPr/>
            <p:nvPr/>
          </p:nvSpPr>
          <p:spPr>
            <a:xfrm>
              <a:off x="3924913" y="835675"/>
              <a:ext cx="1489500" cy="1093175"/>
            </a:xfrm>
            <a:custGeom>
              <a:rect b="b" l="l" r="r" t="t"/>
              <a:pathLst>
                <a:path extrusionOk="0" h="43727" w="59580">
                  <a:moveTo>
                    <a:pt x="5817" y="18363"/>
                  </a:moveTo>
                  <a:cubicBezTo>
                    <a:pt x="5852" y="18363"/>
                    <a:pt x="5888" y="18363"/>
                    <a:pt x="5924" y="18399"/>
                  </a:cubicBezTo>
                  <a:lnTo>
                    <a:pt x="5817" y="18470"/>
                  </a:lnTo>
                  <a:cubicBezTo>
                    <a:pt x="5817" y="18434"/>
                    <a:pt x="5817" y="18399"/>
                    <a:pt x="5817" y="18363"/>
                  </a:cubicBezTo>
                  <a:close/>
                  <a:moveTo>
                    <a:pt x="29157" y="0"/>
                  </a:moveTo>
                  <a:cubicBezTo>
                    <a:pt x="26954" y="0"/>
                    <a:pt x="24752" y="203"/>
                    <a:pt x="22575" y="608"/>
                  </a:cubicBezTo>
                  <a:cubicBezTo>
                    <a:pt x="14036" y="2245"/>
                    <a:pt x="6315" y="7796"/>
                    <a:pt x="2757" y="15730"/>
                  </a:cubicBezTo>
                  <a:cubicBezTo>
                    <a:pt x="2152" y="15552"/>
                    <a:pt x="1547" y="15374"/>
                    <a:pt x="942" y="15268"/>
                  </a:cubicBezTo>
                  <a:cubicBezTo>
                    <a:pt x="896" y="15258"/>
                    <a:pt x="850" y="15254"/>
                    <a:pt x="805" y="15254"/>
                  </a:cubicBezTo>
                  <a:cubicBezTo>
                    <a:pt x="339" y="15254"/>
                    <a:pt x="0" y="15738"/>
                    <a:pt x="195" y="16193"/>
                  </a:cubicBezTo>
                  <a:cubicBezTo>
                    <a:pt x="195" y="16228"/>
                    <a:pt x="195" y="16264"/>
                    <a:pt x="195" y="16335"/>
                  </a:cubicBezTo>
                  <a:cubicBezTo>
                    <a:pt x="337" y="17331"/>
                    <a:pt x="409" y="18363"/>
                    <a:pt x="551" y="19359"/>
                  </a:cubicBezTo>
                  <a:cubicBezTo>
                    <a:pt x="693" y="20391"/>
                    <a:pt x="871" y="21423"/>
                    <a:pt x="1085" y="22491"/>
                  </a:cubicBezTo>
                  <a:cubicBezTo>
                    <a:pt x="1185" y="22768"/>
                    <a:pt x="1447" y="22938"/>
                    <a:pt x="1729" y="22938"/>
                  </a:cubicBezTo>
                  <a:cubicBezTo>
                    <a:pt x="1846" y="22938"/>
                    <a:pt x="1966" y="22909"/>
                    <a:pt x="2081" y="22846"/>
                  </a:cubicBezTo>
                  <a:cubicBezTo>
                    <a:pt x="2508" y="22491"/>
                    <a:pt x="3006" y="22206"/>
                    <a:pt x="3504" y="21886"/>
                  </a:cubicBezTo>
                  <a:cubicBezTo>
                    <a:pt x="3967" y="21565"/>
                    <a:pt x="4394" y="21281"/>
                    <a:pt x="4785" y="20925"/>
                  </a:cubicBezTo>
                  <a:cubicBezTo>
                    <a:pt x="5674" y="20249"/>
                    <a:pt x="6493" y="19502"/>
                    <a:pt x="7276" y="18719"/>
                  </a:cubicBezTo>
                  <a:cubicBezTo>
                    <a:pt x="7525" y="18434"/>
                    <a:pt x="7454" y="18007"/>
                    <a:pt x="7133" y="17829"/>
                  </a:cubicBezTo>
                  <a:cubicBezTo>
                    <a:pt x="6351" y="17331"/>
                    <a:pt x="5532" y="16869"/>
                    <a:pt x="4714" y="16477"/>
                  </a:cubicBezTo>
                  <a:cubicBezTo>
                    <a:pt x="7560" y="10678"/>
                    <a:pt x="12577" y="6194"/>
                    <a:pt x="18697" y="3988"/>
                  </a:cubicBezTo>
                  <a:cubicBezTo>
                    <a:pt x="22028" y="2816"/>
                    <a:pt x="25559" y="2222"/>
                    <a:pt x="29095" y="2222"/>
                  </a:cubicBezTo>
                  <a:cubicBezTo>
                    <a:pt x="30280" y="2222"/>
                    <a:pt x="31466" y="2289"/>
                    <a:pt x="32645" y="2423"/>
                  </a:cubicBezTo>
                  <a:cubicBezTo>
                    <a:pt x="37199" y="2850"/>
                    <a:pt x="41576" y="4273"/>
                    <a:pt x="45525" y="6550"/>
                  </a:cubicBezTo>
                  <a:cubicBezTo>
                    <a:pt x="49403" y="8827"/>
                    <a:pt x="52321" y="12350"/>
                    <a:pt x="53887" y="16549"/>
                  </a:cubicBezTo>
                  <a:cubicBezTo>
                    <a:pt x="55381" y="20534"/>
                    <a:pt x="55772" y="24839"/>
                    <a:pt x="55025" y="29037"/>
                  </a:cubicBezTo>
                  <a:cubicBezTo>
                    <a:pt x="54314" y="32845"/>
                    <a:pt x="52534" y="36581"/>
                    <a:pt x="49439" y="39000"/>
                  </a:cubicBezTo>
                  <a:cubicBezTo>
                    <a:pt x="47346" y="40638"/>
                    <a:pt x="44710" y="41655"/>
                    <a:pt x="42060" y="41655"/>
                  </a:cubicBezTo>
                  <a:cubicBezTo>
                    <a:pt x="41602" y="41655"/>
                    <a:pt x="41143" y="41625"/>
                    <a:pt x="40686" y="41562"/>
                  </a:cubicBezTo>
                  <a:cubicBezTo>
                    <a:pt x="37662" y="41170"/>
                    <a:pt x="34993" y="39391"/>
                    <a:pt x="33463" y="36758"/>
                  </a:cubicBezTo>
                  <a:cubicBezTo>
                    <a:pt x="32396" y="34944"/>
                    <a:pt x="31933" y="32809"/>
                    <a:pt x="32040" y="30674"/>
                  </a:cubicBezTo>
                  <a:cubicBezTo>
                    <a:pt x="32147" y="28575"/>
                    <a:pt x="32787" y="25800"/>
                    <a:pt x="34459" y="24376"/>
                  </a:cubicBezTo>
                  <a:cubicBezTo>
                    <a:pt x="34886" y="23985"/>
                    <a:pt x="35456" y="23736"/>
                    <a:pt x="36025" y="23700"/>
                  </a:cubicBezTo>
                  <a:cubicBezTo>
                    <a:pt x="36381" y="23736"/>
                    <a:pt x="36701" y="23949"/>
                    <a:pt x="36808" y="24305"/>
                  </a:cubicBezTo>
                  <a:cubicBezTo>
                    <a:pt x="36808" y="24447"/>
                    <a:pt x="36808" y="24625"/>
                    <a:pt x="36808" y="24768"/>
                  </a:cubicBezTo>
                  <a:cubicBezTo>
                    <a:pt x="36737" y="25301"/>
                    <a:pt x="36665" y="25800"/>
                    <a:pt x="36594" y="26333"/>
                  </a:cubicBezTo>
                  <a:cubicBezTo>
                    <a:pt x="36559" y="26476"/>
                    <a:pt x="36559" y="26653"/>
                    <a:pt x="36630" y="26760"/>
                  </a:cubicBezTo>
                  <a:cubicBezTo>
                    <a:pt x="36737" y="26867"/>
                    <a:pt x="36843" y="26903"/>
                    <a:pt x="36950" y="26903"/>
                  </a:cubicBezTo>
                  <a:cubicBezTo>
                    <a:pt x="37181" y="26956"/>
                    <a:pt x="37413" y="26983"/>
                    <a:pt x="37644" y="26983"/>
                  </a:cubicBezTo>
                  <a:cubicBezTo>
                    <a:pt x="37875" y="26983"/>
                    <a:pt x="38106" y="26956"/>
                    <a:pt x="38338" y="26903"/>
                  </a:cubicBezTo>
                  <a:lnTo>
                    <a:pt x="38551" y="24910"/>
                  </a:lnTo>
                  <a:cubicBezTo>
                    <a:pt x="38658" y="24376"/>
                    <a:pt x="38622" y="23843"/>
                    <a:pt x="38516" y="23344"/>
                  </a:cubicBezTo>
                  <a:cubicBezTo>
                    <a:pt x="38259" y="22531"/>
                    <a:pt x="37499" y="22271"/>
                    <a:pt x="36702" y="22271"/>
                  </a:cubicBezTo>
                  <a:cubicBezTo>
                    <a:pt x="36175" y="22271"/>
                    <a:pt x="35631" y="22384"/>
                    <a:pt x="35207" y="22526"/>
                  </a:cubicBezTo>
                  <a:cubicBezTo>
                    <a:pt x="33890" y="22989"/>
                    <a:pt x="32752" y="23878"/>
                    <a:pt x="32004" y="25088"/>
                  </a:cubicBezTo>
                  <a:cubicBezTo>
                    <a:pt x="30617" y="27187"/>
                    <a:pt x="30119" y="30034"/>
                    <a:pt x="30296" y="32524"/>
                  </a:cubicBezTo>
                  <a:cubicBezTo>
                    <a:pt x="30546" y="36581"/>
                    <a:pt x="32823" y="40245"/>
                    <a:pt x="36345" y="42238"/>
                  </a:cubicBezTo>
                  <a:cubicBezTo>
                    <a:pt x="38190" y="43223"/>
                    <a:pt x="40245" y="43727"/>
                    <a:pt x="42306" y="43727"/>
                  </a:cubicBezTo>
                  <a:cubicBezTo>
                    <a:pt x="43743" y="43727"/>
                    <a:pt x="45183" y="43482"/>
                    <a:pt x="46557" y="42985"/>
                  </a:cubicBezTo>
                  <a:cubicBezTo>
                    <a:pt x="50578" y="41633"/>
                    <a:pt x="53673" y="38502"/>
                    <a:pt x="55488" y="34730"/>
                  </a:cubicBezTo>
                  <a:cubicBezTo>
                    <a:pt x="59580" y="26191"/>
                    <a:pt x="57729" y="14663"/>
                    <a:pt x="51040" y="7974"/>
                  </a:cubicBezTo>
                  <a:cubicBezTo>
                    <a:pt x="47553" y="4487"/>
                    <a:pt x="42892" y="2352"/>
                    <a:pt x="38160" y="1142"/>
                  </a:cubicBezTo>
                  <a:cubicBezTo>
                    <a:pt x="35198" y="381"/>
                    <a:pt x="32176" y="0"/>
                    <a:pt x="291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42"/>
            <p:cNvSpPr/>
            <p:nvPr/>
          </p:nvSpPr>
          <p:spPr>
            <a:xfrm>
              <a:off x="3572963" y="1389275"/>
              <a:ext cx="1760500" cy="1103225"/>
            </a:xfrm>
            <a:custGeom>
              <a:rect b="b" l="l" r="r" t="t"/>
              <a:pathLst>
                <a:path extrusionOk="0" h="44129" w="70420">
                  <a:moveTo>
                    <a:pt x="4999" y="1602"/>
                  </a:moveTo>
                  <a:cubicBezTo>
                    <a:pt x="7328" y="1602"/>
                    <a:pt x="9566" y="2107"/>
                    <a:pt x="11177" y="4011"/>
                  </a:cubicBezTo>
                  <a:cubicBezTo>
                    <a:pt x="13206" y="6431"/>
                    <a:pt x="13028" y="10416"/>
                    <a:pt x="10359" y="12266"/>
                  </a:cubicBezTo>
                  <a:cubicBezTo>
                    <a:pt x="8900" y="13298"/>
                    <a:pt x="7086" y="13547"/>
                    <a:pt x="5307" y="13583"/>
                  </a:cubicBezTo>
                  <a:cubicBezTo>
                    <a:pt x="4986" y="11377"/>
                    <a:pt x="4702" y="9171"/>
                    <a:pt x="4346" y="6929"/>
                  </a:cubicBezTo>
                  <a:cubicBezTo>
                    <a:pt x="4061" y="5150"/>
                    <a:pt x="3812" y="3406"/>
                    <a:pt x="3492" y="1663"/>
                  </a:cubicBezTo>
                  <a:cubicBezTo>
                    <a:pt x="3995" y="1625"/>
                    <a:pt x="4499" y="1602"/>
                    <a:pt x="4999" y="1602"/>
                  </a:cubicBezTo>
                  <a:close/>
                  <a:moveTo>
                    <a:pt x="69032" y="25431"/>
                  </a:moveTo>
                  <a:cubicBezTo>
                    <a:pt x="69032" y="25609"/>
                    <a:pt x="69032" y="25787"/>
                    <a:pt x="68996" y="25965"/>
                  </a:cubicBezTo>
                  <a:lnTo>
                    <a:pt x="68925" y="25929"/>
                  </a:lnTo>
                  <a:cubicBezTo>
                    <a:pt x="68961" y="25787"/>
                    <a:pt x="68925" y="25609"/>
                    <a:pt x="68854" y="25502"/>
                  </a:cubicBezTo>
                  <a:lnTo>
                    <a:pt x="69032" y="25431"/>
                  </a:lnTo>
                  <a:close/>
                  <a:moveTo>
                    <a:pt x="67289" y="26783"/>
                  </a:moveTo>
                  <a:lnTo>
                    <a:pt x="67289" y="26783"/>
                  </a:lnTo>
                  <a:cubicBezTo>
                    <a:pt x="67253" y="26854"/>
                    <a:pt x="67253" y="26961"/>
                    <a:pt x="67289" y="27068"/>
                  </a:cubicBezTo>
                  <a:lnTo>
                    <a:pt x="66933" y="26854"/>
                  </a:lnTo>
                  <a:lnTo>
                    <a:pt x="67289" y="26783"/>
                  </a:lnTo>
                  <a:close/>
                  <a:moveTo>
                    <a:pt x="5573" y="0"/>
                  </a:moveTo>
                  <a:cubicBezTo>
                    <a:pt x="3913" y="0"/>
                    <a:pt x="2216" y="302"/>
                    <a:pt x="681" y="631"/>
                  </a:cubicBezTo>
                  <a:cubicBezTo>
                    <a:pt x="0" y="801"/>
                    <a:pt x="166" y="1883"/>
                    <a:pt x="805" y="1883"/>
                  </a:cubicBezTo>
                  <a:cubicBezTo>
                    <a:pt x="834" y="1883"/>
                    <a:pt x="864" y="1881"/>
                    <a:pt x="895" y="1876"/>
                  </a:cubicBezTo>
                  <a:lnTo>
                    <a:pt x="1713" y="1805"/>
                  </a:lnTo>
                  <a:cubicBezTo>
                    <a:pt x="2069" y="5150"/>
                    <a:pt x="2496" y="8495"/>
                    <a:pt x="2923" y="11839"/>
                  </a:cubicBezTo>
                  <a:cubicBezTo>
                    <a:pt x="3350" y="15468"/>
                    <a:pt x="3812" y="19133"/>
                    <a:pt x="4275" y="22798"/>
                  </a:cubicBezTo>
                  <a:cubicBezTo>
                    <a:pt x="4417" y="23723"/>
                    <a:pt x="4559" y="24648"/>
                    <a:pt x="4666" y="25609"/>
                  </a:cubicBezTo>
                  <a:cubicBezTo>
                    <a:pt x="4809" y="26534"/>
                    <a:pt x="4809" y="27673"/>
                    <a:pt x="5271" y="28527"/>
                  </a:cubicBezTo>
                  <a:cubicBezTo>
                    <a:pt x="5460" y="28861"/>
                    <a:pt x="5792" y="29011"/>
                    <a:pt x="6132" y="29011"/>
                  </a:cubicBezTo>
                  <a:cubicBezTo>
                    <a:pt x="6625" y="29011"/>
                    <a:pt x="7137" y="28697"/>
                    <a:pt x="7264" y="28171"/>
                  </a:cubicBezTo>
                  <a:cubicBezTo>
                    <a:pt x="7441" y="27388"/>
                    <a:pt x="7192" y="26498"/>
                    <a:pt x="7086" y="25716"/>
                  </a:cubicBezTo>
                  <a:lnTo>
                    <a:pt x="6730" y="23189"/>
                  </a:lnTo>
                  <a:cubicBezTo>
                    <a:pt x="6481" y="21410"/>
                    <a:pt x="6232" y="19631"/>
                    <a:pt x="5947" y="17852"/>
                  </a:cubicBezTo>
                  <a:cubicBezTo>
                    <a:pt x="5876" y="17319"/>
                    <a:pt x="5769" y="16749"/>
                    <a:pt x="5698" y="16216"/>
                  </a:cubicBezTo>
                  <a:lnTo>
                    <a:pt x="5698" y="16216"/>
                  </a:lnTo>
                  <a:cubicBezTo>
                    <a:pt x="7441" y="21232"/>
                    <a:pt x="9719" y="26178"/>
                    <a:pt x="12850" y="30448"/>
                  </a:cubicBezTo>
                  <a:cubicBezTo>
                    <a:pt x="16088" y="34824"/>
                    <a:pt x="20286" y="38347"/>
                    <a:pt x="25161" y="40766"/>
                  </a:cubicBezTo>
                  <a:cubicBezTo>
                    <a:pt x="29580" y="42960"/>
                    <a:pt x="34465" y="44129"/>
                    <a:pt x="39381" y="44129"/>
                  </a:cubicBezTo>
                  <a:cubicBezTo>
                    <a:pt x="39729" y="44129"/>
                    <a:pt x="40077" y="44123"/>
                    <a:pt x="40425" y="44111"/>
                  </a:cubicBezTo>
                  <a:cubicBezTo>
                    <a:pt x="45584" y="43826"/>
                    <a:pt x="50601" y="42403"/>
                    <a:pt x="55155" y="39948"/>
                  </a:cubicBezTo>
                  <a:cubicBezTo>
                    <a:pt x="60101" y="37351"/>
                    <a:pt x="64371" y="33615"/>
                    <a:pt x="67644" y="29060"/>
                  </a:cubicBezTo>
                  <a:cubicBezTo>
                    <a:pt x="68071" y="29345"/>
                    <a:pt x="68534" y="29630"/>
                    <a:pt x="68996" y="29879"/>
                  </a:cubicBezTo>
                  <a:cubicBezTo>
                    <a:pt x="69120" y="29945"/>
                    <a:pt x="69249" y="29976"/>
                    <a:pt x="69374" y="29976"/>
                  </a:cubicBezTo>
                  <a:cubicBezTo>
                    <a:pt x="69714" y="29976"/>
                    <a:pt x="70021" y="29745"/>
                    <a:pt x="70099" y="29380"/>
                  </a:cubicBezTo>
                  <a:cubicBezTo>
                    <a:pt x="70277" y="28562"/>
                    <a:pt x="70384" y="27744"/>
                    <a:pt x="70420" y="26925"/>
                  </a:cubicBezTo>
                  <a:cubicBezTo>
                    <a:pt x="70420" y="26143"/>
                    <a:pt x="70384" y="25360"/>
                    <a:pt x="70313" y="24577"/>
                  </a:cubicBezTo>
                  <a:cubicBezTo>
                    <a:pt x="70277" y="24221"/>
                    <a:pt x="69993" y="23972"/>
                    <a:pt x="69637" y="23972"/>
                  </a:cubicBezTo>
                  <a:cubicBezTo>
                    <a:pt x="68107" y="24150"/>
                    <a:pt x="66612" y="24826"/>
                    <a:pt x="65438" y="25894"/>
                  </a:cubicBezTo>
                  <a:cubicBezTo>
                    <a:pt x="65403" y="25929"/>
                    <a:pt x="65367" y="26000"/>
                    <a:pt x="65332" y="26036"/>
                  </a:cubicBezTo>
                  <a:cubicBezTo>
                    <a:pt x="65189" y="26071"/>
                    <a:pt x="65047" y="26143"/>
                    <a:pt x="64940" y="26285"/>
                  </a:cubicBezTo>
                  <a:cubicBezTo>
                    <a:pt x="64762" y="26534"/>
                    <a:pt x="64798" y="26854"/>
                    <a:pt x="65011" y="27068"/>
                  </a:cubicBezTo>
                  <a:cubicBezTo>
                    <a:pt x="65332" y="27388"/>
                    <a:pt x="65687" y="27708"/>
                    <a:pt x="66043" y="27993"/>
                  </a:cubicBezTo>
                  <a:cubicBezTo>
                    <a:pt x="60528" y="35785"/>
                    <a:pt x="51562" y="41229"/>
                    <a:pt x="42026" y="42154"/>
                  </a:cubicBezTo>
                  <a:cubicBezTo>
                    <a:pt x="41096" y="42246"/>
                    <a:pt x="40165" y="42291"/>
                    <a:pt x="39235" y="42291"/>
                  </a:cubicBezTo>
                  <a:cubicBezTo>
                    <a:pt x="30067" y="42291"/>
                    <a:pt x="21081" y="37914"/>
                    <a:pt x="15234" y="30839"/>
                  </a:cubicBezTo>
                  <a:cubicBezTo>
                    <a:pt x="11427" y="26214"/>
                    <a:pt x="9221" y="20770"/>
                    <a:pt x="6730" y="15433"/>
                  </a:cubicBezTo>
                  <a:cubicBezTo>
                    <a:pt x="8153" y="15290"/>
                    <a:pt x="9541" y="14864"/>
                    <a:pt x="10786" y="14152"/>
                  </a:cubicBezTo>
                  <a:cubicBezTo>
                    <a:pt x="12530" y="13120"/>
                    <a:pt x="13739" y="11412"/>
                    <a:pt x="14131" y="9420"/>
                  </a:cubicBezTo>
                  <a:cubicBezTo>
                    <a:pt x="14985" y="5435"/>
                    <a:pt x="12423" y="1592"/>
                    <a:pt x="8580" y="418"/>
                  </a:cubicBezTo>
                  <a:cubicBezTo>
                    <a:pt x="7624" y="117"/>
                    <a:pt x="6606" y="0"/>
                    <a:pt x="55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42"/>
            <p:cNvSpPr/>
            <p:nvPr/>
          </p:nvSpPr>
          <p:spPr>
            <a:xfrm>
              <a:off x="3956463" y="1519700"/>
              <a:ext cx="210850" cy="356825"/>
            </a:xfrm>
            <a:custGeom>
              <a:rect b="b" l="l" r="r" t="t"/>
              <a:pathLst>
                <a:path extrusionOk="0" h="14273" w="8434">
                  <a:moveTo>
                    <a:pt x="4605" y="1124"/>
                  </a:moveTo>
                  <a:cubicBezTo>
                    <a:pt x="6674" y="1124"/>
                    <a:pt x="6495" y="3993"/>
                    <a:pt x="6120" y="5626"/>
                  </a:cubicBezTo>
                  <a:cubicBezTo>
                    <a:pt x="5409" y="5768"/>
                    <a:pt x="4697" y="5946"/>
                    <a:pt x="3986" y="6053"/>
                  </a:cubicBezTo>
                  <a:cubicBezTo>
                    <a:pt x="3132" y="6195"/>
                    <a:pt x="2278" y="6195"/>
                    <a:pt x="1424" y="6337"/>
                  </a:cubicBezTo>
                  <a:cubicBezTo>
                    <a:pt x="1388" y="6017"/>
                    <a:pt x="1388" y="5661"/>
                    <a:pt x="1424" y="5341"/>
                  </a:cubicBezTo>
                  <a:cubicBezTo>
                    <a:pt x="1602" y="3705"/>
                    <a:pt x="2420" y="1392"/>
                    <a:pt x="4306" y="1143"/>
                  </a:cubicBezTo>
                  <a:cubicBezTo>
                    <a:pt x="4410" y="1130"/>
                    <a:pt x="4510" y="1124"/>
                    <a:pt x="4605" y="1124"/>
                  </a:cubicBezTo>
                  <a:close/>
                  <a:moveTo>
                    <a:pt x="4547" y="0"/>
                  </a:moveTo>
                  <a:cubicBezTo>
                    <a:pt x="3585" y="0"/>
                    <a:pt x="2610" y="454"/>
                    <a:pt x="1922" y="1143"/>
                  </a:cubicBezTo>
                  <a:cubicBezTo>
                    <a:pt x="605" y="2495"/>
                    <a:pt x="0" y="4594"/>
                    <a:pt x="0" y="6444"/>
                  </a:cubicBezTo>
                  <a:cubicBezTo>
                    <a:pt x="36" y="8366"/>
                    <a:pt x="748" y="10251"/>
                    <a:pt x="2029" y="11710"/>
                  </a:cubicBezTo>
                  <a:cubicBezTo>
                    <a:pt x="3381" y="13276"/>
                    <a:pt x="5373" y="14201"/>
                    <a:pt x="7472" y="14272"/>
                  </a:cubicBezTo>
                  <a:cubicBezTo>
                    <a:pt x="8255" y="14272"/>
                    <a:pt x="8433" y="12956"/>
                    <a:pt x="7615" y="12884"/>
                  </a:cubicBezTo>
                  <a:cubicBezTo>
                    <a:pt x="4697" y="12564"/>
                    <a:pt x="2278" y="10465"/>
                    <a:pt x="1566" y="7654"/>
                  </a:cubicBezTo>
                  <a:lnTo>
                    <a:pt x="1566" y="7654"/>
                  </a:lnTo>
                  <a:cubicBezTo>
                    <a:pt x="1779" y="7663"/>
                    <a:pt x="1991" y="7667"/>
                    <a:pt x="2200" y="7667"/>
                  </a:cubicBezTo>
                  <a:cubicBezTo>
                    <a:pt x="2829" y="7667"/>
                    <a:pt x="3443" y="7627"/>
                    <a:pt x="4057" y="7547"/>
                  </a:cubicBezTo>
                  <a:cubicBezTo>
                    <a:pt x="5017" y="7476"/>
                    <a:pt x="6014" y="7298"/>
                    <a:pt x="6939" y="7014"/>
                  </a:cubicBezTo>
                  <a:cubicBezTo>
                    <a:pt x="7188" y="6942"/>
                    <a:pt x="7366" y="6729"/>
                    <a:pt x="7437" y="6480"/>
                  </a:cubicBezTo>
                  <a:cubicBezTo>
                    <a:pt x="7579" y="5341"/>
                    <a:pt x="7579" y="4167"/>
                    <a:pt x="7401" y="3064"/>
                  </a:cubicBezTo>
                  <a:cubicBezTo>
                    <a:pt x="7259" y="2175"/>
                    <a:pt x="7045" y="1285"/>
                    <a:pt x="6334" y="645"/>
                  </a:cubicBezTo>
                  <a:cubicBezTo>
                    <a:pt x="5799" y="194"/>
                    <a:pt x="5176" y="0"/>
                    <a:pt x="45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42"/>
            <p:cNvSpPr/>
            <p:nvPr/>
          </p:nvSpPr>
          <p:spPr>
            <a:xfrm>
              <a:off x="4843313" y="1141700"/>
              <a:ext cx="266875" cy="121800"/>
            </a:xfrm>
            <a:custGeom>
              <a:rect b="b" l="l" r="r" t="t"/>
              <a:pathLst>
                <a:path extrusionOk="0" h="4872" w="10675">
                  <a:moveTo>
                    <a:pt x="7437" y="1"/>
                  </a:moveTo>
                  <a:cubicBezTo>
                    <a:pt x="6087" y="1"/>
                    <a:pt x="4597" y="302"/>
                    <a:pt x="4021" y="536"/>
                  </a:cubicBezTo>
                  <a:cubicBezTo>
                    <a:pt x="2278" y="1283"/>
                    <a:pt x="855" y="2600"/>
                    <a:pt x="1" y="4308"/>
                  </a:cubicBezTo>
                  <a:cubicBezTo>
                    <a:pt x="1068" y="4687"/>
                    <a:pt x="2179" y="4872"/>
                    <a:pt x="3289" y="4872"/>
                  </a:cubicBezTo>
                  <a:cubicBezTo>
                    <a:pt x="4992" y="4872"/>
                    <a:pt x="6690" y="4436"/>
                    <a:pt x="8220" y="3596"/>
                  </a:cubicBezTo>
                  <a:cubicBezTo>
                    <a:pt x="8825" y="3311"/>
                    <a:pt x="9358" y="2849"/>
                    <a:pt x="9714" y="2279"/>
                  </a:cubicBezTo>
                  <a:cubicBezTo>
                    <a:pt x="10675" y="499"/>
                    <a:pt x="9171" y="1"/>
                    <a:pt x="74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42"/>
            <p:cNvSpPr/>
            <p:nvPr/>
          </p:nvSpPr>
          <p:spPr>
            <a:xfrm>
              <a:off x="4887138" y="1155800"/>
              <a:ext cx="265750" cy="70650"/>
            </a:xfrm>
            <a:custGeom>
              <a:rect b="b" l="l" r="r" t="t"/>
              <a:pathLst>
                <a:path extrusionOk="0" h="2826" w="10630">
                  <a:moveTo>
                    <a:pt x="10095" y="1"/>
                  </a:moveTo>
                  <a:cubicBezTo>
                    <a:pt x="9341" y="1"/>
                    <a:pt x="8570" y="110"/>
                    <a:pt x="7854" y="328"/>
                  </a:cubicBezTo>
                  <a:cubicBezTo>
                    <a:pt x="6965" y="506"/>
                    <a:pt x="6075" y="719"/>
                    <a:pt x="5221" y="968"/>
                  </a:cubicBezTo>
                  <a:cubicBezTo>
                    <a:pt x="4367" y="1217"/>
                    <a:pt x="3478" y="1538"/>
                    <a:pt x="2624" y="1787"/>
                  </a:cubicBezTo>
                  <a:cubicBezTo>
                    <a:pt x="1735" y="2036"/>
                    <a:pt x="881" y="2356"/>
                    <a:pt x="62" y="2712"/>
                  </a:cubicBezTo>
                  <a:cubicBezTo>
                    <a:pt x="1" y="2742"/>
                    <a:pt x="19" y="2826"/>
                    <a:pt x="70" y="2826"/>
                  </a:cubicBezTo>
                  <a:cubicBezTo>
                    <a:pt x="79" y="2826"/>
                    <a:pt x="88" y="2823"/>
                    <a:pt x="98" y="2818"/>
                  </a:cubicBezTo>
                  <a:cubicBezTo>
                    <a:pt x="916" y="2569"/>
                    <a:pt x="1770" y="2249"/>
                    <a:pt x="2624" y="1964"/>
                  </a:cubicBezTo>
                  <a:cubicBezTo>
                    <a:pt x="3442" y="1680"/>
                    <a:pt x="4332" y="1466"/>
                    <a:pt x="5186" y="1288"/>
                  </a:cubicBezTo>
                  <a:cubicBezTo>
                    <a:pt x="6075" y="1111"/>
                    <a:pt x="6929" y="968"/>
                    <a:pt x="7819" y="826"/>
                  </a:cubicBezTo>
                  <a:cubicBezTo>
                    <a:pt x="8246" y="755"/>
                    <a:pt x="8708" y="684"/>
                    <a:pt x="9135" y="612"/>
                  </a:cubicBezTo>
                  <a:cubicBezTo>
                    <a:pt x="9598" y="577"/>
                    <a:pt x="10025" y="506"/>
                    <a:pt x="10416" y="363"/>
                  </a:cubicBezTo>
                  <a:cubicBezTo>
                    <a:pt x="10594" y="328"/>
                    <a:pt x="10630" y="43"/>
                    <a:pt x="10416" y="8"/>
                  </a:cubicBezTo>
                  <a:cubicBezTo>
                    <a:pt x="10310" y="3"/>
                    <a:pt x="10202" y="1"/>
                    <a:pt x="10095" y="1"/>
                  </a:cubicBezTo>
                  <a:close/>
                </a:path>
              </a:pathLst>
            </a:custGeom>
            <a:solidFill>
              <a:srgbClr val="3368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42"/>
            <p:cNvSpPr/>
            <p:nvPr/>
          </p:nvSpPr>
          <p:spPr>
            <a:xfrm>
              <a:off x="4518638" y="960525"/>
              <a:ext cx="308700" cy="129075"/>
            </a:xfrm>
            <a:custGeom>
              <a:rect b="b" l="l" r="r" t="t"/>
              <a:pathLst>
                <a:path extrusionOk="0" h="5163" w="12348">
                  <a:moveTo>
                    <a:pt x="3700" y="1"/>
                  </a:moveTo>
                  <a:cubicBezTo>
                    <a:pt x="2428" y="1"/>
                    <a:pt x="1165" y="310"/>
                    <a:pt x="1" y="916"/>
                  </a:cubicBezTo>
                  <a:cubicBezTo>
                    <a:pt x="1673" y="3264"/>
                    <a:pt x="4270" y="4794"/>
                    <a:pt x="7117" y="5114"/>
                  </a:cubicBezTo>
                  <a:cubicBezTo>
                    <a:pt x="7320" y="5146"/>
                    <a:pt x="7522" y="5162"/>
                    <a:pt x="7724" y="5162"/>
                  </a:cubicBezTo>
                  <a:cubicBezTo>
                    <a:pt x="8195" y="5162"/>
                    <a:pt x="8661" y="5075"/>
                    <a:pt x="9109" y="4901"/>
                  </a:cubicBezTo>
                  <a:cubicBezTo>
                    <a:pt x="12347" y="3335"/>
                    <a:pt x="6903" y="524"/>
                    <a:pt x="5480" y="204"/>
                  </a:cubicBezTo>
                  <a:cubicBezTo>
                    <a:pt x="4891" y="68"/>
                    <a:pt x="4294" y="1"/>
                    <a:pt x="37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42"/>
            <p:cNvSpPr/>
            <p:nvPr/>
          </p:nvSpPr>
          <p:spPr>
            <a:xfrm>
              <a:off x="4568463" y="988750"/>
              <a:ext cx="256850" cy="103300"/>
            </a:xfrm>
            <a:custGeom>
              <a:rect b="b" l="l" r="r" t="t"/>
              <a:pathLst>
                <a:path extrusionOk="0" h="4132" w="10274">
                  <a:moveTo>
                    <a:pt x="71" y="0"/>
                  </a:moveTo>
                  <a:cubicBezTo>
                    <a:pt x="36" y="0"/>
                    <a:pt x="0" y="107"/>
                    <a:pt x="71" y="143"/>
                  </a:cubicBezTo>
                  <a:cubicBezTo>
                    <a:pt x="890" y="392"/>
                    <a:pt x="1779" y="605"/>
                    <a:pt x="2597" y="890"/>
                  </a:cubicBezTo>
                  <a:cubicBezTo>
                    <a:pt x="3451" y="1139"/>
                    <a:pt x="4305" y="1459"/>
                    <a:pt x="5088" y="1815"/>
                  </a:cubicBezTo>
                  <a:cubicBezTo>
                    <a:pt x="5907" y="2171"/>
                    <a:pt x="6725" y="2562"/>
                    <a:pt x="7543" y="2954"/>
                  </a:cubicBezTo>
                  <a:cubicBezTo>
                    <a:pt x="7935" y="3131"/>
                    <a:pt x="8326" y="3345"/>
                    <a:pt x="8753" y="3558"/>
                  </a:cubicBezTo>
                  <a:cubicBezTo>
                    <a:pt x="9109" y="3807"/>
                    <a:pt x="9500" y="3985"/>
                    <a:pt x="9927" y="4128"/>
                  </a:cubicBezTo>
                  <a:cubicBezTo>
                    <a:pt x="9939" y="4130"/>
                    <a:pt x="9951" y="4131"/>
                    <a:pt x="9962" y="4131"/>
                  </a:cubicBezTo>
                  <a:cubicBezTo>
                    <a:pt x="10127" y="4131"/>
                    <a:pt x="10274" y="3907"/>
                    <a:pt x="10141" y="3807"/>
                  </a:cubicBezTo>
                  <a:cubicBezTo>
                    <a:pt x="9429" y="3274"/>
                    <a:pt x="8646" y="2847"/>
                    <a:pt x="7828" y="2562"/>
                  </a:cubicBezTo>
                  <a:cubicBezTo>
                    <a:pt x="7010" y="2206"/>
                    <a:pt x="6156" y="1886"/>
                    <a:pt x="5302" y="1566"/>
                  </a:cubicBezTo>
                  <a:cubicBezTo>
                    <a:pt x="4448" y="1281"/>
                    <a:pt x="3594" y="1032"/>
                    <a:pt x="2704" y="748"/>
                  </a:cubicBezTo>
                  <a:cubicBezTo>
                    <a:pt x="1850" y="427"/>
                    <a:pt x="996" y="214"/>
                    <a:pt x="71" y="0"/>
                  </a:cubicBezTo>
                  <a:close/>
                </a:path>
              </a:pathLst>
            </a:custGeom>
            <a:solidFill>
              <a:srgbClr val="3368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42"/>
            <p:cNvSpPr/>
            <p:nvPr/>
          </p:nvSpPr>
          <p:spPr>
            <a:xfrm>
              <a:off x="4676963" y="2083750"/>
              <a:ext cx="174375" cy="222025"/>
            </a:xfrm>
            <a:custGeom>
              <a:rect b="b" l="l" r="r" t="t"/>
              <a:pathLst>
                <a:path extrusionOk="0" h="8881" w="6975">
                  <a:moveTo>
                    <a:pt x="6619" y="0"/>
                  </a:moveTo>
                  <a:lnTo>
                    <a:pt x="6619" y="0"/>
                  </a:lnTo>
                  <a:cubicBezTo>
                    <a:pt x="3879" y="854"/>
                    <a:pt x="1638" y="2882"/>
                    <a:pt x="464" y="5515"/>
                  </a:cubicBezTo>
                  <a:cubicBezTo>
                    <a:pt x="143" y="6120"/>
                    <a:pt x="1" y="6796"/>
                    <a:pt x="72" y="7508"/>
                  </a:cubicBezTo>
                  <a:cubicBezTo>
                    <a:pt x="211" y="8503"/>
                    <a:pt x="651" y="8880"/>
                    <a:pt x="1229" y="8880"/>
                  </a:cubicBezTo>
                  <a:cubicBezTo>
                    <a:pt x="2717" y="8880"/>
                    <a:pt x="5120" y="6377"/>
                    <a:pt x="5658" y="5480"/>
                  </a:cubicBezTo>
                  <a:cubicBezTo>
                    <a:pt x="6619" y="3808"/>
                    <a:pt x="6975" y="1886"/>
                    <a:pt x="66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42"/>
            <p:cNvSpPr/>
            <p:nvPr/>
          </p:nvSpPr>
          <p:spPr>
            <a:xfrm>
              <a:off x="4647038" y="2129275"/>
              <a:ext cx="174700" cy="214000"/>
            </a:xfrm>
            <a:custGeom>
              <a:rect b="b" l="l" r="r" t="t"/>
              <a:pathLst>
                <a:path extrusionOk="0" h="8560" w="6988">
                  <a:moveTo>
                    <a:pt x="6928" y="0"/>
                  </a:moveTo>
                  <a:cubicBezTo>
                    <a:pt x="6915" y="0"/>
                    <a:pt x="6901" y="9"/>
                    <a:pt x="6891" y="30"/>
                  </a:cubicBezTo>
                  <a:cubicBezTo>
                    <a:pt x="6393" y="741"/>
                    <a:pt x="5895" y="1488"/>
                    <a:pt x="5397" y="2236"/>
                  </a:cubicBezTo>
                  <a:cubicBezTo>
                    <a:pt x="4898" y="2983"/>
                    <a:pt x="4329" y="3659"/>
                    <a:pt x="3724" y="4335"/>
                  </a:cubicBezTo>
                  <a:cubicBezTo>
                    <a:pt x="3119" y="5011"/>
                    <a:pt x="2550" y="5651"/>
                    <a:pt x="1910" y="6292"/>
                  </a:cubicBezTo>
                  <a:cubicBezTo>
                    <a:pt x="1625" y="6648"/>
                    <a:pt x="1305" y="6968"/>
                    <a:pt x="949" y="7288"/>
                  </a:cubicBezTo>
                  <a:cubicBezTo>
                    <a:pt x="629" y="7537"/>
                    <a:pt x="344" y="7893"/>
                    <a:pt x="59" y="8213"/>
                  </a:cubicBezTo>
                  <a:cubicBezTo>
                    <a:pt x="0" y="8361"/>
                    <a:pt x="89" y="8559"/>
                    <a:pt x="223" y="8559"/>
                  </a:cubicBezTo>
                  <a:cubicBezTo>
                    <a:pt x="250" y="8559"/>
                    <a:pt x="279" y="8551"/>
                    <a:pt x="308" y="8533"/>
                  </a:cubicBezTo>
                  <a:cubicBezTo>
                    <a:pt x="1056" y="8106"/>
                    <a:pt x="1625" y="7359"/>
                    <a:pt x="2159" y="6719"/>
                  </a:cubicBezTo>
                  <a:cubicBezTo>
                    <a:pt x="2728" y="6078"/>
                    <a:pt x="3368" y="5331"/>
                    <a:pt x="3902" y="4619"/>
                  </a:cubicBezTo>
                  <a:cubicBezTo>
                    <a:pt x="4436" y="3872"/>
                    <a:pt x="4934" y="3125"/>
                    <a:pt x="5503" y="2378"/>
                  </a:cubicBezTo>
                  <a:cubicBezTo>
                    <a:pt x="6037" y="1666"/>
                    <a:pt x="6535" y="883"/>
                    <a:pt x="6962" y="101"/>
                  </a:cubicBezTo>
                  <a:cubicBezTo>
                    <a:pt x="6987" y="50"/>
                    <a:pt x="6959" y="0"/>
                    <a:pt x="6928" y="0"/>
                  </a:cubicBezTo>
                  <a:close/>
                </a:path>
              </a:pathLst>
            </a:custGeom>
            <a:solidFill>
              <a:srgbClr val="3368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42"/>
            <p:cNvSpPr/>
            <p:nvPr/>
          </p:nvSpPr>
          <p:spPr>
            <a:xfrm>
              <a:off x="3551863" y="942450"/>
              <a:ext cx="361125" cy="465300"/>
            </a:xfrm>
            <a:custGeom>
              <a:rect b="b" l="l" r="r" t="t"/>
              <a:pathLst>
                <a:path extrusionOk="0" h="18612" w="14445">
                  <a:moveTo>
                    <a:pt x="258" y="0"/>
                  </a:moveTo>
                  <a:cubicBezTo>
                    <a:pt x="134" y="0"/>
                    <a:pt x="0" y="135"/>
                    <a:pt x="102" y="287"/>
                  </a:cubicBezTo>
                  <a:cubicBezTo>
                    <a:pt x="3269" y="5268"/>
                    <a:pt x="6684" y="10072"/>
                    <a:pt x="10385" y="14661"/>
                  </a:cubicBezTo>
                  <a:cubicBezTo>
                    <a:pt x="11417" y="15942"/>
                    <a:pt x="12448" y="17330"/>
                    <a:pt x="13623" y="18504"/>
                  </a:cubicBezTo>
                  <a:cubicBezTo>
                    <a:pt x="13698" y="18580"/>
                    <a:pt x="13788" y="18612"/>
                    <a:pt x="13877" y="18612"/>
                  </a:cubicBezTo>
                  <a:cubicBezTo>
                    <a:pt x="14164" y="18612"/>
                    <a:pt x="14445" y="18278"/>
                    <a:pt x="14228" y="18006"/>
                  </a:cubicBezTo>
                  <a:cubicBezTo>
                    <a:pt x="13338" y="16832"/>
                    <a:pt x="12306" y="15764"/>
                    <a:pt x="11345" y="14661"/>
                  </a:cubicBezTo>
                  <a:cubicBezTo>
                    <a:pt x="10420" y="13558"/>
                    <a:pt x="9460" y="12384"/>
                    <a:pt x="8499" y="11210"/>
                  </a:cubicBezTo>
                  <a:cubicBezTo>
                    <a:pt x="6684" y="8933"/>
                    <a:pt x="4905" y="6585"/>
                    <a:pt x="3197" y="4201"/>
                  </a:cubicBezTo>
                  <a:cubicBezTo>
                    <a:pt x="2237" y="2849"/>
                    <a:pt x="1312" y="1461"/>
                    <a:pt x="387" y="73"/>
                  </a:cubicBezTo>
                  <a:cubicBezTo>
                    <a:pt x="356" y="22"/>
                    <a:pt x="308" y="0"/>
                    <a:pt x="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42"/>
            <p:cNvSpPr/>
            <p:nvPr/>
          </p:nvSpPr>
          <p:spPr>
            <a:xfrm>
              <a:off x="3805688" y="966075"/>
              <a:ext cx="26275" cy="324900"/>
            </a:xfrm>
            <a:custGeom>
              <a:rect b="b" l="l" r="r" t="t"/>
              <a:pathLst>
                <a:path extrusionOk="0" h="12996" w="1051">
                  <a:moveTo>
                    <a:pt x="979" y="0"/>
                  </a:moveTo>
                  <a:cubicBezTo>
                    <a:pt x="961" y="0"/>
                    <a:pt x="943" y="18"/>
                    <a:pt x="943" y="53"/>
                  </a:cubicBezTo>
                  <a:lnTo>
                    <a:pt x="943" y="18"/>
                  </a:lnTo>
                  <a:cubicBezTo>
                    <a:pt x="694" y="2117"/>
                    <a:pt x="588" y="4216"/>
                    <a:pt x="445" y="6316"/>
                  </a:cubicBezTo>
                  <a:cubicBezTo>
                    <a:pt x="303" y="8450"/>
                    <a:pt x="161" y="10621"/>
                    <a:pt x="18" y="12756"/>
                  </a:cubicBezTo>
                  <a:cubicBezTo>
                    <a:pt x="0" y="12916"/>
                    <a:pt x="116" y="12996"/>
                    <a:pt x="241" y="12996"/>
                  </a:cubicBezTo>
                  <a:cubicBezTo>
                    <a:pt x="365" y="12996"/>
                    <a:pt x="499" y="12916"/>
                    <a:pt x="516" y="12756"/>
                  </a:cubicBezTo>
                  <a:cubicBezTo>
                    <a:pt x="588" y="10656"/>
                    <a:pt x="694" y="8522"/>
                    <a:pt x="801" y="6422"/>
                  </a:cubicBezTo>
                  <a:cubicBezTo>
                    <a:pt x="908" y="4288"/>
                    <a:pt x="1050" y="2153"/>
                    <a:pt x="1015" y="53"/>
                  </a:cubicBezTo>
                  <a:cubicBezTo>
                    <a:pt x="1015" y="18"/>
                    <a:pt x="997" y="0"/>
                    <a:pt x="9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42"/>
            <p:cNvSpPr/>
            <p:nvPr/>
          </p:nvSpPr>
          <p:spPr>
            <a:xfrm>
              <a:off x="3516138" y="1211575"/>
              <a:ext cx="251250" cy="26425"/>
            </a:xfrm>
            <a:custGeom>
              <a:rect b="b" l="l" r="r" t="t"/>
              <a:pathLst>
                <a:path extrusionOk="0" h="1057" w="10050">
                  <a:moveTo>
                    <a:pt x="2508" y="1"/>
                  </a:moveTo>
                  <a:cubicBezTo>
                    <a:pt x="1720" y="1"/>
                    <a:pt x="932" y="19"/>
                    <a:pt x="143" y="54"/>
                  </a:cubicBezTo>
                  <a:cubicBezTo>
                    <a:pt x="1" y="89"/>
                    <a:pt x="1" y="267"/>
                    <a:pt x="143" y="303"/>
                  </a:cubicBezTo>
                  <a:cubicBezTo>
                    <a:pt x="341" y="301"/>
                    <a:pt x="539" y="299"/>
                    <a:pt x="737" y="299"/>
                  </a:cubicBezTo>
                  <a:cubicBezTo>
                    <a:pt x="3705" y="299"/>
                    <a:pt x="6670" y="550"/>
                    <a:pt x="9572" y="1050"/>
                  </a:cubicBezTo>
                  <a:cubicBezTo>
                    <a:pt x="9593" y="1054"/>
                    <a:pt x="9613" y="1056"/>
                    <a:pt x="9633" y="1056"/>
                  </a:cubicBezTo>
                  <a:cubicBezTo>
                    <a:pt x="9943" y="1056"/>
                    <a:pt x="10049" y="550"/>
                    <a:pt x="9714" y="516"/>
                  </a:cubicBezTo>
                  <a:cubicBezTo>
                    <a:pt x="7327" y="168"/>
                    <a:pt x="4920" y="1"/>
                    <a:pt x="2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42"/>
            <p:cNvSpPr/>
            <p:nvPr/>
          </p:nvSpPr>
          <p:spPr>
            <a:xfrm>
              <a:off x="5316638" y="1448400"/>
              <a:ext cx="313075" cy="500625"/>
            </a:xfrm>
            <a:custGeom>
              <a:rect b="b" l="l" r="r" t="t"/>
              <a:pathLst>
                <a:path extrusionOk="0" h="20025" w="12523">
                  <a:moveTo>
                    <a:pt x="12275" y="0"/>
                  </a:moveTo>
                  <a:cubicBezTo>
                    <a:pt x="12219" y="0"/>
                    <a:pt x="12164" y="24"/>
                    <a:pt x="12130" y="81"/>
                  </a:cubicBezTo>
                  <a:cubicBezTo>
                    <a:pt x="8963" y="5098"/>
                    <a:pt x="5796" y="10115"/>
                    <a:pt x="2665" y="15203"/>
                  </a:cubicBezTo>
                  <a:cubicBezTo>
                    <a:pt x="2238" y="15879"/>
                    <a:pt x="1811" y="16590"/>
                    <a:pt x="1384" y="17302"/>
                  </a:cubicBezTo>
                  <a:cubicBezTo>
                    <a:pt x="922" y="18014"/>
                    <a:pt x="495" y="18761"/>
                    <a:pt x="103" y="19544"/>
                  </a:cubicBezTo>
                  <a:cubicBezTo>
                    <a:pt x="0" y="19775"/>
                    <a:pt x="214" y="20025"/>
                    <a:pt x="420" y="20025"/>
                  </a:cubicBezTo>
                  <a:cubicBezTo>
                    <a:pt x="500" y="20025"/>
                    <a:pt x="578" y="19988"/>
                    <a:pt x="637" y="19899"/>
                  </a:cubicBezTo>
                  <a:cubicBezTo>
                    <a:pt x="1100" y="19330"/>
                    <a:pt x="1491" y="18725"/>
                    <a:pt x="1847" y="18085"/>
                  </a:cubicBezTo>
                  <a:cubicBezTo>
                    <a:pt x="2238" y="17444"/>
                    <a:pt x="2630" y="16804"/>
                    <a:pt x="3021" y="16128"/>
                  </a:cubicBezTo>
                  <a:cubicBezTo>
                    <a:pt x="3804" y="14847"/>
                    <a:pt x="4587" y="13566"/>
                    <a:pt x="5334" y="12285"/>
                  </a:cubicBezTo>
                  <a:cubicBezTo>
                    <a:pt x="6864" y="9723"/>
                    <a:pt x="8358" y="7197"/>
                    <a:pt x="9853" y="4635"/>
                  </a:cubicBezTo>
                  <a:cubicBezTo>
                    <a:pt x="10706" y="3176"/>
                    <a:pt x="11560" y="1718"/>
                    <a:pt x="12450" y="259"/>
                  </a:cubicBezTo>
                  <a:cubicBezTo>
                    <a:pt x="12523" y="113"/>
                    <a:pt x="12396" y="0"/>
                    <a:pt x="12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42"/>
            <p:cNvSpPr/>
            <p:nvPr/>
          </p:nvSpPr>
          <p:spPr>
            <a:xfrm>
              <a:off x="5479313" y="1331650"/>
              <a:ext cx="18725" cy="356300"/>
            </a:xfrm>
            <a:custGeom>
              <a:rect b="b" l="l" r="r" t="t"/>
              <a:pathLst>
                <a:path extrusionOk="0" h="14252" w="749">
                  <a:moveTo>
                    <a:pt x="392" y="1"/>
                  </a:moveTo>
                  <a:cubicBezTo>
                    <a:pt x="303" y="1"/>
                    <a:pt x="214" y="54"/>
                    <a:pt x="214" y="161"/>
                  </a:cubicBezTo>
                  <a:lnTo>
                    <a:pt x="214" y="196"/>
                  </a:lnTo>
                  <a:cubicBezTo>
                    <a:pt x="321" y="2509"/>
                    <a:pt x="321" y="4822"/>
                    <a:pt x="250" y="7135"/>
                  </a:cubicBezTo>
                  <a:cubicBezTo>
                    <a:pt x="214" y="8273"/>
                    <a:pt x="179" y="9412"/>
                    <a:pt x="108" y="10550"/>
                  </a:cubicBezTo>
                  <a:cubicBezTo>
                    <a:pt x="72" y="11725"/>
                    <a:pt x="1" y="12899"/>
                    <a:pt x="36" y="14073"/>
                  </a:cubicBezTo>
                  <a:cubicBezTo>
                    <a:pt x="36" y="14189"/>
                    <a:pt x="130" y="14252"/>
                    <a:pt x="222" y="14252"/>
                  </a:cubicBezTo>
                  <a:cubicBezTo>
                    <a:pt x="300" y="14252"/>
                    <a:pt x="376" y="14206"/>
                    <a:pt x="392" y="14109"/>
                  </a:cubicBezTo>
                  <a:cubicBezTo>
                    <a:pt x="570" y="12970"/>
                    <a:pt x="677" y="11831"/>
                    <a:pt x="677" y="10657"/>
                  </a:cubicBezTo>
                  <a:cubicBezTo>
                    <a:pt x="748" y="9519"/>
                    <a:pt x="748" y="8344"/>
                    <a:pt x="748" y="7170"/>
                  </a:cubicBezTo>
                  <a:cubicBezTo>
                    <a:pt x="748" y="4822"/>
                    <a:pt x="677" y="2509"/>
                    <a:pt x="570" y="161"/>
                  </a:cubicBezTo>
                  <a:cubicBezTo>
                    <a:pt x="570" y="54"/>
                    <a:pt x="481" y="1"/>
                    <a:pt x="3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42"/>
            <p:cNvSpPr/>
            <p:nvPr/>
          </p:nvSpPr>
          <p:spPr>
            <a:xfrm>
              <a:off x="5369563" y="1685650"/>
              <a:ext cx="282750" cy="184100"/>
            </a:xfrm>
            <a:custGeom>
              <a:rect b="b" l="l" r="r" t="t"/>
              <a:pathLst>
                <a:path extrusionOk="0" h="7364" w="11310">
                  <a:moveTo>
                    <a:pt x="11161" y="1"/>
                  </a:moveTo>
                  <a:cubicBezTo>
                    <a:pt x="11145" y="1"/>
                    <a:pt x="11129" y="6"/>
                    <a:pt x="11116" y="20"/>
                  </a:cubicBezTo>
                  <a:cubicBezTo>
                    <a:pt x="9443" y="1301"/>
                    <a:pt x="7593" y="2297"/>
                    <a:pt x="5814" y="3400"/>
                  </a:cubicBezTo>
                  <a:cubicBezTo>
                    <a:pt x="3964" y="4503"/>
                    <a:pt x="2149" y="5641"/>
                    <a:pt x="299" y="6780"/>
                  </a:cubicBezTo>
                  <a:cubicBezTo>
                    <a:pt x="1" y="6959"/>
                    <a:pt x="203" y="7363"/>
                    <a:pt x="486" y="7363"/>
                  </a:cubicBezTo>
                  <a:cubicBezTo>
                    <a:pt x="540" y="7363"/>
                    <a:pt x="597" y="7348"/>
                    <a:pt x="655" y="7314"/>
                  </a:cubicBezTo>
                  <a:cubicBezTo>
                    <a:pt x="2470" y="6104"/>
                    <a:pt x="4284" y="4930"/>
                    <a:pt x="6134" y="3756"/>
                  </a:cubicBezTo>
                  <a:cubicBezTo>
                    <a:pt x="7878" y="2617"/>
                    <a:pt x="9692" y="1514"/>
                    <a:pt x="11222" y="198"/>
                  </a:cubicBezTo>
                  <a:cubicBezTo>
                    <a:pt x="11309" y="111"/>
                    <a:pt x="11231" y="1"/>
                    <a:pt x="11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42"/>
            <p:cNvSpPr/>
            <p:nvPr/>
          </p:nvSpPr>
          <p:spPr>
            <a:xfrm>
              <a:off x="3790113" y="936225"/>
              <a:ext cx="64700" cy="54200"/>
            </a:xfrm>
            <a:custGeom>
              <a:rect b="b" l="l" r="r" t="t"/>
              <a:pathLst>
                <a:path extrusionOk="0" h="2168" w="2588">
                  <a:moveTo>
                    <a:pt x="1489" y="0"/>
                  </a:moveTo>
                  <a:cubicBezTo>
                    <a:pt x="1468" y="0"/>
                    <a:pt x="1446" y="1"/>
                    <a:pt x="1424" y="2"/>
                  </a:cubicBezTo>
                  <a:cubicBezTo>
                    <a:pt x="463" y="38"/>
                    <a:pt x="1" y="1212"/>
                    <a:pt x="712" y="1888"/>
                  </a:cubicBezTo>
                  <a:cubicBezTo>
                    <a:pt x="927" y="2081"/>
                    <a:pt x="1184" y="2167"/>
                    <a:pt x="1437" y="2167"/>
                  </a:cubicBezTo>
                  <a:cubicBezTo>
                    <a:pt x="2022" y="2167"/>
                    <a:pt x="2587" y="1705"/>
                    <a:pt x="2563" y="1034"/>
                  </a:cubicBezTo>
                  <a:cubicBezTo>
                    <a:pt x="2528" y="451"/>
                    <a:pt x="2064" y="0"/>
                    <a:pt x="1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42"/>
            <p:cNvSpPr/>
            <p:nvPr/>
          </p:nvSpPr>
          <p:spPr>
            <a:xfrm>
              <a:off x="3494788" y="905100"/>
              <a:ext cx="101775" cy="86675"/>
            </a:xfrm>
            <a:custGeom>
              <a:rect b="b" l="l" r="r" t="t"/>
              <a:pathLst>
                <a:path extrusionOk="0" h="3467" w="4071">
                  <a:moveTo>
                    <a:pt x="2308" y="1"/>
                  </a:moveTo>
                  <a:cubicBezTo>
                    <a:pt x="2287" y="1"/>
                    <a:pt x="2265" y="1"/>
                    <a:pt x="2243" y="2"/>
                  </a:cubicBezTo>
                  <a:cubicBezTo>
                    <a:pt x="713" y="73"/>
                    <a:pt x="1" y="1959"/>
                    <a:pt x="1140" y="2991"/>
                  </a:cubicBezTo>
                  <a:cubicBezTo>
                    <a:pt x="1480" y="3320"/>
                    <a:pt x="1892" y="3466"/>
                    <a:pt x="2296" y="3466"/>
                  </a:cubicBezTo>
                  <a:cubicBezTo>
                    <a:pt x="3202" y="3466"/>
                    <a:pt x="4071" y="2732"/>
                    <a:pt x="4022" y="1674"/>
                  </a:cubicBezTo>
                  <a:cubicBezTo>
                    <a:pt x="3987" y="735"/>
                    <a:pt x="3239" y="1"/>
                    <a:pt x="23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42"/>
            <p:cNvSpPr/>
            <p:nvPr/>
          </p:nvSpPr>
          <p:spPr>
            <a:xfrm>
              <a:off x="3443213" y="1181750"/>
              <a:ext cx="92250" cy="77875"/>
            </a:xfrm>
            <a:custGeom>
              <a:rect b="b" l="l" r="r" t="t"/>
              <a:pathLst>
                <a:path extrusionOk="0" h="3115" w="3690">
                  <a:moveTo>
                    <a:pt x="2093" y="0"/>
                  </a:moveTo>
                  <a:cubicBezTo>
                    <a:pt x="2071" y="0"/>
                    <a:pt x="2050" y="0"/>
                    <a:pt x="2028" y="1"/>
                  </a:cubicBezTo>
                  <a:cubicBezTo>
                    <a:pt x="641" y="37"/>
                    <a:pt x="0" y="1745"/>
                    <a:pt x="1032" y="2706"/>
                  </a:cubicBezTo>
                  <a:cubicBezTo>
                    <a:pt x="1336" y="2988"/>
                    <a:pt x="1704" y="3115"/>
                    <a:pt x="2066" y="3115"/>
                  </a:cubicBezTo>
                  <a:cubicBezTo>
                    <a:pt x="2890" y="3115"/>
                    <a:pt x="3690" y="2460"/>
                    <a:pt x="3665" y="1496"/>
                  </a:cubicBezTo>
                  <a:cubicBezTo>
                    <a:pt x="3630" y="663"/>
                    <a:pt x="2920" y="0"/>
                    <a:pt x="20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42"/>
            <p:cNvSpPr/>
            <p:nvPr/>
          </p:nvSpPr>
          <p:spPr>
            <a:xfrm>
              <a:off x="5460638" y="1296075"/>
              <a:ext cx="65625" cy="54600"/>
            </a:xfrm>
            <a:custGeom>
              <a:rect b="b" l="l" r="r" t="t"/>
              <a:pathLst>
                <a:path extrusionOk="0" h="2184" w="2625">
                  <a:moveTo>
                    <a:pt x="1409" y="1"/>
                  </a:moveTo>
                  <a:cubicBezTo>
                    <a:pt x="1344" y="1"/>
                    <a:pt x="1277" y="6"/>
                    <a:pt x="1210" y="18"/>
                  </a:cubicBezTo>
                  <a:cubicBezTo>
                    <a:pt x="250" y="196"/>
                    <a:pt x="1" y="1442"/>
                    <a:pt x="783" y="1975"/>
                  </a:cubicBezTo>
                  <a:cubicBezTo>
                    <a:pt x="982" y="2119"/>
                    <a:pt x="1201" y="2184"/>
                    <a:pt x="1414" y="2184"/>
                  </a:cubicBezTo>
                  <a:cubicBezTo>
                    <a:pt x="2043" y="2184"/>
                    <a:pt x="2624" y="1625"/>
                    <a:pt x="2491" y="908"/>
                  </a:cubicBezTo>
                  <a:cubicBezTo>
                    <a:pt x="2396" y="370"/>
                    <a:pt x="1936" y="1"/>
                    <a:pt x="1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42"/>
            <p:cNvSpPr/>
            <p:nvPr/>
          </p:nvSpPr>
          <p:spPr>
            <a:xfrm>
              <a:off x="5580738" y="1406250"/>
              <a:ext cx="91000" cy="76000"/>
            </a:xfrm>
            <a:custGeom>
              <a:rect b="b" l="l" r="r" t="t"/>
              <a:pathLst>
                <a:path extrusionOk="0" h="3040" w="3640">
                  <a:moveTo>
                    <a:pt x="1938" y="0"/>
                  </a:moveTo>
                  <a:cubicBezTo>
                    <a:pt x="1850" y="0"/>
                    <a:pt x="1761" y="8"/>
                    <a:pt x="1672" y="23"/>
                  </a:cubicBezTo>
                  <a:cubicBezTo>
                    <a:pt x="356" y="272"/>
                    <a:pt x="0" y="2016"/>
                    <a:pt x="1103" y="2763"/>
                  </a:cubicBezTo>
                  <a:cubicBezTo>
                    <a:pt x="1382" y="2954"/>
                    <a:pt x="1679" y="3039"/>
                    <a:pt x="1966" y="3039"/>
                  </a:cubicBezTo>
                  <a:cubicBezTo>
                    <a:pt x="2853" y="3039"/>
                    <a:pt x="3640" y="2228"/>
                    <a:pt x="3451" y="1233"/>
                  </a:cubicBezTo>
                  <a:cubicBezTo>
                    <a:pt x="3325" y="504"/>
                    <a:pt x="2661" y="0"/>
                    <a:pt x="19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42"/>
            <p:cNvSpPr/>
            <p:nvPr/>
          </p:nvSpPr>
          <p:spPr>
            <a:xfrm>
              <a:off x="5602963" y="1653700"/>
              <a:ext cx="74525" cy="62250"/>
            </a:xfrm>
            <a:custGeom>
              <a:rect b="b" l="l" r="r" t="t"/>
              <a:pathLst>
                <a:path extrusionOk="0" h="2490" w="2981">
                  <a:moveTo>
                    <a:pt x="1595" y="0"/>
                  </a:moveTo>
                  <a:cubicBezTo>
                    <a:pt x="1527" y="0"/>
                    <a:pt x="1458" y="6"/>
                    <a:pt x="1388" y="17"/>
                  </a:cubicBezTo>
                  <a:cubicBezTo>
                    <a:pt x="285" y="230"/>
                    <a:pt x="1" y="1654"/>
                    <a:pt x="926" y="2258"/>
                  </a:cubicBezTo>
                  <a:cubicBezTo>
                    <a:pt x="1147" y="2418"/>
                    <a:pt x="1389" y="2489"/>
                    <a:pt x="1624" y="2489"/>
                  </a:cubicBezTo>
                  <a:cubicBezTo>
                    <a:pt x="2332" y="2489"/>
                    <a:pt x="2981" y="1841"/>
                    <a:pt x="2847" y="1013"/>
                  </a:cubicBezTo>
                  <a:cubicBezTo>
                    <a:pt x="2719" y="407"/>
                    <a:pt x="2191" y="0"/>
                    <a:pt x="15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42"/>
            <p:cNvSpPr/>
            <p:nvPr/>
          </p:nvSpPr>
          <p:spPr>
            <a:xfrm>
              <a:off x="3681588" y="995850"/>
              <a:ext cx="58750" cy="101450"/>
            </a:xfrm>
            <a:custGeom>
              <a:rect b="b" l="l" r="r" t="t"/>
              <a:pathLst>
                <a:path extrusionOk="0" h="4058" w="2350">
                  <a:moveTo>
                    <a:pt x="1602" y="1"/>
                  </a:moveTo>
                  <a:cubicBezTo>
                    <a:pt x="1602" y="1"/>
                    <a:pt x="1" y="1744"/>
                    <a:pt x="1780" y="4057"/>
                  </a:cubicBezTo>
                  <a:cubicBezTo>
                    <a:pt x="2349" y="2741"/>
                    <a:pt x="2314" y="1246"/>
                    <a:pt x="16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42"/>
            <p:cNvSpPr/>
            <p:nvPr/>
          </p:nvSpPr>
          <p:spPr>
            <a:xfrm>
              <a:off x="3508138" y="1104525"/>
              <a:ext cx="101425" cy="31825"/>
            </a:xfrm>
            <a:custGeom>
              <a:rect b="b" l="l" r="r" t="t"/>
              <a:pathLst>
                <a:path extrusionOk="0" h="1273" w="4057">
                  <a:moveTo>
                    <a:pt x="2495" y="1"/>
                  </a:moveTo>
                  <a:cubicBezTo>
                    <a:pt x="1622" y="1"/>
                    <a:pt x="756" y="253"/>
                    <a:pt x="1" y="742"/>
                  </a:cubicBezTo>
                  <a:cubicBezTo>
                    <a:pt x="1" y="742"/>
                    <a:pt x="686" y="1272"/>
                    <a:pt x="1706" y="1272"/>
                  </a:cubicBezTo>
                  <a:cubicBezTo>
                    <a:pt x="2378" y="1272"/>
                    <a:pt x="3195" y="1042"/>
                    <a:pt x="4057" y="279"/>
                  </a:cubicBezTo>
                  <a:cubicBezTo>
                    <a:pt x="3549" y="92"/>
                    <a:pt x="3020" y="1"/>
                    <a:pt x="24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42"/>
            <p:cNvSpPr/>
            <p:nvPr/>
          </p:nvSpPr>
          <p:spPr>
            <a:xfrm>
              <a:off x="3664688" y="1294600"/>
              <a:ext cx="101450" cy="31800"/>
            </a:xfrm>
            <a:custGeom>
              <a:rect b="b" l="l" r="r" t="t"/>
              <a:pathLst>
                <a:path extrusionOk="0" h="1272" w="4058">
                  <a:moveTo>
                    <a:pt x="2440" y="0"/>
                  </a:moveTo>
                  <a:cubicBezTo>
                    <a:pt x="1586" y="0"/>
                    <a:pt x="740" y="239"/>
                    <a:pt x="1" y="718"/>
                  </a:cubicBezTo>
                  <a:cubicBezTo>
                    <a:pt x="1" y="718"/>
                    <a:pt x="686" y="1271"/>
                    <a:pt x="1720" y="1271"/>
                  </a:cubicBezTo>
                  <a:cubicBezTo>
                    <a:pt x="2385" y="1271"/>
                    <a:pt x="3194" y="1043"/>
                    <a:pt x="4057" y="291"/>
                  </a:cubicBezTo>
                  <a:cubicBezTo>
                    <a:pt x="3531" y="97"/>
                    <a:pt x="2984" y="0"/>
                    <a:pt x="2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42"/>
            <p:cNvSpPr/>
            <p:nvPr/>
          </p:nvSpPr>
          <p:spPr>
            <a:xfrm>
              <a:off x="5380588" y="1601625"/>
              <a:ext cx="60500" cy="119225"/>
            </a:xfrm>
            <a:custGeom>
              <a:rect b="b" l="l" r="r" t="t"/>
              <a:pathLst>
                <a:path extrusionOk="0" h="4769" w="2420">
                  <a:moveTo>
                    <a:pt x="1922" y="1"/>
                  </a:moveTo>
                  <a:lnTo>
                    <a:pt x="1922" y="1"/>
                  </a:lnTo>
                  <a:cubicBezTo>
                    <a:pt x="1922" y="1"/>
                    <a:pt x="0" y="1353"/>
                    <a:pt x="1032" y="4768"/>
                  </a:cubicBezTo>
                  <a:cubicBezTo>
                    <a:pt x="1032" y="4768"/>
                    <a:pt x="2420" y="3167"/>
                    <a:pt x="19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42"/>
            <p:cNvSpPr/>
            <p:nvPr/>
          </p:nvSpPr>
          <p:spPr>
            <a:xfrm>
              <a:off x="5586063" y="1546225"/>
              <a:ext cx="114775" cy="43300"/>
            </a:xfrm>
            <a:custGeom>
              <a:rect b="b" l="l" r="r" t="t"/>
              <a:pathLst>
                <a:path extrusionOk="0" h="1732" w="4591">
                  <a:moveTo>
                    <a:pt x="3458" y="0"/>
                  </a:moveTo>
                  <a:cubicBezTo>
                    <a:pt x="2621" y="0"/>
                    <a:pt x="1389" y="314"/>
                    <a:pt x="1" y="1683"/>
                  </a:cubicBezTo>
                  <a:cubicBezTo>
                    <a:pt x="1" y="1683"/>
                    <a:pt x="215" y="1732"/>
                    <a:pt x="592" y="1732"/>
                  </a:cubicBezTo>
                  <a:cubicBezTo>
                    <a:pt x="1375" y="1732"/>
                    <a:pt x="2861" y="1521"/>
                    <a:pt x="4591" y="224"/>
                  </a:cubicBezTo>
                  <a:cubicBezTo>
                    <a:pt x="4591" y="224"/>
                    <a:pt x="4165" y="0"/>
                    <a:pt x="34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42"/>
            <p:cNvSpPr/>
            <p:nvPr/>
          </p:nvSpPr>
          <p:spPr>
            <a:xfrm>
              <a:off x="4474163" y="1293600"/>
              <a:ext cx="115675" cy="43125"/>
            </a:xfrm>
            <a:custGeom>
              <a:rect b="b" l="l" r="r" t="t"/>
              <a:pathLst>
                <a:path extrusionOk="0" h="1725" w="4627">
                  <a:moveTo>
                    <a:pt x="3490" y="0"/>
                  </a:moveTo>
                  <a:cubicBezTo>
                    <a:pt x="2649" y="0"/>
                    <a:pt x="1408" y="314"/>
                    <a:pt x="1" y="1683"/>
                  </a:cubicBezTo>
                  <a:cubicBezTo>
                    <a:pt x="1" y="1683"/>
                    <a:pt x="201" y="1724"/>
                    <a:pt x="555" y="1724"/>
                  </a:cubicBezTo>
                  <a:cubicBezTo>
                    <a:pt x="1335" y="1724"/>
                    <a:pt x="2863" y="1522"/>
                    <a:pt x="4626" y="224"/>
                  </a:cubicBezTo>
                  <a:cubicBezTo>
                    <a:pt x="4626" y="224"/>
                    <a:pt x="4201" y="0"/>
                    <a:pt x="34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42"/>
            <p:cNvSpPr/>
            <p:nvPr/>
          </p:nvSpPr>
          <p:spPr>
            <a:xfrm>
              <a:off x="4959838" y="2100375"/>
              <a:ext cx="114775" cy="43150"/>
            </a:xfrm>
            <a:custGeom>
              <a:rect b="b" l="l" r="r" t="t"/>
              <a:pathLst>
                <a:path extrusionOk="0" h="1726" w="4591">
                  <a:moveTo>
                    <a:pt x="3458" y="1"/>
                  </a:moveTo>
                  <a:cubicBezTo>
                    <a:pt x="2621" y="1"/>
                    <a:pt x="1389" y="315"/>
                    <a:pt x="1" y="1684"/>
                  </a:cubicBezTo>
                  <a:cubicBezTo>
                    <a:pt x="1" y="1684"/>
                    <a:pt x="201" y="1725"/>
                    <a:pt x="554" y="1725"/>
                  </a:cubicBezTo>
                  <a:cubicBezTo>
                    <a:pt x="1332" y="1725"/>
                    <a:pt x="2852" y="1523"/>
                    <a:pt x="4591" y="225"/>
                  </a:cubicBezTo>
                  <a:cubicBezTo>
                    <a:pt x="4591" y="225"/>
                    <a:pt x="4165" y="1"/>
                    <a:pt x="34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42"/>
            <p:cNvSpPr/>
            <p:nvPr/>
          </p:nvSpPr>
          <p:spPr>
            <a:xfrm>
              <a:off x="4015163" y="1952975"/>
              <a:ext cx="73850" cy="113900"/>
            </a:xfrm>
            <a:custGeom>
              <a:rect b="b" l="l" r="r" t="t"/>
              <a:pathLst>
                <a:path extrusionOk="0" h="4556" w="2954">
                  <a:moveTo>
                    <a:pt x="392" y="1"/>
                  </a:moveTo>
                  <a:cubicBezTo>
                    <a:pt x="392" y="1"/>
                    <a:pt x="1" y="2029"/>
                    <a:pt x="1958" y="4555"/>
                  </a:cubicBezTo>
                  <a:cubicBezTo>
                    <a:pt x="1958" y="4555"/>
                    <a:pt x="2954" y="2527"/>
                    <a:pt x="3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42"/>
            <p:cNvSpPr/>
            <p:nvPr/>
          </p:nvSpPr>
          <p:spPr>
            <a:xfrm>
              <a:off x="4309613" y="1131400"/>
              <a:ext cx="120100" cy="30300"/>
            </a:xfrm>
            <a:custGeom>
              <a:rect b="b" l="l" r="r" t="t"/>
              <a:pathLst>
                <a:path extrusionOk="0" h="1212" w="4804">
                  <a:moveTo>
                    <a:pt x="2306" y="0"/>
                  </a:moveTo>
                  <a:cubicBezTo>
                    <a:pt x="1669" y="0"/>
                    <a:pt x="903" y="130"/>
                    <a:pt x="0" y="485"/>
                  </a:cubicBezTo>
                  <a:cubicBezTo>
                    <a:pt x="0" y="512"/>
                    <a:pt x="977" y="1211"/>
                    <a:pt x="2793" y="1211"/>
                  </a:cubicBezTo>
                  <a:cubicBezTo>
                    <a:pt x="3378" y="1211"/>
                    <a:pt x="4049" y="1139"/>
                    <a:pt x="4803" y="948"/>
                  </a:cubicBezTo>
                  <a:cubicBezTo>
                    <a:pt x="4803" y="948"/>
                    <a:pt x="4026" y="0"/>
                    <a:pt x="23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42"/>
            <p:cNvSpPr/>
            <p:nvPr/>
          </p:nvSpPr>
          <p:spPr>
            <a:xfrm>
              <a:off x="4270763" y="1273375"/>
              <a:ext cx="30550" cy="22300"/>
            </a:xfrm>
            <a:custGeom>
              <a:rect b="b" l="l" r="r" t="t"/>
              <a:pathLst>
                <a:path extrusionOk="0" h="892" w="1222">
                  <a:moveTo>
                    <a:pt x="628" y="0"/>
                  </a:moveTo>
                  <a:cubicBezTo>
                    <a:pt x="617" y="0"/>
                    <a:pt x="605" y="1"/>
                    <a:pt x="593" y="1"/>
                  </a:cubicBezTo>
                  <a:cubicBezTo>
                    <a:pt x="0" y="36"/>
                    <a:pt x="23" y="892"/>
                    <a:pt x="594" y="892"/>
                  </a:cubicBezTo>
                  <a:cubicBezTo>
                    <a:pt x="605" y="892"/>
                    <a:pt x="617" y="891"/>
                    <a:pt x="629" y="891"/>
                  </a:cubicBezTo>
                  <a:cubicBezTo>
                    <a:pt x="1222" y="856"/>
                    <a:pt x="1199" y="0"/>
                    <a:pt x="6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42"/>
            <p:cNvSpPr/>
            <p:nvPr/>
          </p:nvSpPr>
          <p:spPr>
            <a:xfrm>
              <a:off x="4572013" y="1151525"/>
              <a:ext cx="57575" cy="44500"/>
            </a:xfrm>
            <a:custGeom>
              <a:rect b="b" l="l" r="r" t="t"/>
              <a:pathLst>
                <a:path extrusionOk="0" h="1780" w="2303">
                  <a:moveTo>
                    <a:pt x="1171" y="0"/>
                  </a:moveTo>
                  <a:cubicBezTo>
                    <a:pt x="1161" y="0"/>
                    <a:pt x="1150" y="0"/>
                    <a:pt x="1139" y="1"/>
                  </a:cubicBezTo>
                  <a:cubicBezTo>
                    <a:pt x="0" y="36"/>
                    <a:pt x="72" y="1780"/>
                    <a:pt x="1210" y="1780"/>
                  </a:cubicBezTo>
                  <a:cubicBezTo>
                    <a:pt x="2302" y="1744"/>
                    <a:pt x="2243" y="0"/>
                    <a:pt x="11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42"/>
            <p:cNvSpPr/>
            <p:nvPr/>
          </p:nvSpPr>
          <p:spPr>
            <a:xfrm>
              <a:off x="4733013" y="1292300"/>
              <a:ext cx="39175" cy="36050"/>
            </a:xfrm>
            <a:custGeom>
              <a:rect b="b" l="l" r="r" t="t"/>
              <a:pathLst>
                <a:path extrusionOk="0" h="1442" w="1567">
                  <a:moveTo>
                    <a:pt x="717" y="0"/>
                  </a:moveTo>
                  <a:cubicBezTo>
                    <a:pt x="650" y="0"/>
                    <a:pt x="588" y="9"/>
                    <a:pt x="534" y="27"/>
                  </a:cubicBezTo>
                  <a:cubicBezTo>
                    <a:pt x="392" y="63"/>
                    <a:pt x="285" y="134"/>
                    <a:pt x="214" y="240"/>
                  </a:cubicBezTo>
                  <a:lnTo>
                    <a:pt x="107" y="383"/>
                  </a:lnTo>
                  <a:cubicBezTo>
                    <a:pt x="36" y="490"/>
                    <a:pt x="1" y="632"/>
                    <a:pt x="1" y="774"/>
                  </a:cubicBezTo>
                  <a:cubicBezTo>
                    <a:pt x="1" y="845"/>
                    <a:pt x="36" y="952"/>
                    <a:pt x="107" y="1023"/>
                  </a:cubicBezTo>
                  <a:cubicBezTo>
                    <a:pt x="107" y="1130"/>
                    <a:pt x="178" y="1201"/>
                    <a:pt x="250" y="1237"/>
                  </a:cubicBezTo>
                  <a:cubicBezTo>
                    <a:pt x="356" y="1343"/>
                    <a:pt x="463" y="1415"/>
                    <a:pt x="570" y="1415"/>
                  </a:cubicBezTo>
                  <a:cubicBezTo>
                    <a:pt x="641" y="1432"/>
                    <a:pt x="712" y="1441"/>
                    <a:pt x="779" y="1441"/>
                  </a:cubicBezTo>
                  <a:cubicBezTo>
                    <a:pt x="846" y="1441"/>
                    <a:pt x="908" y="1432"/>
                    <a:pt x="961" y="1415"/>
                  </a:cubicBezTo>
                  <a:lnTo>
                    <a:pt x="1068" y="1415"/>
                  </a:lnTo>
                  <a:lnTo>
                    <a:pt x="1246" y="1308"/>
                  </a:lnTo>
                  <a:cubicBezTo>
                    <a:pt x="1317" y="1272"/>
                    <a:pt x="1388" y="1201"/>
                    <a:pt x="1424" y="1130"/>
                  </a:cubicBezTo>
                  <a:cubicBezTo>
                    <a:pt x="1459" y="1094"/>
                    <a:pt x="1495" y="1023"/>
                    <a:pt x="1531" y="988"/>
                  </a:cubicBezTo>
                  <a:cubicBezTo>
                    <a:pt x="1566" y="881"/>
                    <a:pt x="1566" y="774"/>
                    <a:pt x="1566" y="703"/>
                  </a:cubicBezTo>
                  <a:lnTo>
                    <a:pt x="1531" y="525"/>
                  </a:lnTo>
                  <a:lnTo>
                    <a:pt x="1459" y="347"/>
                  </a:lnTo>
                  <a:cubicBezTo>
                    <a:pt x="1424" y="276"/>
                    <a:pt x="1353" y="205"/>
                    <a:pt x="1281" y="134"/>
                  </a:cubicBezTo>
                  <a:cubicBezTo>
                    <a:pt x="1210" y="98"/>
                    <a:pt x="1104" y="63"/>
                    <a:pt x="1032" y="27"/>
                  </a:cubicBezTo>
                  <a:lnTo>
                    <a:pt x="926" y="27"/>
                  </a:lnTo>
                  <a:cubicBezTo>
                    <a:pt x="854" y="9"/>
                    <a:pt x="783" y="0"/>
                    <a:pt x="7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42"/>
            <p:cNvSpPr/>
            <p:nvPr/>
          </p:nvSpPr>
          <p:spPr>
            <a:xfrm>
              <a:off x="4956288" y="1047450"/>
              <a:ext cx="48050" cy="37400"/>
            </a:xfrm>
            <a:custGeom>
              <a:rect b="b" l="l" r="r" t="t"/>
              <a:pathLst>
                <a:path extrusionOk="0" h="1496" w="1922">
                  <a:moveTo>
                    <a:pt x="961" y="1"/>
                  </a:moveTo>
                  <a:cubicBezTo>
                    <a:pt x="0" y="107"/>
                    <a:pt x="72" y="1495"/>
                    <a:pt x="997" y="1495"/>
                  </a:cubicBezTo>
                  <a:cubicBezTo>
                    <a:pt x="1922" y="1424"/>
                    <a:pt x="1886" y="36"/>
                    <a:pt x="9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42"/>
            <p:cNvSpPr/>
            <p:nvPr/>
          </p:nvSpPr>
          <p:spPr>
            <a:xfrm>
              <a:off x="3895363" y="1840900"/>
              <a:ext cx="56375" cy="42750"/>
            </a:xfrm>
            <a:custGeom>
              <a:rect b="b" l="l" r="r" t="t"/>
              <a:pathLst>
                <a:path extrusionOk="0" h="1710" w="2255">
                  <a:moveTo>
                    <a:pt x="1092" y="0"/>
                  </a:moveTo>
                  <a:cubicBezTo>
                    <a:pt x="1080" y="0"/>
                    <a:pt x="1069" y="0"/>
                    <a:pt x="1057" y="1"/>
                  </a:cubicBezTo>
                  <a:cubicBezTo>
                    <a:pt x="1" y="71"/>
                    <a:pt x="24" y="1709"/>
                    <a:pt x="1093" y="1709"/>
                  </a:cubicBezTo>
                  <a:cubicBezTo>
                    <a:pt x="1105" y="1709"/>
                    <a:pt x="1116" y="1709"/>
                    <a:pt x="1128" y="1709"/>
                  </a:cubicBezTo>
                  <a:cubicBezTo>
                    <a:pt x="2255" y="1673"/>
                    <a:pt x="2197" y="0"/>
                    <a:pt x="10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42"/>
            <p:cNvSpPr/>
            <p:nvPr/>
          </p:nvSpPr>
          <p:spPr>
            <a:xfrm>
              <a:off x="4251788" y="1977000"/>
              <a:ext cx="35600" cy="37725"/>
            </a:xfrm>
            <a:custGeom>
              <a:rect b="b" l="l" r="r" t="t"/>
              <a:pathLst>
                <a:path extrusionOk="0" h="1509" w="1424">
                  <a:moveTo>
                    <a:pt x="712" y="1"/>
                  </a:moveTo>
                  <a:lnTo>
                    <a:pt x="534" y="36"/>
                  </a:lnTo>
                  <a:lnTo>
                    <a:pt x="356" y="107"/>
                  </a:lnTo>
                  <a:cubicBezTo>
                    <a:pt x="285" y="179"/>
                    <a:pt x="214" y="214"/>
                    <a:pt x="178" y="285"/>
                  </a:cubicBezTo>
                  <a:cubicBezTo>
                    <a:pt x="143" y="356"/>
                    <a:pt x="71" y="463"/>
                    <a:pt x="71" y="534"/>
                  </a:cubicBezTo>
                  <a:lnTo>
                    <a:pt x="36" y="641"/>
                  </a:lnTo>
                  <a:cubicBezTo>
                    <a:pt x="0" y="748"/>
                    <a:pt x="0" y="890"/>
                    <a:pt x="36" y="1032"/>
                  </a:cubicBezTo>
                  <a:cubicBezTo>
                    <a:pt x="71" y="1139"/>
                    <a:pt x="143" y="1246"/>
                    <a:pt x="249" y="1317"/>
                  </a:cubicBezTo>
                  <a:lnTo>
                    <a:pt x="392" y="1424"/>
                  </a:lnTo>
                  <a:cubicBezTo>
                    <a:pt x="470" y="1476"/>
                    <a:pt x="548" y="1509"/>
                    <a:pt x="640" y="1509"/>
                  </a:cubicBezTo>
                  <a:cubicBezTo>
                    <a:pt x="674" y="1509"/>
                    <a:pt x="709" y="1505"/>
                    <a:pt x="748" y="1495"/>
                  </a:cubicBezTo>
                  <a:cubicBezTo>
                    <a:pt x="854" y="1495"/>
                    <a:pt x="925" y="1495"/>
                    <a:pt x="1032" y="1424"/>
                  </a:cubicBezTo>
                  <a:cubicBezTo>
                    <a:pt x="1103" y="1388"/>
                    <a:pt x="1174" y="1353"/>
                    <a:pt x="1246" y="1282"/>
                  </a:cubicBezTo>
                  <a:cubicBezTo>
                    <a:pt x="1317" y="1210"/>
                    <a:pt x="1388" y="1068"/>
                    <a:pt x="1424" y="961"/>
                  </a:cubicBezTo>
                  <a:cubicBezTo>
                    <a:pt x="1424" y="855"/>
                    <a:pt x="1424" y="712"/>
                    <a:pt x="1424" y="606"/>
                  </a:cubicBezTo>
                  <a:lnTo>
                    <a:pt x="1352" y="499"/>
                  </a:lnTo>
                  <a:lnTo>
                    <a:pt x="1281" y="321"/>
                  </a:lnTo>
                  <a:cubicBezTo>
                    <a:pt x="1246" y="250"/>
                    <a:pt x="1174" y="179"/>
                    <a:pt x="1103" y="143"/>
                  </a:cubicBezTo>
                  <a:cubicBezTo>
                    <a:pt x="1068" y="107"/>
                    <a:pt x="1032" y="72"/>
                    <a:pt x="961" y="72"/>
                  </a:cubicBezTo>
                  <a:cubicBezTo>
                    <a:pt x="890" y="36"/>
                    <a:pt x="783" y="1"/>
                    <a:pt x="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42"/>
            <p:cNvSpPr/>
            <p:nvPr/>
          </p:nvSpPr>
          <p:spPr>
            <a:xfrm>
              <a:off x="4499063" y="2306125"/>
              <a:ext cx="25825" cy="27600"/>
            </a:xfrm>
            <a:custGeom>
              <a:rect b="b" l="l" r="r" t="t"/>
              <a:pathLst>
                <a:path extrusionOk="0" h="1104" w="1033">
                  <a:moveTo>
                    <a:pt x="499" y="1"/>
                  </a:moveTo>
                  <a:cubicBezTo>
                    <a:pt x="428" y="1"/>
                    <a:pt x="357" y="1"/>
                    <a:pt x="285" y="36"/>
                  </a:cubicBezTo>
                  <a:cubicBezTo>
                    <a:pt x="250" y="72"/>
                    <a:pt x="179" y="107"/>
                    <a:pt x="143" y="143"/>
                  </a:cubicBezTo>
                  <a:cubicBezTo>
                    <a:pt x="72" y="214"/>
                    <a:pt x="36" y="285"/>
                    <a:pt x="36" y="392"/>
                  </a:cubicBezTo>
                  <a:cubicBezTo>
                    <a:pt x="1" y="463"/>
                    <a:pt x="1" y="570"/>
                    <a:pt x="36" y="641"/>
                  </a:cubicBezTo>
                  <a:lnTo>
                    <a:pt x="72" y="748"/>
                  </a:lnTo>
                  <a:lnTo>
                    <a:pt x="108" y="890"/>
                  </a:lnTo>
                  <a:cubicBezTo>
                    <a:pt x="143" y="926"/>
                    <a:pt x="179" y="961"/>
                    <a:pt x="250" y="997"/>
                  </a:cubicBezTo>
                  <a:cubicBezTo>
                    <a:pt x="285" y="1032"/>
                    <a:pt x="321" y="1068"/>
                    <a:pt x="357" y="1068"/>
                  </a:cubicBezTo>
                  <a:cubicBezTo>
                    <a:pt x="428" y="1104"/>
                    <a:pt x="463" y="1104"/>
                    <a:pt x="534" y="1104"/>
                  </a:cubicBezTo>
                  <a:lnTo>
                    <a:pt x="677" y="1068"/>
                  </a:lnTo>
                  <a:lnTo>
                    <a:pt x="784" y="1032"/>
                  </a:lnTo>
                  <a:cubicBezTo>
                    <a:pt x="819" y="997"/>
                    <a:pt x="890" y="926"/>
                    <a:pt x="926" y="890"/>
                  </a:cubicBezTo>
                  <a:cubicBezTo>
                    <a:pt x="961" y="855"/>
                    <a:pt x="997" y="783"/>
                    <a:pt x="997" y="712"/>
                  </a:cubicBezTo>
                  <a:lnTo>
                    <a:pt x="997" y="605"/>
                  </a:lnTo>
                  <a:cubicBezTo>
                    <a:pt x="1033" y="534"/>
                    <a:pt x="1033" y="428"/>
                    <a:pt x="997" y="356"/>
                  </a:cubicBezTo>
                  <a:cubicBezTo>
                    <a:pt x="961" y="250"/>
                    <a:pt x="926" y="178"/>
                    <a:pt x="855" y="143"/>
                  </a:cubicBezTo>
                  <a:lnTo>
                    <a:pt x="748" y="72"/>
                  </a:lnTo>
                  <a:cubicBezTo>
                    <a:pt x="677" y="1"/>
                    <a:pt x="570" y="1"/>
                    <a:pt x="4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42"/>
            <p:cNvSpPr/>
            <p:nvPr/>
          </p:nvSpPr>
          <p:spPr>
            <a:xfrm>
              <a:off x="4779263" y="1969000"/>
              <a:ext cx="48950" cy="38275"/>
            </a:xfrm>
            <a:custGeom>
              <a:rect b="b" l="l" r="r" t="t"/>
              <a:pathLst>
                <a:path extrusionOk="0" h="1531" w="1958">
                  <a:moveTo>
                    <a:pt x="961" y="0"/>
                  </a:moveTo>
                  <a:cubicBezTo>
                    <a:pt x="1" y="107"/>
                    <a:pt x="72" y="1495"/>
                    <a:pt x="1033" y="1530"/>
                  </a:cubicBezTo>
                  <a:cubicBezTo>
                    <a:pt x="1958" y="1424"/>
                    <a:pt x="1922" y="36"/>
                    <a:pt x="9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42"/>
            <p:cNvSpPr/>
            <p:nvPr/>
          </p:nvSpPr>
          <p:spPr>
            <a:xfrm>
              <a:off x="4938763" y="2232275"/>
              <a:ext cx="29700" cy="22300"/>
            </a:xfrm>
            <a:custGeom>
              <a:rect b="b" l="l" r="r" t="t"/>
              <a:pathLst>
                <a:path extrusionOk="0" h="892" w="1188">
                  <a:moveTo>
                    <a:pt x="594" y="0"/>
                  </a:moveTo>
                  <a:cubicBezTo>
                    <a:pt x="583" y="0"/>
                    <a:pt x="571" y="1"/>
                    <a:pt x="559" y="1"/>
                  </a:cubicBezTo>
                  <a:cubicBezTo>
                    <a:pt x="1" y="36"/>
                    <a:pt x="24" y="892"/>
                    <a:pt x="562" y="892"/>
                  </a:cubicBezTo>
                  <a:cubicBezTo>
                    <a:pt x="573" y="892"/>
                    <a:pt x="583" y="892"/>
                    <a:pt x="595" y="891"/>
                  </a:cubicBezTo>
                  <a:cubicBezTo>
                    <a:pt x="1188" y="856"/>
                    <a:pt x="1165" y="0"/>
                    <a:pt x="5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42"/>
            <p:cNvSpPr/>
            <p:nvPr/>
          </p:nvSpPr>
          <p:spPr>
            <a:xfrm>
              <a:off x="5111963" y="1993325"/>
              <a:ext cx="31150" cy="30625"/>
            </a:xfrm>
            <a:custGeom>
              <a:rect b="b" l="l" r="r" t="t"/>
              <a:pathLst>
                <a:path extrusionOk="0" h="1225" w="1246">
                  <a:moveTo>
                    <a:pt x="632" y="0"/>
                  </a:moveTo>
                  <a:cubicBezTo>
                    <a:pt x="568" y="0"/>
                    <a:pt x="501" y="9"/>
                    <a:pt x="427" y="24"/>
                  </a:cubicBezTo>
                  <a:cubicBezTo>
                    <a:pt x="320" y="59"/>
                    <a:pt x="249" y="95"/>
                    <a:pt x="178" y="202"/>
                  </a:cubicBezTo>
                  <a:cubicBezTo>
                    <a:pt x="107" y="237"/>
                    <a:pt x="71" y="308"/>
                    <a:pt x="36" y="379"/>
                  </a:cubicBezTo>
                  <a:cubicBezTo>
                    <a:pt x="0" y="451"/>
                    <a:pt x="0" y="557"/>
                    <a:pt x="0" y="629"/>
                  </a:cubicBezTo>
                  <a:cubicBezTo>
                    <a:pt x="0" y="735"/>
                    <a:pt x="36" y="842"/>
                    <a:pt x="107" y="913"/>
                  </a:cubicBezTo>
                  <a:cubicBezTo>
                    <a:pt x="142" y="1020"/>
                    <a:pt x="249" y="1091"/>
                    <a:pt x="320" y="1127"/>
                  </a:cubicBezTo>
                  <a:lnTo>
                    <a:pt x="498" y="1198"/>
                  </a:lnTo>
                  <a:cubicBezTo>
                    <a:pt x="534" y="1216"/>
                    <a:pt x="587" y="1225"/>
                    <a:pt x="645" y="1225"/>
                  </a:cubicBezTo>
                  <a:cubicBezTo>
                    <a:pt x="703" y="1225"/>
                    <a:pt x="765" y="1216"/>
                    <a:pt x="818" y="1198"/>
                  </a:cubicBezTo>
                  <a:cubicBezTo>
                    <a:pt x="890" y="1162"/>
                    <a:pt x="996" y="1127"/>
                    <a:pt x="1067" y="1020"/>
                  </a:cubicBezTo>
                  <a:cubicBezTo>
                    <a:pt x="1139" y="949"/>
                    <a:pt x="1210" y="842"/>
                    <a:pt x="1210" y="735"/>
                  </a:cubicBezTo>
                  <a:lnTo>
                    <a:pt x="1210" y="700"/>
                  </a:lnTo>
                  <a:cubicBezTo>
                    <a:pt x="1245" y="593"/>
                    <a:pt x="1245" y="522"/>
                    <a:pt x="1210" y="415"/>
                  </a:cubicBezTo>
                  <a:cubicBezTo>
                    <a:pt x="1174" y="379"/>
                    <a:pt x="1174" y="308"/>
                    <a:pt x="1139" y="273"/>
                  </a:cubicBezTo>
                  <a:cubicBezTo>
                    <a:pt x="1067" y="166"/>
                    <a:pt x="996" y="95"/>
                    <a:pt x="890" y="59"/>
                  </a:cubicBezTo>
                  <a:cubicBezTo>
                    <a:pt x="806" y="18"/>
                    <a:pt x="723" y="0"/>
                    <a:pt x="6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42"/>
            <p:cNvSpPr/>
            <p:nvPr/>
          </p:nvSpPr>
          <p:spPr>
            <a:xfrm>
              <a:off x="3803463" y="2228725"/>
              <a:ext cx="55775" cy="42725"/>
            </a:xfrm>
            <a:custGeom>
              <a:rect b="b" l="l" r="r" t="t"/>
              <a:pathLst>
                <a:path extrusionOk="0" h="1709" w="2231">
                  <a:moveTo>
                    <a:pt x="1136" y="0"/>
                  </a:moveTo>
                  <a:cubicBezTo>
                    <a:pt x="1125" y="0"/>
                    <a:pt x="1115" y="1"/>
                    <a:pt x="1104" y="1"/>
                  </a:cubicBezTo>
                  <a:cubicBezTo>
                    <a:pt x="1" y="108"/>
                    <a:pt x="72" y="1709"/>
                    <a:pt x="1139" y="1709"/>
                  </a:cubicBezTo>
                  <a:cubicBezTo>
                    <a:pt x="2231" y="1674"/>
                    <a:pt x="2172" y="0"/>
                    <a:pt x="1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42"/>
            <p:cNvSpPr/>
            <p:nvPr/>
          </p:nvSpPr>
          <p:spPr>
            <a:xfrm>
              <a:off x="5252488" y="2305225"/>
              <a:ext cx="44500" cy="34725"/>
            </a:xfrm>
            <a:custGeom>
              <a:rect b="b" l="l" r="r" t="t"/>
              <a:pathLst>
                <a:path extrusionOk="0" h="1389" w="1780">
                  <a:moveTo>
                    <a:pt x="855" y="1"/>
                  </a:moveTo>
                  <a:lnTo>
                    <a:pt x="855" y="1"/>
                  </a:lnTo>
                  <a:cubicBezTo>
                    <a:pt x="1" y="108"/>
                    <a:pt x="36" y="1353"/>
                    <a:pt x="926" y="1389"/>
                  </a:cubicBezTo>
                  <a:cubicBezTo>
                    <a:pt x="1780" y="1282"/>
                    <a:pt x="1744" y="37"/>
                    <a:pt x="8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42"/>
            <p:cNvSpPr/>
            <p:nvPr/>
          </p:nvSpPr>
          <p:spPr>
            <a:xfrm>
              <a:off x="5470438" y="1987300"/>
              <a:ext cx="32050" cy="39025"/>
            </a:xfrm>
            <a:custGeom>
              <a:rect b="b" l="l" r="r" t="t"/>
              <a:pathLst>
                <a:path extrusionOk="0" h="1561" w="1282">
                  <a:moveTo>
                    <a:pt x="691" y="1"/>
                  </a:moveTo>
                  <a:cubicBezTo>
                    <a:pt x="664" y="1"/>
                    <a:pt x="636" y="5"/>
                    <a:pt x="605" y="16"/>
                  </a:cubicBezTo>
                  <a:lnTo>
                    <a:pt x="463" y="16"/>
                  </a:lnTo>
                  <a:cubicBezTo>
                    <a:pt x="356" y="51"/>
                    <a:pt x="249" y="122"/>
                    <a:pt x="178" y="194"/>
                  </a:cubicBezTo>
                  <a:lnTo>
                    <a:pt x="71" y="336"/>
                  </a:lnTo>
                  <a:cubicBezTo>
                    <a:pt x="36" y="443"/>
                    <a:pt x="0" y="549"/>
                    <a:pt x="0" y="656"/>
                  </a:cubicBezTo>
                  <a:lnTo>
                    <a:pt x="0" y="941"/>
                  </a:lnTo>
                  <a:cubicBezTo>
                    <a:pt x="0" y="1012"/>
                    <a:pt x="36" y="1119"/>
                    <a:pt x="71" y="1190"/>
                  </a:cubicBezTo>
                  <a:cubicBezTo>
                    <a:pt x="107" y="1261"/>
                    <a:pt x="142" y="1332"/>
                    <a:pt x="214" y="1368"/>
                  </a:cubicBezTo>
                  <a:cubicBezTo>
                    <a:pt x="285" y="1439"/>
                    <a:pt x="356" y="1474"/>
                    <a:pt x="427" y="1510"/>
                  </a:cubicBezTo>
                  <a:cubicBezTo>
                    <a:pt x="477" y="1535"/>
                    <a:pt x="528" y="1560"/>
                    <a:pt x="591" y="1560"/>
                  </a:cubicBezTo>
                  <a:cubicBezTo>
                    <a:pt x="617" y="1560"/>
                    <a:pt x="645" y="1556"/>
                    <a:pt x="676" y="1546"/>
                  </a:cubicBezTo>
                  <a:lnTo>
                    <a:pt x="854" y="1510"/>
                  </a:lnTo>
                  <a:cubicBezTo>
                    <a:pt x="961" y="1510"/>
                    <a:pt x="1032" y="1439"/>
                    <a:pt x="1139" y="1332"/>
                  </a:cubicBezTo>
                  <a:lnTo>
                    <a:pt x="1210" y="1225"/>
                  </a:lnTo>
                  <a:cubicBezTo>
                    <a:pt x="1281" y="1119"/>
                    <a:pt x="1281" y="1012"/>
                    <a:pt x="1281" y="870"/>
                  </a:cubicBezTo>
                  <a:lnTo>
                    <a:pt x="1281" y="620"/>
                  </a:lnTo>
                  <a:cubicBezTo>
                    <a:pt x="1281" y="514"/>
                    <a:pt x="1245" y="443"/>
                    <a:pt x="1210" y="371"/>
                  </a:cubicBezTo>
                  <a:cubicBezTo>
                    <a:pt x="1174" y="300"/>
                    <a:pt x="1139" y="229"/>
                    <a:pt x="1068" y="158"/>
                  </a:cubicBezTo>
                  <a:cubicBezTo>
                    <a:pt x="1032" y="122"/>
                    <a:pt x="961" y="87"/>
                    <a:pt x="854" y="51"/>
                  </a:cubicBezTo>
                  <a:cubicBezTo>
                    <a:pt x="804" y="26"/>
                    <a:pt x="753" y="1"/>
                    <a:pt x="6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42"/>
            <p:cNvSpPr/>
            <p:nvPr/>
          </p:nvSpPr>
          <p:spPr>
            <a:xfrm>
              <a:off x="5377313" y="1145275"/>
              <a:ext cx="43025" cy="32100"/>
            </a:xfrm>
            <a:custGeom>
              <a:rect b="b" l="l" r="r" t="t"/>
              <a:pathLst>
                <a:path extrusionOk="0" h="1284" w="1721">
                  <a:moveTo>
                    <a:pt x="876" y="1"/>
                  </a:moveTo>
                  <a:cubicBezTo>
                    <a:pt x="865" y="1"/>
                    <a:pt x="854" y="1"/>
                    <a:pt x="843" y="2"/>
                  </a:cubicBezTo>
                  <a:cubicBezTo>
                    <a:pt x="1" y="37"/>
                    <a:pt x="24" y="1283"/>
                    <a:pt x="844" y="1283"/>
                  </a:cubicBezTo>
                  <a:cubicBezTo>
                    <a:pt x="855" y="1283"/>
                    <a:pt x="867" y="1283"/>
                    <a:pt x="879" y="1282"/>
                  </a:cubicBezTo>
                  <a:cubicBezTo>
                    <a:pt x="1721" y="1247"/>
                    <a:pt x="1663" y="1"/>
                    <a:pt x="8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42"/>
            <p:cNvSpPr/>
            <p:nvPr/>
          </p:nvSpPr>
          <p:spPr>
            <a:xfrm>
              <a:off x="4831763" y="718300"/>
              <a:ext cx="30850" cy="23175"/>
            </a:xfrm>
            <a:custGeom>
              <a:rect b="b" l="l" r="r" t="t"/>
              <a:pathLst>
                <a:path extrusionOk="0" h="927" w="1234">
                  <a:moveTo>
                    <a:pt x="639" y="1"/>
                  </a:moveTo>
                  <a:cubicBezTo>
                    <a:pt x="628" y="1"/>
                    <a:pt x="616" y="1"/>
                    <a:pt x="605" y="2"/>
                  </a:cubicBezTo>
                  <a:cubicBezTo>
                    <a:pt x="0" y="2"/>
                    <a:pt x="36" y="927"/>
                    <a:pt x="640" y="927"/>
                  </a:cubicBezTo>
                  <a:cubicBezTo>
                    <a:pt x="1234" y="892"/>
                    <a:pt x="1211" y="1"/>
                    <a:pt x="6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42"/>
            <p:cNvSpPr/>
            <p:nvPr/>
          </p:nvSpPr>
          <p:spPr>
            <a:xfrm>
              <a:off x="3999163" y="885550"/>
              <a:ext cx="47175" cy="36500"/>
            </a:xfrm>
            <a:custGeom>
              <a:rect b="b" l="l" r="r" t="t"/>
              <a:pathLst>
                <a:path extrusionOk="0" h="1460" w="1887">
                  <a:moveTo>
                    <a:pt x="925" y="1"/>
                  </a:moveTo>
                  <a:lnTo>
                    <a:pt x="925" y="1"/>
                  </a:lnTo>
                  <a:cubicBezTo>
                    <a:pt x="0" y="108"/>
                    <a:pt x="71" y="1424"/>
                    <a:pt x="997" y="1460"/>
                  </a:cubicBezTo>
                  <a:cubicBezTo>
                    <a:pt x="1886" y="1353"/>
                    <a:pt x="1851" y="37"/>
                    <a:pt x="9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42"/>
            <p:cNvSpPr/>
            <p:nvPr/>
          </p:nvSpPr>
          <p:spPr>
            <a:xfrm>
              <a:off x="4288538" y="698750"/>
              <a:ext cx="48375" cy="35625"/>
            </a:xfrm>
            <a:custGeom>
              <a:rect b="b" l="l" r="r" t="t"/>
              <a:pathLst>
                <a:path extrusionOk="0" h="1425" w="1935">
                  <a:moveTo>
                    <a:pt x="984" y="0"/>
                  </a:moveTo>
                  <a:cubicBezTo>
                    <a:pt x="973" y="0"/>
                    <a:pt x="961" y="1"/>
                    <a:pt x="950" y="1"/>
                  </a:cubicBezTo>
                  <a:cubicBezTo>
                    <a:pt x="1" y="36"/>
                    <a:pt x="59" y="1425"/>
                    <a:pt x="952" y="1425"/>
                  </a:cubicBezTo>
                  <a:cubicBezTo>
                    <a:pt x="963" y="1425"/>
                    <a:pt x="974" y="1425"/>
                    <a:pt x="985" y="1424"/>
                  </a:cubicBezTo>
                  <a:cubicBezTo>
                    <a:pt x="1934" y="1389"/>
                    <a:pt x="1877" y="0"/>
                    <a:pt x="9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42"/>
            <p:cNvSpPr/>
            <p:nvPr/>
          </p:nvSpPr>
          <p:spPr>
            <a:xfrm>
              <a:off x="5209163" y="850875"/>
              <a:ext cx="30900" cy="25825"/>
            </a:xfrm>
            <a:custGeom>
              <a:rect b="b" l="l" r="r" t="t"/>
              <a:pathLst>
                <a:path extrusionOk="0" h="1033" w="1236">
                  <a:moveTo>
                    <a:pt x="631" y="0"/>
                  </a:moveTo>
                  <a:lnTo>
                    <a:pt x="631" y="0"/>
                  </a:lnTo>
                  <a:cubicBezTo>
                    <a:pt x="1" y="70"/>
                    <a:pt x="25" y="1001"/>
                    <a:pt x="635" y="1031"/>
                  </a:cubicBezTo>
                  <a:lnTo>
                    <a:pt x="635" y="1031"/>
                  </a:lnTo>
                  <a:cubicBezTo>
                    <a:pt x="1235" y="921"/>
                    <a:pt x="1199" y="71"/>
                    <a:pt x="631" y="0"/>
                  </a:cubicBezTo>
                  <a:close/>
                  <a:moveTo>
                    <a:pt x="635" y="1031"/>
                  </a:moveTo>
                  <a:cubicBezTo>
                    <a:pt x="634" y="1032"/>
                    <a:pt x="632" y="1032"/>
                    <a:pt x="631" y="1032"/>
                  </a:cubicBezTo>
                  <a:lnTo>
                    <a:pt x="666" y="1032"/>
                  </a:lnTo>
                  <a:cubicBezTo>
                    <a:pt x="656" y="1032"/>
                    <a:pt x="645" y="1032"/>
                    <a:pt x="635" y="10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08" name="Google Shape;1408;p42"/>
          <p:cNvSpPr/>
          <p:nvPr/>
        </p:nvSpPr>
        <p:spPr>
          <a:xfrm>
            <a:off x="-68850" y="-188475"/>
            <a:ext cx="898728" cy="850908"/>
          </a:xfrm>
          <a:custGeom>
            <a:rect b="b" l="l" r="r" t="t"/>
            <a:pathLst>
              <a:path extrusionOk="0" h="46176" w="48771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09" name="Google Shape;1409;p42"/>
          <p:cNvGrpSpPr/>
          <p:nvPr/>
        </p:nvGrpSpPr>
        <p:grpSpPr>
          <a:xfrm>
            <a:off x="153671" y="90047"/>
            <a:ext cx="493797" cy="446228"/>
            <a:chOff x="2679436" y="3270400"/>
            <a:chExt cx="752625" cy="689795"/>
          </a:xfrm>
        </p:grpSpPr>
        <p:sp>
          <p:nvSpPr>
            <p:cNvPr id="1410" name="Google Shape;1410;p42"/>
            <p:cNvSpPr/>
            <p:nvPr/>
          </p:nvSpPr>
          <p:spPr>
            <a:xfrm>
              <a:off x="2722600" y="3270400"/>
              <a:ext cx="689490" cy="689691"/>
            </a:xfrm>
            <a:custGeom>
              <a:rect b="b" l="l" r="r" t="t"/>
              <a:pathLst>
                <a:path extrusionOk="0" h="109736" w="109704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42"/>
            <p:cNvSpPr/>
            <p:nvPr/>
          </p:nvSpPr>
          <p:spPr>
            <a:xfrm>
              <a:off x="2679436" y="3344037"/>
              <a:ext cx="345260" cy="537562"/>
            </a:xfrm>
            <a:custGeom>
              <a:rect b="b" l="l" r="r" t="t"/>
              <a:pathLst>
                <a:path extrusionOk="0" h="85531" w="54934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42"/>
            <p:cNvSpPr/>
            <p:nvPr/>
          </p:nvSpPr>
          <p:spPr>
            <a:xfrm>
              <a:off x="3091326" y="3293626"/>
              <a:ext cx="340735" cy="423301"/>
            </a:xfrm>
            <a:custGeom>
              <a:rect b="b" l="l" r="r" t="t"/>
              <a:pathLst>
                <a:path extrusionOk="0" h="67351" w="54214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42"/>
            <p:cNvSpPr/>
            <p:nvPr/>
          </p:nvSpPr>
          <p:spPr>
            <a:xfrm>
              <a:off x="2973550" y="3693340"/>
              <a:ext cx="344852" cy="266855"/>
            </a:xfrm>
            <a:custGeom>
              <a:rect b="b" l="l" r="r" t="t"/>
              <a:pathLst>
                <a:path extrusionOk="0" h="42459" w="54869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14" name="Google Shape;1414;p42">
            <a:hlinkClick action="ppaction://hlinksldjump" r:id="rId3"/>
          </p:cNvPr>
          <p:cNvSpPr txBox="1"/>
          <p:nvPr/>
        </p:nvSpPr>
        <p:spPr>
          <a:xfrm>
            <a:off x="-8550" y="-32125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15" name="Google Shape;1415;p42"/>
          <p:cNvSpPr txBox="1"/>
          <p:nvPr>
            <p:ph idx="1" type="subTitle"/>
          </p:nvPr>
        </p:nvSpPr>
        <p:spPr>
          <a:xfrm>
            <a:off x="4887538" y="1234737"/>
            <a:ext cx="3045900" cy="222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</a:rPr>
              <a:t>Recycling</a:t>
            </a:r>
            <a:r>
              <a:rPr lang="en"/>
              <a:t> is the process of converting recyclable materials into new ones and objects. It helps to reduce the pollution caused by waste</a:t>
            </a:r>
            <a:endParaRPr/>
          </a:p>
        </p:txBody>
      </p:sp>
      <p:pic>
        <p:nvPicPr>
          <p:cNvPr id="1416" name="Google Shape;1416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5471" y="4528975"/>
            <a:ext cx="1410502" cy="608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0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p43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Recycling</a:t>
            </a:r>
            <a:endParaRPr/>
          </a:p>
        </p:txBody>
      </p:sp>
      <p:grpSp>
        <p:nvGrpSpPr>
          <p:cNvPr id="1422" name="Google Shape;1422;p43"/>
          <p:cNvGrpSpPr/>
          <p:nvPr/>
        </p:nvGrpSpPr>
        <p:grpSpPr>
          <a:xfrm>
            <a:off x="1442524" y="1745186"/>
            <a:ext cx="838995" cy="1033542"/>
            <a:chOff x="1187145" y="1294239"/>
            <a:chExt cx="4441477" cy="5471370"/>
          </a:xfrm>
        </p:grpSpPr>
        <p:sp>
          <p:nvSpPr>
            <p:cNvPr id="1423" name="Google Shape;1423;p43"/>
            <p:cNvSpPr/>
            <p:nvPr/>
          </p:nvSpPr>
          <p:spPr>
            <a:xfrm>
              <a:off x="1608306" y="1294239"/>
              <a:ext cx="3599157" cy="1108100"/>
            </a:xfrm>
            <a:custGeom>
              <a:rect b="b" l="l" r="r" t="t"/>
              <a:pathLst>
                <a:path extrusionOk="0" h="5370" w="17442">
                  <a:moveTo>
                    <a:pt x="2269" y="1"/>
                  </a:moveTo>
                  <a:cubicBezTo>
                    <a:pt x="1664" y="1"/>
                    <a:pt x="1135" y="429"/>
                    <a:pt x="1009" y="1009"/>
                  </a:cubicBezTo>
                  <a:lnTo>
                    <a:pt x="1" y="5369"/>
                  </a:lnTo>
                  <a:lnTo>
                    <a:pt x="17441" y="5369"/>
                  </a:lnTo>
                  <a:lnTo>
                    <a:pt x="16433" y="1009"/>
                  </a:lnTo>
                  <a:cubicBezTo>
                    <a:pt x="16282" y="429"/>
                    <a:pt x="15753" y="1"/>
                    <a:pt x="151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43"/>
            <p:cNvSpPr/>
            <p:nvPr/>
          </p:nvSpPr>
          <p:spPr>
            <a:xfrm>
              <a:off x="2440515" y="1809082"/>
              <a:ext cx="1929579" cy="598415"/>
            </a:xfrm>
            <a:custGeom>
              <a:rect b="b" l="l" r="r" t="t"/>
              <a:pathLst>
                <a:path extrusionOk="0" h="2900" w="9351">
                  <a:moveTo>
                    <a:pt x="1260" y="1"/>
                  </a:moveTo>
                  <a:cubicBezTo>
                    <a:pt x="908" y="1"/>
                    <a:pt x="630" y="228"/>
                    <a:pt x="555" y="555"/>
                  </a:cubicBezTo>
                  <a:lnTo>
                    <a:pt x="0" y="2899"/>
                  </a:lnTo>
                  <a:lnTo>
                    <a:pt x="9350" y="2899"/>
                  </a:lnTo>
                  <a:lnTo>
                    <a:pt x="8821" y="530"/>
                  </a:lnTo>
                  <a:cubicBezTo>
                    <a:pt x="8746" y="228"/>
                    <a:pt x="8443" y="1"/>
                    <a:pt x="8141" y="1"/>
                  </a:cubicBezTo>
                  <a:close/>
                </a:path>
              </a:pathLst>
            </a:custGeom>
            <a:solidFill>
              <a:srgbClr val="000000">
                <a:alpha val="427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43"/>
            <p:cNvSpPr/>
            <p:nvPr/>
          </p:nvSpPr>
          <p:spPr>
            <a:xfrm>
              <a:off x="1577147" y="2776451"/>
              <a:ext cx="3661474" cy="3989158"/>
            </a:xfrm>
            <a:custGeom>
              <a:rect b="b" l="l" r="r" t="t"/>
              <a:pathLst>
                <a:path extrusionOk="0" h="19332" w="17744">
                  <a:moveTo>
                    <a:pt x="1" y="1"/>
                  </a:moveTo>
                  <a:lnTo>
                    <a:pt x="1361" y="17567"/>
                  </a:lnTo>
                  <a:cubicBezTo>
                    <a:pt x="1437" y="18575"/>
                    <a:pt x="2269" y="19331"/>
                    <a:pt x="3252" y="19331"/>
                  </a:cubicBezTo>
                  <a:lnTo>
                    <a:pt x="14517" y="19331"/>
                  </a:lnTo>
                  <a:cubicBezTo>
                    <a:pt x="15500" y="19331"/>
                    <a:pt x="16332" y="18575"/>
                    <a:pt x="16408" y="17567"/>
                  </a:cubicBezTo>
                  <a:lnTo>
                    <a:pt x="17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43"/>
            <p:cNvSpPr/>
            <p:nvPr/>
          </p:nvSpPr>
          <p:spPr>
            <a:xfrm>
              <a:off x="1187145" y="2402132"/>
              <a:ext cx="4441477" cy="374525"/>
            </a:xfrm>
            <a:custGeom>
              <a:rect b="b" l="l" r="r" t="t"/>
              <a:pathLst>
                <a:path extrusionOk="0" h="1815" w="21524">
                  <a:moveTo>
                    <a:pt x="605" y="0"/>
                  </a:moveTo>
                  <a:cubicBezTo>
                    <a:pt x="278" y="0"/>
                    <a:pt x="0" y="277"/>
                    <a:pt x="0" y="605"/>
                  </a:cubicBezTo>
                  <a:lnTo>
                    <a:pt x="0" y="1185"/>
                  </a:lnTo>
                  <a:cubicBezTo>
                    <a:pt x="0" y="1537"/>
                    <a:pt x="278" y="1815"/>
                    <a:pt x="605" y="1815"/>
                  </a:cubicBezTo>
                  <a:lnTo>
                    <a:pt x="20919" y="1815"/>
                  </a:lnTo>
                  <a:cubicBezTo>
                    <a:pt x="21246" y="1815"/>
                    <a:pt x="21524" y="1537"/>
                    <a:pt x="21524" y="1185"/>
                  </a:cubicBezTo>
                  <a:lnTo>
                    <a:pt x="21524" y="605"/>
                  </a:lnTo>
                  <a:cubicBezTo>
                    <a:pt x="21524" y="277"/>
                    <a:pt x="21246" y="0"/>
                    <a:pt x="209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43"/>
            <p:cNvSpPr/>
            <p:nvPr/>
          </p:nvSpPr>
          <p:spPr>
            <a:xfrm>
              <a:off x="3636520" y="4268980"/>
              <a:ext cx="733574" cy="915575"/>
            </a:xfrm>
            <a:custGeom>
              <a:rect b="b" l="l" r="r" t="t"/>
              <a:pathLst>
                <a:path extrusionOk="0" h="4437" w="3555">
                  <a:moveTo>
                    <a:pt x="858" y="1"/>
                  </a:moveTo>
                  <a:lnTo>
                    <a:pt x="354" y="1992"/>
                  </a:lnTo>
                  <a:lnTo>
                    <a:pt x="1085" y="1513"/>
                  </a:lnTo>
                  <a:lnTo>
                    <a:pt x="2194" y="3176"/>
                  </a:lnTo>
                  <a:lnTo>
                    <a:pt x="1" y="3176"/>
                  </a:lnTo>
                  <a:lnTo>
                    <a:pt x="26" y="4437"/>
                  </a:lnTo>
                  <a:lnTo>
                    <a:pt x="1387" y="4437"/>
                  </a:lnTo>
                  <a:cubicBezTo>
                    <a:pt x="2748" y="4437"/>
                    <a:pt x="3554" y="2899"/>
                    <a:pt x="2798" y="1765"/>
                  </a:cubicBezTo>
                  <a:lnTo>
                    <a:pt x="2143" y="833"/>
                  </a:lnTo>
                  <a:lnTo>
                    <a:pt x="2899" y="328"/>
                  </a:lnTo>
                  <a:lnTo>
                    <a:pt x="8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43"/>
            <p:cNvSpPr/>
            <p:nvPr/>
          </p:nvSpPr>
          <p:spPr>
            <a:xfrm>
              <a:off x="2892834" y="3728137"/>
              <a:ext cx="972734" cy="608732"/>
            </a:xfrm>
            <a:custGeom>
              <a:rect b="b" l="l" r="r" t="t"/>
              <a:pathLst>
                <a:path extrusionOk="0" h="2950" w="4714">
                  <a:moveTo>
                    <a:pt x="2496" y="1"/>
                  </a:moveTo>
                  <a:cubicBezTo>
                    <a:pt x="1960" y="1"/>
                    <a:pt x="1425" y="253"/>
                    <a:pt x="1085" y="757"/>
                  </a:cubicBezTo>
                  <a:lnTo>
                    <a:pt x="631" y="1412"/>
                  </a:lnTo>
                  <a:lnTo>
                    <a:pt x="1" y="908"/>
                  </a:lnTo>
                  <a:lnTo>
                    <a:pt x="354" y="2949"/>
                  </a:lnTo>
                  <a:lnTo>
                    <a:pt x="2420" y="2773"/>
                  </a:lnTo>
                  <a:lnTo>
                    <a:pt x="1639" y="2193"/>
                  </a:lnTo>
                  <a:lnTo>
                    <a:pt x="2496" y="958"/>
                  </a:lnTo>
                  <a:cubicBezTo>
                    <a:pt x="2546" y="1009"/>
                    <a:pt x="2572" y="1059"/>
                    <a:pt x="2622" y="1110"/>
                  </a:cubicBezTo>
                  <a:lnTo>
                    <a:pt x="3630" y="2622"/>
                  </a:lnTo>
                  <a:lnTo>
                    <a:pt x="4714" y="1941"/>
                  </a:lnTo>
                  <a:lnTo>
                    <a:pt x="3907" y="757"/>
                  </a:lnTo>
                  <a:cubicBezTo>
                    <a:pt x="3567" y="253"/>
                    <a:pt x="3032" y="1"/>
                    <a:pt x="24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43"/>
            <p:cNvSpPr/>
            <p:nvPr/>
          </p:nvSpPr>
          <p:spPr>
            <a:xfrm>
              <a:off x="2445674" y="4357504"/>
              <a:ext cx="1071576" cy="1029893"/>
            </a:xfrm>
            <a:custGeom>
              <a:rect b="b" l="l" r="r" t="t"/>
              <a:pathLst>
                <a:path extrusionOk="0" h="4991" w="5193">
                  <a:moveTo>
                    <a:pt x="1689" y="0"/>
                  </a:moveTo>
                  <a:lnTo>
                    <a:pt x="757" y="1361"/>
                  </a:lnTo>
                  <a:lnTo>
                    <a:pt x="757" y="1386"/>
                  </a:lnTo>
                  <a:cubicBezTo>
                    <a:pt x="0" y="2495"/>
                    <a:pt x="807" y="4033"/>
                    <a:pt x="2168" y="4033"/>
                  </a:cubicBezTo>
                  <a:lnTo>
                    <a:pt x="3781" y="4033"/>
                  </a:lnTo>
                  <a:lnTo>
                    <a:pt x="3781" y="4990"/>
                  </a:lnTo>
                  <a:lnTo>
                    <a:pt x="5192" y="3453"/>
                  </a:lnTo>
                  <a:lnTo>
                    <a:pt x="3806" y="1941"/>
                  </a:lnTo>
                  <a:lnTo>
                    <a:pt x="3806" y="2747"/>
                  </a:lnTo>
                  <a:lnTo>
                    <a:pt x="1412" y="2747"/>
                  </a:lnTo>
                  <a:cubicBezTo>
                    <a:pt x="1462" y="2672"/>
                    <a:pt x="1487" y="2596"/>
                    <a:pt x="1538" y="2521"/>
                  </a:cubicBezTo>
                  <a:lnTo>
                    <a:pt x="2823" y="605"/>
                  </a:lnTo>
                  <a:lnTo>
                    <a:pt x="16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30" name="Google Shape;1430;p43"/>
          <p:cNvGrpSpPr/>
          <p:nvPr/>
        </p:nvGrpSpPr>
        <p:grpSpPr>
          <a:xfrm>
            <a:off x="3228295" y="1745186"/>
            <a:ext cx="838995" cy="1033542"/>
            <a:chOff x="1187145" y="1294239"/>
            <a:chExt cx="4441477" cy="5471370"/>
          </a:xfrm>
        </p:grpSpPr>
        <p:sp>
          <p:nvSpPr>
            <p:cNvPr id="1431" name="Google Shape;1431;p43"/>
            <p:cNvSpPr/>
            <p:nvPr/>
          </p:nvSpPr>
          <p:spPr>
            <a:xfrm>
              <a:off x="1608306" y="1294239"/>
              <a:ext cx="3599157" cy="1108100"/>
            </a:xfrm>
            <a:custGeom>
              <a:rect b="b" l="l" r="r" t="t"/>
              <a:pathLst>
                <a:path extrusionOk="0" h="5370" w="17442">
                  <a:moveTo>
                    <a:pt x="2269" y="1"/>
                  </a:moveTo>
                  <a:cubicBezTo>
                    <a:pt x="1664" y="1"/>
                    <a:pt x="1135" y="429"/>
                    <a:pt x="1009" y="1009"/>
                  </a:cubicBezTo>
                  <a:lnTo>
                    <a:pt x="1" y="5369"/>
                  </a:lnTo>
                  <a:lnTo>
                    <a:pt x="17441" y="5369"/>
                  </a:lnTo>
                  <a:lnTo>
                    <a:pt x="16433" y="1009"/>
                  </a:lnTo>
                  <a:cubicBezTo>
                    <a:pt x="16282" y="429"/>
                    <a:pt x="15753" y="1"/>
                    <a:pt x="15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43"/>
            <p:cNvSpPr/>
            <p:nvPr/>
          </p:nvSpPr>
          <p:spPr>
            <a:xfrm>
              <a:off x="2440515" y="1809082"/>
              <a:ext cx="1929579" cy="598415"/>
            </a:xfrm>
            <a:custGeom>
              <a:rect b="b" l="l" r="r" t="t"/>
              <a:pathLst>
                <a:path extrusionOk="0" h="2900" w="9351">
                  <a:moveTo>
                    <a:pt x="1260" y="1"/>
                  </a:moveTo>
                  <a:cubicBezTo>
                    <a:pt x="908" y="1"/>
                    <a:pt x="630" y="228"/>
                    <a:pt x="555" y="555"/>
                  </a:cubicBezTo>
                  <a:lnTo>
                    <a:pt x="0" y="2899"/>
                  </a:lnTo>
                  <a:lnTo>
                    <a:pt x="9350" y="2899"/>
                  </a:lnTo>
                  <a:lnTo>
                    <a:pt x="8821" y="530"/>
                  </a:lnTo>
                  <a:cubicBezTo>
                    <a:pt x="8746" y="228"/>
                    <a:pt x="8443" y="1"/>
                    <a:pt x="8141" y="1"/>
                  </a:cubicBezTo>
                  <a:close/>
                </a:path>
              </a:pathLst>
            </a:custGeom>
            <a:solidFill>
              <a:srgbClr val="000000">
                <a:alpha val="427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43"/>
            <p:cNvSpPr/>
            <p:nvPr/>
          </p:nvSpPr>
          <p:spPr>
            <a:xfrm>
              <a:off x="1577147" y="2776451"/>
              <a:ext cx="3661474" cy="3989158"/>
            </a:xfrm>
            <a:custGeom>
              <a:rect b="b" l="l" r="r" t="t"/>
              <a:pathLst>
                <a:path extrusionOk="0" h="19332" w="17744">
                  <a:moveTo>
                    <a:pt x="1" y="1"/>
                  </a:moveTo>
                  <a:lnTo>
                    <a:pt x="1361" y="17567"/>
                  </a:lnTo>
                  <a:cubicBezTo>
                    <a:pt x="1437" y="18575"/>
                    <a:pt x="2269" y="19331"/>
                    <a:pt x="3252" y="19331"/>
                  </a:cubicBezTo>
                  <a:lnTo>
                    <a:pt x="14517" y="19331"/>
                  </a:lnTo>
                  <a:cubicBezTo>
                    <a:pt x="15500" y="19331"/>
                    <a:pt x="16332" y="18575"/>
                    <a:pt x="16408" y="17567"/>
                  </a:cubicBezTo>
                  <a:lnTo>
                    <a:pt x="177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43"/>
            <p:cNvSpPr/>
            <p:nvPr/>
          </p:nvSpPr>
          <p:spPr>
            <a:xfrm>
              <a:off x="1187145" y="2402132"/>
              <a:ext cx="4441477" cy="374525"/>
            </a:xfrm>
            <a:custGeom>
              <a:rect b="b" l="l" r="r" t="t"/>
              <a:pathLst>
                <a:path extrusionOk="0" h="1815" w="21524">
                  <a:moveTo>
                    <a:pt x="605" y="0"/>
                  </a:moveTo>
                  <a:cubicBezTo>
                    <a:pt x="278" y="0"/>
                    <a:pt x="0" y="277"/>
                    <a:pt x="0" y="605"/>
                  </a:cubicBezTo>
                  <a:lnTo>
                    <a:pt x="0" y="1185"/>
                  </a:lnTo>
                  <a:cubicBezTo>
                    <a:pt x="0" y="1537"/>
                    <a:pt x="278" y="1815"/>
                    <a:pt x="605" y="1815"/>
                  </a:cubicBezTo>
                  <a:lnTo>
                    <a:pt x="20919" y="1815"/>
                  </a:lnTo>
                  <a:cubicBezTo>
                    <a:pt x="21246" y="1815"/>
                    <a:pt x="21524" y="1537"/>
                    <a:pt x="21524" y="1185"/>
                  </a:cubicBezTo>
                  <a:lnTo>
                    <a:pt x="21524" y="605"/>
                  </a:lnTo>
                  <a:cubicBezTo>
                    <a:pt x="21524" y="277"/>
                    <a:pt x="21246" y="0"/>
                    <a:pt x="209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43"/>
            <p:cNvSpPr/>
            <p:nvPr/>
          </p:nvSpPr>
          <p:spPr>
            <a:xfrm>
              <a:off x="3636520" y="4268980"/>
              <a:ext cx="733574" cy="915575"/>
            </a:xfrm>
            <a:custGeom>
              <a:rect b="b" l="l" r="r" t="t"/>
              <a:pathLst>
                <a:path extrusionOk="0" h="4437" w="3555">
                  <a:moveTo>
                    <a:pt x="858" y="1"/>
                  </a:moveTo>
                  <a:lnTo>
                    <a:pt x="354" y="1992"/>
                  </a:lnTo>
                  <a:lnTo>
                    <a:pt x="1085" y="1513"/>
                  </a:lnTo>
                  <a:lnTo>
                    <a:pt x="2194" y="3176"/>
                  </a:lnTo>
                  <a:lnTo>
                    <a:pt x="1" y="3176"/>
                  </a:lnTo>
                  <a:lnTo>
                    <a:pt x="26" y="4437"/>
                  </a:lnTo>
                  <a:lnTo>
                    <a:pt x="1387" y="4437"/>
                  </a:lnTo>
                  <a:cubicBezTo>
                    <a:pt x="2748" y="4437"/>
                    <a:pt x="3554" y="2899"/>
                    <a:pt x="2798" y="1765"/>
                  </a:cubicBezTo>
                  <a:lnTo>
                    <a:pt x="2143" y="833"/>
                  </a:lnTo>
                  <a:lnTo>
                    <a:pt x="2899" y="328"/>
                  </a:lnTo>
                  <a:lnTo>
                    <a:pt x="8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43"/>
            <p:cNvSpPr/>
            <p:nvPr/>
          </p:nvSpPr>
          <p:spPr>
            <a:xfrm>
              <a:off x="2892834" y="3728137"/>
              <a:ext cx="972734" cy="608732"/>
            </a:xfrm>
            <a:custGeom>
              <a:rect b="b" l="l" r="r" t="t"/>
              <a:pathLst>
                <a:path extrusionOk="0" h="2950" w="4714">
                  <a:moveTo>
                    <a:pt x="2496" y="1"/>
                  </a:moveTo>
                  <a:cubicBezTo>
                    <a:pt x="1960" y="1"/>
                    <a:pt x="1425" y="253"/>
                    <a:pt x="1085" y="757"/>
                  </a:cubicBezTo>
                  <a:lnTo>
                    <a:pt x="631" y="1412"/>
                  </a:lnTo>
                  <a:lnTo>
                    <a:pt x="1" y="908"/>
                  </a:lnTo>
                  <a:lnTo>
                    <a:pt x="354" y="2949"/>
                  </a:lnTo>
                  <a:lnTo>
                    <a:pt x="2420" y="2773"/>
                  </a:lnTo>
                  <a:lnTo>
                    <a:pt x="1639" y="2193"/>
                  </a:lnTo>
                  <a:lnTo>
                    <a:pt x="2496" y="958"/>
                  </a:lnTo>
                  <a:cubicBezTo>
                    <a:pt x="2546" y="1009"/>
                    <a:pt x="2572" y="1059"/>
                    <a:pt x="2622" y="1110"/>
                  </a:cubicBezTo>
                  <a:lnTo>
                    <a:pt x="3630" y="2622"/>
                  </a:lnTo>
                  <a:lnTo>
                    <a:pt x="4714" y="1941"/>
                  </a:lnTo>
                  <a:lnTo>
                    <a:pt x="3907" y="757"/>
                  </a:lnTo>
                  <a:cubicBezTo>
                    <a:pt x="3567" y="253"/>
                    <a:pt x="3032" y="1"/>
                    <a:pt x="24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43"/>
            <p:cNvSpPr/>
            <p:nvPr/>
          </p:nvSpPr>
          <p:spPr>
            <a:xfrm>
              <a:off x="2445674" y="4357504"/>
              <a:ext cx="1071576" cy="1029893"/>
            </a:xfrm>
            <a:custGeom>
              <a:rect b="b" l="l" r="r" t="t"/>
              <a:pathLst>
                <a:path extrusionOk="0" h="4991" w="5193">
                  <a:moveTo>
                    <a:pt x="1689" y="0"/>
                  </a:moveTo>
                  <a:lnTo>
                    <a:pt x="757" y="1361"/>
                  </a:lnTo>
                  <a:lnTo>
                    <a:pt x="757" y="1386"/>
                  </a:lnTo>
                  <a:cubicBezTo>
                    <a:pt x="0" y="2495"/>
                    <a:pt x="807" y="4033"/>
                    <a:pt x="2168" y="4033"/>
                  </a:cubicBezTo>
                  <a:lnTo>
                    <a:pt x="3781" y="4033"/>
                  </a:lnTo>
                  <a:lnTo>
                    <a:pt x="3781" y="4990"/>
                  </a:lnTo>
                  <a:lnTo>
                    <a:pt x="5192" y="3453"/>
                  </a:lnTo>
                  <a:lnTo>
                    <a:pt x="3806" y="1941"/>
                  </a:lnTo>
                  <a:lnTo>
                    <a:pt x="3806" y="2747"/>
                  </a:lnTo>
                  <a:lnTo>
                    <a:pt x="1412" y="2747"/>
                  </a:lnTo>
                  <a:cubicBezTo>
                    <a:pt x="1462" y="2672"/>
                    <a:pt x="1487" y="2596"/>
                    <a:pt x="1538" y="2521"/>
                  </a:cubicBezTo>
                  <a:lnTo>
                    <a:pt x="2823" y="605"/>
                  </a:lnTo>
                  <a:lnTo>
                    <a:pt x="16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38" name="Google Shape;1438;p43"/>
          <p:cNvGrpSpPr/>
          <p:nvPr/>
        </p:nvGrpSpPr>
        <p:grpSpPr>
          <a:xfrm>
            <a:off x="5045054" y="1745186"/>
            <a:ext cx="838995" cy="1033542"/>
            <a:chOff x="1187145" y="1294239"/>
            <a:chExt cx="4441477" cy="5471370"/>
          </a:xfrm>
        </p:grpSpPr>
        <p:sp>
          <p:nvSpPr>
            <p:cNvPr id="1439" name="Google Shape;1439;p43"/>
            <p:cNvSpPr/>
            <p:nvPr/>
          </p:nvSpPr>
          <p:spPr>
            <a:xfrm>
              <a:off x="1608306" y="1294239"/>
              <a:ext cx="3599157" cy="1108100"/>
            </a:xfrm>
            <a:custGeom>
              <a:rect b="b" l="l" r="r" t="t"/>
              <a:pathLst>
                <a:path extrusionOk="0" h="5370" w="17442">
                  <a:moveTo>
                    <a:pt x="2269" y="1"/>
                  </a:moveTo>
                  <a:cubicBezTo>
                    <a:pt x="1664" y="1"/>
                    <a:pt x="1135" y="429"/>
                    <a:pt x="1009" y="1009"/>
                  </a:cubicBezTo>
                  <a:lnTo>
                    <a:pt x="1" y="5369"/>
                  </a:lnTo>
                  <a:lnTo>
                    <a:pt x="17441" y="5369"/>
                  </a:lnTo>
                  <a:lnTo>
                    <a:pt x="16433" y="1009"/>
                  </a:lnTo>
                  <a:cubicBezTo>
                    <a:pt x="16282" y="429"/>
                    <a:pt x="15753" y="1"/>
                    <a:pt x="15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43"/>
            <p:cNvSpPr/>
            <p:nvPr/>
          </p:nvSpPr>
          <p:spPr>
            <a:xfrm>
              <a:off x="2440515" y="1809082"/>
              <a:ext cx="1929579" cy="598415"/>
            </a:xfrm>
            <a:custGeom>
              <a:rect b="b" l="l" r="r" t="t"/>
              <a:pathLst>
                <a:path extrusionOk="0" h="2900" w="9351">
                  <a:moveTo>
                    <a:pt x="1260" y="1"/>
                  </a:moveTo>
                  <a:cubicBezTo>
                    <a:pt x="908" y="1"/>
                    <a:pt x="630" y="228"/>
                    <a:pt x="555" y="555"/>
                  </a:cubicBezTo>
                  <a:lnTo>
                    <a:pt x="0" y="2899"/>
                  </a:lnTo>
                  <a:lnTo>
                    <a:pt x="9350" y="2899"/>
                  </a:lnTo>
                  <a:lnTo>
                    <a:pt x="8821" y="530"/>
                  </a:lnTo>
                  <a:cubicBezTo>
                    <a:pt x="8746" y="228"/>
                    <a:pt x="8443" y="1"/>
                    <a:pt x="8141" y="1"/>
                  </a:cubicBezTo>
                  <a:close/>
                </a:path>
              </a:pathLst>
            </a:custGeom>
            <a:solidFill>
              <a:srgbClr val="000000">
                <a:alpha val="427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43"/>
            <p:cNvSpPr/>
            <p:nvPr/>
          </p:nvSpPr>
          <p:spPr>
            <a:xfrm>
              <a:off x="1577147" y="2776451"/>
              <a:ext cx="3661474" cy="3989158"/>
            </a:xfrm>
            <a:custGeom>
              <a:rect b="b" l="l" r="r" t="t"/>
              <a:pathLst>
                <a:path extrusionOk="0" h="19332" w="17744">
                  <a:moveTo>
                    <a:pt x="1" y="1"/>
                  </a:moveTo>
                  <a:lnTo>
                    <a:pt x="1361" y="17567"/>
                  </a:lnTo>
                  <a:cubicBezTo>
                    <a:pt x="1437" y="18575"/>
                    <a:pt x="2269" y="19331"/>
                    <a:pt x="3252" y="19331"/>
                  </a:cubicBezTo>
                  <a:lnTo>
                    <a:pt x="14517" y="19331"/>
                  </a:lnTo>
                  <a:cubicBezTo>
                    <a:pt x="15500" y="19331"/>
                    <a:pt x="16332" y="18575"/>
                    <a:pt x="16408" y="17567"/>
                  </a:cubicBezTo>
                  <a:lnTo>
                    <a:pt x="177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43"/>
            <p:cNvSpPr/>
            <p:nvPr/>
          </p:nvSpPr>
          <p:spPr>
            <a:xfrm>
              <a:off x="1187145" y="2402132"/>
              <a:ext cx="4441477" cy="374525"/>
            </a:xfrm>
            <a:custGeom>
              <a:rect b="b" l="l" r="r" t="t"/>
              <a:pathLst>
                <a:path extrusionOk="0" h="1815" w="21524">
                  <a:moveTo>
                    <a:pt x="605" y="0"/>
                  </a:moveTo>
                  <a:cubicBezTo>
                    <a:pt x="278" y="0"/>
                    <a:pt x="0" y="277"/>
                    <a:pt x="0" y="605"/>
                  </a:cubicBezTo>
                  <a:lnTo>
                    <a:pt x="0" y="1185"/>
                  </a:lnTo>
                  <a:cubicBezTo>
                    <a:pt x="0" y="1537"/>
                    <a:pt x="278" y="1815"/>
                    <a:pt x="605" y="1815"/>
                  </a:cubicBezTo>
                  <a:lnTo>
                    <a:pt x="20919" y="1815"/>
                  </a:lnTo>
                  <a:cubicBezTo>
                    <a:pt x="21246" y="1815"/>
                    <a:pt x="21524" y="1537"/>
                    <a:pt x="21524" y="1185"/>
                  </a:cubicBezTo>
                  <a:lnTo>
                    <a:pt x="21524" y="605"/>
                  </a:lnTo>
                  <a:cubicBezTo>
                    <a:pt x="21524" y="277"/>
                    <a:pt x="21246" y="0"/>
                    <a:pt x="209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43"/>
            <p:cNvSpPr/>
            <p:nvPr/>
          </p:nvSpPr>
          <p:spPr>
            <a:xfrm>
              <a:off x="3636520" y="4268980"/>
              <a:ext cx="733574" cy="915575"/>
            </a:xfrm>
            <a:custGeom>
              <a:rect b="b" l="l" r="r" t="t"/>
              <a:pathLst>
                <a:path extrusionOk="0" h="4437" w="3555">
                  <a:moveTo>
                    <a:pt x="858" y="1"/>
                  </a:moveTo>
                  <a:lnTo>
                    <a:pt x="354" y="1992"/>
                  </a:lnTo>
                  <a:lnTo>
                    <a:pt x="1085" y="1513"/>
                  </a:lnTo>
                  <a:lnTo>
                    <a:pt x="2194" y="3176"/>
                  </a:lnTo>
                  <a:lnTo>
                    <a:pt x="1" y="3176"/>
                  </a:lnTo>
                  <a:lnTo>
                    <a:pt x="26" y="4437"/>
                  </a:lnTo>
                  <a:lnTo>
                    <a:pt x="1387" y="4437"/>
                  </a:lnTo>
                  <a:cubicBezTo>
                    <a:pt x="2748" y="4437"/>
                    <a:pt x="3554" y="2899"/>
                    <a:pt x="2798" y="1765"/>
                  </a:cubicBezTo>
                  <a:lnTo>
                    <a:pt x="2143" y="833"/>
                  </a:lnTo>
                  <a:lnTo>
                    <a:pt x="2899" y="328"/>
                  </a:lnTo>
                  <a:lnTo>
                    <a:pt x="8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43"/>
            <p:cNvSpPr/>
            <p:nvPr/>
          </p:nvSpPr>
          <p:spPr>
            <a:xfrm>
              <a:off x="2892834" y="3728137"/>
              <a:ext cx="972734" cy="608732"/>
            </a:xfrm>
            <a:custGeom>
              <a:rect b="b" l="l" r="r" t="t"/>
              <a:pathLst>
                <a:path extrusionOk="0" h="2950" w="4714">
                  <a:moveTo>
                    <a:pt x="2496" y="1"/>
                  </a:moveTo>
                  <a:cubicBezTo>
                    <a:pt x="1960" y="1"/>
                    <a:pt x="1425" y="253"/>
                    <a:pt x="1085" y="757"/>
                  </a:cubicBezTo>
                  <a:lnTo>
                    <a:pt x="631" y="1412"/>
                  </a:lnTo>
                  <a:lnTo>
                    <a:pt x="1" y="908"/>
                  </a:lnTo>
                  <a:lnTo>
                    <a:pt x="354" y="2949"/>
                  </a:lnTo>
                  <a:lnTo>
                    <a:pt x="2420" y="2773"/>
                  </a:lnTo>
                  <a:lnTo>
                    <a:pt x="1639" y="2193"/>
                  </a:lnTo>
                  <a:lnTo>
                    <a:pt x="2496" y="958"/>
                  </a:lnTo>
                  <a:cubicBezTo>
                    <a:pt x="2546" y="1009"/>
                    <a:pt x="2572" y="1059"/>
                    <a:pt x="2622" y="1110"/>
                  </a:cubicBezTo>
                  <a:lnTo>
                    <a:pt x="3630" y="2622"/>
                  </a:lnTo>
                  <a:lnTo>
                    <a:pt x="4714" y="1941"/>
                  </a:lnTo>
                  <a:lnTo>
                    <a:pt x="3907" y="757"/>
                  </a:lnTo>
                  <a:cubicBezTo>
                    <a:pt x="3567" y="253"/>
                    <a:pt x="3032" y="1"/>
                    <a:pt x="24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43"/>
            <p:cNvSpPr/>
            <p:nvPr/>
          </p:nvSpPr>
          <p:spPr>
            <a:xfrm>
              <a:off x="2445674" y="4357504"/>
              <a:ext cx="1071576" cy="1029893"/>
            </a:xfrm>
            <a:custGeom>
              <a:rect b="b" l="l" r="r" t="t"/>
              <a:pathLst>
                <a:path extrusionOk="0" h="4991" w="5193">
                  <a:moveTo>
                    <a:pt x="1689" y="0"/>
                  </a:moveTo>
                  <a:lnTo>
                    <a:pt x="757" y="1361"/>
                  </a:lnTo>
                  <a:lnTo>
                    <a:pt x="757" y="1386"/>
                  </a:lnTo>
                  <a:cubicBezTo>
                    <a:pt x="0" y="2495"/>
                    <a:pt x="807" y="4033"/>
                    <a:pt x="2168" y="4033"/>
                  </a:cubicBezTo>
                  <a:lnTo>
                    <a:pt x="3781" y="4033"/>
                  </a:lnTo>
                  <a:lnTo>
                    <a:pt x="3781" y="4990"/>
                  </a:lnTo>
                  <a:lnTo>
                    <a:pt x="5192" y="3453"/>
                  </a:lnTo>
                  <a:lnTo>
                    <a:pt x="3806" y="1941"/>
                  </a:lnTo>
                  <a:lnTo>
                    <a:pt x="3806" y="2747"/>
                  </a:lnTo>
                  <a:lnTo>
                    <a:pt x="1412" y="2747"/>
                  </a:lnTo>
                  <a:cubicBezTo>
                    <a:pt x="1462" y="2672"/>
                    <a:pt x="1487" y="2596"/>
                    <a:pt x="1538" y="2521"/>
                  </a:cubicBezTo>
                  <a:lnTo>
                    <a:pt x="2823" y="605"/>
                  </a:lnTo>
                  <a:lnTo>
                    <a:pt x="16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46" name="Google Shape;1446;p43"/>
          <p:cNvGrpSpPr/>
          <p:nvPr/>
        </p:nvGrpSpPr>
        <p:grpSpPr>
          <a:xfrm>
            <a:off x="6862500" y="1711611"/>
            <a:ext cx="838995" cy="1033542"/>
            <a:chOff x="1187145" y="1294239"/>
            <a:chExt cx="4441477" cy="5471370"/>
          </a:xfrm>
        </p:grpSpPr>
        <p:sp>
          <p:nvSpPr>
            <p:cNvPr id="1447" name="Google Shape;1447;p43"/>
            <p:cNvSpPr/>
            <p:nvPr/>
          </p:nvSpPr>
          <p:spPr>
            <a:xfrm>
              <a:off x="1608306" y="1294239"/>
              <a:ext cx="3599157" cy="1108100"/>
            </a:xfrm>
            <a:custGeom>
              <a:rect b="b" l="l" r="r" t="t"/>
              <a:pathLst>
                <a:path extrusionOk="0" h="5370" w="17442">
                  <a:moveTo>
                    <a:pt x="2269" y="1"/>
                  </a:moveTo>
                  <a:cubicBezTo>
                    <a:pt x="1664" y="1"/>
                    <a:pt x="1135" y="429"/>
                    <a:pt x="1009" y="1009"/>
                  </a:cubicBezTo>
                  <a:lnTo>
                    <a:pt x="1" y="5369"/>
                  </a:lnTo>
                  <a:lnTo>
                    <a:pt x="17441" y="5369"/>
                  </a:lnTo>
                  <a:lnTo>
                    <a:pt x="16433" y="1009"/>
                  </a:lnTo>
                  <a:cubicBezTo>
                    <a:pt x="16282" y="429"/>
                    <a:pt x="15753" y="1"/>
                    <a:pt x="15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43"/>
            <p:cNvSpPr/>
            <p:nvPr/>
          </p:nvSpPr>
          <p:spPr>
            <a:xfrm>
              <a:off x="2440515" y="1809082"/>
              <a:ext cx="1929579" cy="598415"/>
            </a:xfrm>
            <a:custGeom>
              <a:rect b="b" l="l" r="r" t="t"/>
              <a:pathLst>
                <a:path extrusionOk="0" h="2900" w="9351">
                  <a:moveTo>
                    <a:pt x="1260" y="1"/>
                  </a:moveTo>
                  <a:cubicBezTo>
                    <a:pt x="908" y="1"/>
                    <a:pt x="630" y="228"/>
                    <a:pt x="555" y="555"/>
                  </a:cubicBezTo>
                  <a:lnTo>
                    <a:pt x="0" y="2899"/>
                  </a:lnTo>
                  <a:lnTo>
                    <a:pt x="9350" y="2899"/>
                  </a:lnTo>
                  <a:lnTo>
                    <a:pt x="8821" y="530"/>
                  </a:lnTo>
                  <a:cubicBezTo>
                    <a:pt x="8746" y="228"/>
                    <a:pt x="8443" y="1"/>
                    <a:pt x="8141" y="1"/>
                  </a:cubicBezTo>
                  <a:close/>
                </a:path>
              </a:pathLst>
            </a:custGeom>
            <a:solidFill>
              <a:srgbClr val="000000">
                <a:alpha val="427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43"/>
            <p:cNvSpPr/>
            <p:nvPr/>
          </p:nvSpPr>
          <p:spPr>
            <a:xfrm>
              <a:off x="1577147" y="2776451"/>
              <a:ext cx="3661474" cy="3989158"/>
            </a:xfrm>
            <a:custGeom>
              <a:rect b="b" l="l" r="r" t="t"/>
              <a:pathLst>
                <a:path extrusionOk="0" h="19332" w="17744">
                  <a:moveTo>
                    <a:pt x="1" y="1"/>
                  </a:moveTo>
                  <a:lnTo>
                    <a:pt x="1361" y="17567"/>
                  </a:lnTo>
                  <a:cubicBezTo>
                    <a:pt x="1437" y="18575"/>
                    <a:pt x="2269" y="19331"/>
                    <a:pt x="3252" y="19331"/>
                  </a:cubicBezTo>
                  <a:lnTo>
                    <a:pt x="14517" y="19331"/>
                  </a:lnTo>
                  <a:cubicBezTo>
                    <a:pt x="15500" y="19331"/>
                    <a:pt x="16332" y="18575"/>
                    <a:pt x="16408" y="17567"/>
                  </a:cubicBezTo>
                  <a:lnTo>
                    <a:pt x="177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43"/>
            <p:cNvSpPr/>
            <p:nvPr/>
          </p:nvSpPr>
          <p:spPr>
            <a:xfrm>
              <a:off x="1187145" y="2402132"/>
              <a:ext cx="4441477" cy="374525"/>
            </a:xfrm>
            <a:custGeom>
              <a:rect b="b" l="l" r="r" t="t"/>
              <a:pathLst>
                <a:path extrusionOk="0" h="1815" w="21524">
                  <a:moveTo>
                    <a:pt x="605" y="0"/>
                  </a:moveTo>
                  <a:cubicBezTo>
                    <a:pt x="278" y="0"/>
                    <a:pt x="0" y="277"/>
                    <a:pt x="0" y="605"/>
                  </a:cubicBezTo>
                  <a:lnTo>
                    <a:pt x="0" y="1185"/>
                  </a:lnTo>
                  <a:cubicBezTo>
                    <a:pt x="0" y="1537"/>
                    <a:pt x="278" y="1815"/>
                    <a:pt x="605" y="1815"/>
                  </a:cubicBezTo>
                  <a:lnTo>
                    <a:pt x="20919" y="1815"/>
                  </a:lnTo>
                  <a:cubicBezTo>
                    <a:pt x="21246" y="1815"/>
                    <a:pt x="21524" y="1537"/>
                    <a:pt x="21524" y="1185"/>
                  </a:cubicBezTo>
                  <a:lnTo>
                    <a:pt x="21524" y="605"/>
                  </a:lnTo>
                  <a:cubicBezTo>
                    <a:pt x="21524" y="277"/>
                    <a:pt x="21246" y="0"/>
                    <a:pt x="209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43"/>
            <p:cNvSpPr/>
            <p:nvPr/>
          </p:nvSpPr>
          <p:spPr>
            <a:xfrm>
              <a:off x="3636520" y="4268980"/>
              <a:ext cx="733574" cy="915575"/>
            </a:xfrm>
            <a:custGeom>
              <a:rect b="b" l="l" r="r" t="t"/>
              <a:pathLst>
                <a:path extrusionOk="0" h="4437" w="3555">
                  <a:moveTo>
                    <a:pt x="858" y="1"/>
                  </a:moveTo>
                  <a:lnTo>
                    <a:pt x="354" y="1992"/>
                  </a:lnTo>
                  <a:lnTo>
                    <a:pt x="1085" y="1513"/>
                  </a:lnTo>
                  <a:lnTo>
                    <a:pt x="2194" y="3176"/>
                  </a:lnTo>
                  <a:lnTo>
                    <a:pt x="1" y="3176"/>
                  </a:lnTo>
                  <a:lnTo>
                    <a:pt x="26" y="4437"/>
                  </a:lnTo>
                  <a:lnTo>
                    <a:pt x="1387" y="4437"/>
                  </a:lnTo>
                  <a:cubicBezTo>
                    <a:pt x="2748" y="4437"/>
                    <a:pt x="3554" y="2899"/>
                    <a:pt x="2798" y="1765"/>
                  </a:cubicBezTo>
                  <a:lnTo>
                    <a:pt x="2143" y="833"/>
                  </a:lnTo>
                  <a:lnTo>
                    <a:pt x="2899" y="328"/>
                  </a:lnTo>
                  <a:lnTo>
                    <a:pt x="8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43"/>
            <p:cNvSpPr/>
            <p:nvPr/>
          </p:nvSpPr>
          <p:spPr>
            <a:xfrm>
              <a:off x="2892834" y="3728137"/>
              <a:ext cx="972734" cy="608732"/>
            </a:xfrm>
            <a:custGeom>
              <a:rect b="b" l="l" r="r" t="t"/>
              <a:pathLst>
                <a:path extrusionOk="0" h="2950" w="4714">
                  <a:moveTo>
                    <a:pt x="2496" y="1"/>
                  </a:moveTo>
                  <a:cubicBezTo>
                    <a:pt x="1960" y="1"/>
                    <a:pt x="1425" y="253"/>
                    <a:pt x="1085" y="757"/>
                  </a:cubicBezTo>
                  <a:lnTo>
                    <a:pt x="631" y="1412"/>
                  </a:lnTo>
                  <a:lnTo>
                    <a:pt x="1" y="908"/>
                  </a:lnTo>
                  <a:lnTo>
                    <a:pt x="354" y="2949"/>
                  </a:lnTo>
                  <a:lnTo>
                    <a:pt x="2420" y="2773"/>
                  </a:lnTo>
                  <a:lnTo>
                    <a:pt x="1639" y="2193"/>
                  </a:lnTo>
                  <a:lnTo>
                    <a:pt x="2496" y="958"/>
                  </a:lnTo>
                  <a:cubicBezTo>
                    <a:pt x="2546" y="1009"/>
                    <a:pt x="2572" y="1059"/>
                    <a:pt x="2622" y="1110"/>
                  </a:cubicBezTo>
                  <a:lnTo>
                    <a:pt x="3630" y="2622"/>
                  </a:lnTo>
                  <a:lnTo>
                    <a:pt x="4714" y="1941"/>
                  </a:lnTo>
                  <a:lnTo>
                    <a:pt x="3907" y="757"/>
                  </a:lnTo>
                  <a:cubicBezTo>
                    <a:pt x="3567" y="253"/>
                    <a:pt x="3032" y="1"/>
                    <a:pt x="24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43"/>
            <p:cNvSpPr/>
            <p:nvPr/>
          </p:nvSpPr>
          <p:spPr>
            <a:xfrm>
              <a:off x="2445674" y="4357504"/>
              <a:ext cx="1071576" cy="1029893"/>
            </a:xfrm>
            <a:custGeom>
              <a:rect b="b" l="l" r="r" t="t"/>
              <a:pathLst>
                <a:path extrusionOk="0" h="4991" w="5193">
                  <a:moveTo>
                    <a:pt x="1689" y="0"/>
                  </a:moveTo>
                  <a:lnTo>
                    <a:pt x="757" y="1361"/>
                  </a:lnTo>
                  <a:lnTo>
                    <a:pt x="757" y="1386"/>
                  </a:lnTo>
                  <a:cubicBezTo>
                    <a:pt x="0" y="2495"/>
                    <a:pt x="807" y="4033"/>
                    <a:pt x="2168" y="4033"/>
                  </a:cubicBezTo>
                  <a:lnTo>
                    <a:pt x="3781" y="4033"/>
                  </a:lnTo>
                  <a:lnTo>
                    <a:pt x="3781" y="4990"/>
                  </a:lnTo>
                  <a:lnTo>
                    <a:pt x="5192" y="3453"/>
                  </a:lnTo>
                  <a:lnTo>
                    <a:pt x="3806" y="1941"/>
                  </a:lnTo>
                  <a:lnTo>
                    <a:pt x="3806" y="2747"/>
                  </a:lnTo>
                  <a:lnTo>
                    <a:pt x="1412" y="2747"/>
                  </a:lnTo>
                  <a:cubicBezTo>
                    <a:pt x="1462" y="2672"/>
                    <a:pt x="1487" y="2596"/>
                    <a:pt x="1538" y="2521"/>
                  </a:cubicBezTo>
                  <a:lnTo>
                    <a:pt x="2823" y="605"/>
                  </a:lnTo>
                  <a:lnTo>
                    <a:pt x="16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54" name="Google Shape;1454;p43"/>
          <p:cNvSpPr txBox="1"/>
          <p:nvPr/>
        </p:nvSpPr>
        <p:spPr>
          <a:xfrm>
            <a:off x="1277175" y="1315288"/>
            <a:ext cx="1169700" cy="2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Nanum Pen Script"/>
                <a:ea typeface="Nanum Pen Script"/>
                <a:cs typeface="Nanum Pen Script"/>
                <a:sym typeface="Nanum Pen Script"/>
              </a:rPr>
              <a:t>Plastic</a:t>
            </a:r>
            <a:endParaRPr b="1" sz="3000">
              <a:solidFill>
                <a:schemeClr val="lt1"/>
              </a:solidFill>
              <a:latin typeface="Nanum Pen Script"/>
              <a:ea typeface="Nanum Pen Script"/>
              <a:cs typeface="Nanum Pen Script"/>
              <a:sym typeface="Nanum Pen Script"/>
            </a:endParaRPr>
          </a:p>
        </p:txBody>
      </p:sp>
      <p:sp>
        <p:nvSpPr>
          <p:cNvPr id="1455" name="Google Shape;1455;p43"/>
          <p:cNvSpPr txBox="1"/>
          <p:nvPr/>
        </p:nvSpPr>
        <p:spPr>
          <a:xfrm>
            <a:off x="3062938" y="1315288"/>
            <a:ext cx="1169700" cy="2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Nanum Pen Script"/>
                <a:ea typeface="Nanum Pen Script"/>
                <a:cs typeface="Nanum Pen Script"/>
                <a:sym typeface="Nanum Pen Script"/>
              </a:rPr>
              <a:t>Glass</a:t>
            </a:r>
            <a:endParaRPr b="1" sz="3000">
              <a:solidFill>
                <a:schemeClr val="lt1"/>
              </a:solidFill>
              <a:latin typeface="Nanum Pen Script"/>
              <a:ea typeface="Nanum Pen Script"/>
              <a:cs typeface="Nanum Pen Script"/>
              <a:sym typeface="Nanum Pen Script"/>
            </a:endParaRPr>
          </a:p>
        </p:txBody>
      </p:sp>
      <p:sp>
        <p:nvSpPr>
          <p:cNvPr id="1456" name="Google Shape;1456;p43"/>
          <p:cNvSpPr txBox="1"/>
          <p:nvPr/>
        </p:nvSpPr>
        <p:spPr>
          <a:xfrm>
            <a:off x="4879688" y="1315288"/>
            <a:ext cx="1169700" cy="2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Nanum Pen Script"/>
                <a:ea typeface="Nanum Pen Script"/>
                <a:cs typeface="Nanum Pen Script"/>
                <a:sym typeface="Nanum Pen Script"/>
              </a:rPr>
              <a:t>Paper</a:t>
            </a:r>
            <a:endParaRPr b="1" sz="3000">
              <a:solidFill>
                <a:schemeClr val="lt1"/>
              </a:solidFill>
              <a:latin typeface="Nanum Pen Script"/>
              <a:ea typeface="Nanum Pen Script"/>
              <a:cs typeface="Nanum Pen Script"/>
              <a:sym typeface="Nanum Pen Script"/>
            </a:endParaRPr>
          </a:p>
        </p:txBody>
      </p:sp>
      <p:sp>
        <p:nvSpPr>
          <p:cNvPr id="1457" name="Google Shape;1457;p43"/>
          <p:cNvSpPr txBox="1"/>
          <p:nvPr/>
        </p:nvSpPr>
        <p:spPr>
          <a:xfrm>
            <a:off x="6697125" y="1315288"/>
            <a:ext cx="1169700" cy="2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Nanum Pen Script"/>
                <a:ea typeface="Nanum Pen Script"/>
                <a:cs typeface="Nanum Pen Script"/>
                <a:sym typeface="Nanum Pen Script"/>
              </a:rPr>
              <a:t>Metal</a:t>
            </a:r>
            <a:endParaRPr b="1" sz="3000">
              <a:solidFill>
                <a:schemeClr val="lt1"/>
              </a:solidFill>
              <a:latin typeface="Nanum Pen Script"/>
              <a:ea typeface="Nanum Pen Script"/>
              <a:cs typeface="Nanum Pen Script"/>
              <a:sym typeface="Nanum Pen Script"/>
            </a:endParaRPr>
          </a:p>
        </p:txBody>
      </p:sp>
      <p:sp>
        <p:nvSpPr>
          <p:cNvPr id="1458" name="Google Shape;1458;p43"/>
          <p:cNvSpPr/>
          <p:nvPr/>
        </p:nvSpPr>
        <p:spPr>
          <a:xfrm rot="10800000">
            <a:off x="4382634" y="2540822"/>
            <a:ext cx="1554454" cy="1471629"/>
          </a:xfrm>
          <a:custGeom>
            <a:rect b="b" l="l" r="r" t="t"/>
            <a:pathLst>
              <a:path extrusionOk="0" h="46176" w="48771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9" name="Google Shape;1459;p43"/>
          <p:cNvSpPr txBox="1"/>
          <p:nvPr/>
        </p:nvSpPr>
        <p:spPr>
          <a:xfrm>
            <a:off x="4460563" y="2694663"/>
            <a:ext cx="1398600" cy="109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Cardboard</a:t>
            </a:r>
            <a:endParaRPr sz="1200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Magazine</a:t>
            </a:r>
            <a:endParaRPr sz="1200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Newspaper</a:t>
            </a:r>
            <a:endParaRPr sz="1200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Office paper</a:t>
            </a:r>
            <a:endParaRPr sz="1200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Tetra Pak</a:t>
            </a:r>
            <a:r>
              <a:rPr lang="en" sz="120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 Carton</a:t>
            </a:r>
            <a:endParaRPr sz="1200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60" name="Google Shape;1460;p43"/>
          <p:cNvSpPr/>
          <p:nvPr/>
        </p:nvSpPr>
        <p:spPr>
          <a:xfrm rot="10800000">
            <a:off x="6200096" y="2507247"/>
            <a:ext cx="1554454" cy="1471629"/>
          </a:xfrm>
          <a:custGeom>
            <a:rect b="b" l="l" r="r" t="t"/>
            <a:pathLst>
              <a:path extrusionOk="0" h="46176" w="48771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1" name="Google Shape;1461;p43"/>
          <p:cNvSpPr txBox="1"/>
          <p:nvPr/>
        </p:nvSpPr>
        <p:spPr>
          <a:xfrm>
            <a:off x="6277863" y="2727937"/>
            <a:ext cx="1398900" cy="109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Can </a:t>
            </a:r>
            <a:endParaRPr sz="1200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Aluminum</a:t>
            </a:r>
            <a:endParaRPr sz="1200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62" name="Google Shape;1462;p43"/>
          <p:cNvSpPr/>
          <p:nvPr/>
        </p:nvSpPr>
        <p:spPr>
          <a:xfrm rot="10800000">
            <a:off x="2565159" y="2540822"/>
            <a:ext cx="1554454" cy="1471629"/>
          </a:xfrm>
          <a:custGeom>
            <a:rect b="b" l="l" r="r" t="t"/>
            <a:pathLst>
              <a:path extrusionOk="0" h="46176" w="48771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3" name="Google Shape;1463;p43"/>
          <p:cNvSpPr/>
          <p:nvPr/>
        </p:nvSpPr>
        <p:spPr>
          <a:xfrm rot="10800000">
            <a:off x="789071" y="2540822"/>
            <a:ext cx="1554454" cy="1471629"/>
          </a:xfrm>
          <a:custGeom>
            <a:rect b="b" l="l" r="r" t="t"/>
            <a:pathLst>
              <a:path extrusionOk="0" h="46176" w="48771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4" name="Google Shape;1464;p43"/>
          <p:cNvSpPr txBox="1"/>
          <p:nvPr/>
        </p:nvSpPr>
        <p:spPr>
          <a:xfrm>
            <a:off x="866675" y="2727925"/>
            <a:ext cx="1398900" cy="109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Bottle</a:t>
            </a:r>
            <a:endParaRPr sz="1200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Container</a:t>
            </a:r>
            <a:endParaRPr sz="1200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65" name="Google Shape;1465;p43"/>
          <p:cNvSpPr txBox="1"/>
          <p:nvPr/>
        </p:nvSpPr>
        <p:spPr>
          <a:xfrm>
            <a:off x="2663625" y="2728425"/>
            <a:ext cx="1398900" cy="109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Bottle</a:t>
            </a:r>
            <a:endParaRPr sz="1200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Glass jar</a:t>
            </a:r>
            <a:endParaRPr sz="1200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Jam glass</a:t>
            </a:r>
            <a:endParaRPr sz="1200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66" name="Google Shape;1466;p43"/>
          <p:cNvSpPr/>
          <p:nvPr/>
        </p:nvSpPr>
        <p:spPr>
          <a:xfrm>
            <a:off x="-68850" y="-188475"/>
            <a:ext cx="898728" cy="850908"/>
          </a:xfrm>
          <a:custGeom>
            <a:rect b="b" l="l" r="r" t="t"/>
            <a:pathLst>
              <a:path extrusionOk="0" h="46176" w="48771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67" name="Google Shape;1467;p43"/>
          <p:cNvGrpSpPr/>
          <p:nvPr/>
        </p:nvGrpSpPr>
        <p:grpSpPr>
          <a:xfrm>
            <a:off x="153671" y="90047"/>
            <a:ext cx="493797" cy="446228"/>
            <a:chOff x="2679436" y="3270400"/>
            <a:chExt cx="752625" cy="689795"/>
          </a:xfrm>
        </p:grpSpPr>
        <p:sp>
          <p:nvSpPr>
            <p:cNvPr id="1468" name="Google Shape;1468;p43"/>
            <p:cNvSpPr/>
            <p:nvPr/>
          </p:nvSpPr>
          <p:spPr>
            <a:xfrm>
              <a:off x="2722600" y="3270400"/>
              <a:ext cx="689490" cy="689691"/>
            </a:xfrm>
            <a:custGeom>
              <a:rect b="b" l="l" r="r" t="t"/>
              <a:pathLst>
                <a:path extrusionOk="0" h="109736" w="109704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43"/>
            <p:cNvSpPr/>
            <p:nvPr/>
          </p:nvSpPr>
          <p:spPr>
            <a:xfrm>
              <a:off x="2679436" y="3344037"/>
              <a:ext cx="345260" cy="537562"/>
            </a:xfrm>
            <a:custGeom>
              <a:rect b="b" l="l" r="r" t="t"/>
              <a:pathLst>
                <a:path extrusionOk="0" h="85531" w="54934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43"/>
            <p:cNvSpPr/>
            <p:nvPr/>
          </p:nvSpPr>
          <p:spPr>
            <a:xfrm>
              <a:off x="3091326" y="3293626"/>
              <a:ext cx="340735" cy="423301"/>
            </a:xfrm>
            <a:custGeom>
              <a:rect b="b" l="l" r="r" t="t"/>
              <a:pathLst>
                <a:path extrusionOk="0" h="67351" w="54214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43"/>
            <p:cNvSpPr/>
            <p:nvPr/>
          </p:nvSpPr>
          <p:spPr>
            <a:xfrm>
              <a:off x="2973550" y="3693340"/>
              <a:ext cx="344852" cy="266855"/>
            </a:xfrm>
            <a:custGeom>
              <a:rect b="b" l="l" r="r" t="t"/>
              <a:pathLst>
                <a:path extrusionOk="0" h="42459" w="54869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72" name="Google Shape;1472;p43">
            <a:hlinkClick action="ppaction://hlinksldjump" r:id="rId3"/>
          </p:cNvPr>
          <p:cNvSpPr txBox="1"/>
          <p:nvPr/>
        </p:nvSpPr>
        <p:spPr>
          <a:xfrm>
            <a:off x="-8550" y="-32125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73" name="Google Shape;1473;p43"/>
          <p:cNvSpPr txBox="1"/>
          <p:nvPr>
            <p:ph type="title"/>
          </p:nvPr>
        </p:nvSpPr>
        <p:spPr>
          <a:xfrm>
            <a:off x="842100" y="4274150"/>
            <a:ext cx="7459800" cy="54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/>
              <a:t>The following items should be recycled.</a:t>
            </a:r>
            <a:endParaRPr b="0"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/>
              <a:t>Do not throw in the trash!</a:t>
            </a:r>
            <a:endParaRPr sz="2400" u="sng"/>
          </a:p>
        </p:txBody>
      </p:sp>
      <p:pic>
        <p:nvPicPr>
          <p:cNvPr id="1474" name="Google Shape;1474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5471" y="4528975"/>
            <a:ext cx="1410502" cy="608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44"/>
          <p:cNvSpPr/>
          <p:nvPr/>
        </p:nvSpPr>
        <p:spPr>
          <a:xfrm rot="10800000">
            <a:off x="921059" y="2879170"/>
            <a:ext cx="3505179" cy="1859432"/>
          </a:xfrm>
          <a:custGeom>
            <a:rect b="b" l="l" r="r" t="t"/>
            <a:pathLst>
              <a:path extrusionOk="0" h="49263" w="117515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0" name="Google Shape;1480;p44"/>
          <p:cNvSpPr/>
          <p:nvPr/>
        </p:nvSpPr>
        <p:spPr>
          <a:xfrm rot="10800000">
            <a:off x="4657908" y="983522"/>
            <a:ext cx="3505179" cy="2727815"/>
          </a:xfrm>
          <a:custGeom>
            <a:rect b="b" l="l" r="r" t="t"/>
            <a:pathLst>
              <a:path extrusionOk="0" h="49263" w="117515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1" name="Google Shape;1481;p44"/>
          <p:cNvSpPr txBox="1"/>
          <p:nvPr>
            <p:ph idx="2" type="title"/>
          </p:nvPr>
        </p:nvSpPr>
        <p:spPr>
          <a:xfrm>
            <a:off x="839075" y="3230975"/>
            <a:ext cx="3698100" cy="137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/>
              <a:t>What is even better than Recycling?</a:t>
            </a:r>
            <a:endParaRPr sz="5200"/>
          </a:p>
        </p:txBody>
      </p:sp>
      <p:grpSp>
        <p:nvGrpSpPr>
          <p:cNvPr id="1482" name="Google Shape;1482;p44"/>
          <p:cNvGrpSpPr/>
          <p:nvPr/>
        </p:nvGrpSpPr>
        <p:grpSpPr>
          <a:xfrm>
            <a:off x="1026273" y="525162"/>
            <a:ext cx="3323676" cy="2624077"/>
            <a:chOff x="3443213" y="698750"/>
            <a:chExt cx="2257625" cy="1793750"/>
          </a:xfrm>
        </p:grpSpPr>
        <p:sp>
          <p:nvSpPr>
            <p:cNvPr id="1483" name="Google Shape;1483;p44"/>
            <p:cNvSpPr/>
            <p:nvPr/>
          </p:nvSpPr>
          <p:spPr>
            <a:xfrm>
              <a:off x="4186838" y="1442750"/>
              <a:ext cx="220625" cy="502275"/>
            </a:xfrm>
            <a:custGeom>
              <a:rect b="b" l="l" r="r" t="t"/>
              <a:pathLst>
                <a:path extrusionOk="0" h="20091" w="8825">
                  <a:moveTo>
                    <a:pt x="6731" y="1"/>
                  </a:moveTo>
                  <a:cubicBezTo>
                    <a:pt x="5680" y="1"/>
                    <a:pt x="4477" y="673"/>
                    <a:pt x="3737" y="1303"/>
                  </a:cubicBezTo>
                  <a:cubicBezTo>
                    <a:pt x="2278" y="2655"/>
                    <a:pt x="1282" y="4399"/>
                    <a:pt x="819" y="6320"/>
                  </a:cubicBezTo>
                  <a:cubicBezTo>
                    <a:pt x="1" y="9665"/>
                    <a:pt x="855" y="13365"/>
                    <a:pt x="2669" y="16211"/>
                  </a:cubicBezTo>
                  <a:cubicBezTo>
                    <a:pt x="3239" y="17030"/>
                    <a:pt x="3879" y="17848"/>
                    <a:pt x="4591" y="18560"/>
                  </a:cubicBezTo>
                  <a:cubicBezTo>
                    <a:pt x="5219" y="19188"/>
                    <a:pt x="6190" y="20091"/>
                    <a:pt x="7134" y="20091"/>
                  </a:cubicBezTo>
                  <a:cubicBezTo>
                    <a:pt x="7152" y="20091"/>
                    <a:pt x="7170" y="20090"/>
                    <a:pt x="7188" y="20090"/>
                  </a:cubicBezTo>
                  <a:cubicBezTo>
                    <a:pt x="7758" y="20054"/>
                    <a:pt x="8185" y="19485"/>
                    <a:pt x="8007" y="18916"/>
                  </a:cubicBezTo>
                  <a:cubicBezTo>
                    <a:pt x="7722" y="18062"/>
                    <a:pt x="6655" y="17457"/>
                    <a:pt x="6050" y="16816"/>
                  </a:cubicBezTo>
                  <a:cubicBezTo>
                    <a:pt x="5409" y="16176"/>
                    <a:pt x="4840" y="15429"/>
                    <a:pt x="4377" y="14646"/>
                  </a:cubicBezTo>
                  <a:cubicBezTo>
                    <a:pt x="3452" y="13045"/>
                    <a:pt x="2883" y="11230"/>
                    <a:pt x="2812" y="9380"/>
                  </a:cubicBezTo>
                  <a:cubicBezTo>
                    <a:pt x="2741" y="7672"/>
                    <a:pt x="3096" y="6000"/>
                    <a:pt x="3879" y="4470"/>
                  </a:cubicBezTo>
                  <a:cubicBezTo>
                    <a:pt x="4342" y="3438"/>
                    <a:pt x="5089" y="2584"/>
                    <a:pt x="6050" y="1944"/>
                  </a:cubicBezTo>
                  <a:cubicBezTo>
                    <a:pt x="6156" y="1837"/>
                    <a:pt x="6263" y="1801"/>
                    <a:pt x="6405" y="1801"/>
                  </a:cubicBezTo>
                  <a:cubicBezTo>
                    <a:pt x="6690" y="1801"/>
                    <a:pt x="6797" y="2157"/>
                    <a:pt x="6832" y="2406"/>
                  </a:cubicBezTo>
                  <a:cubicBezTo>
                    <a:pt x="6797" y="2691"/>
                    <a:pt x="6832" y="2940"/>
                    <a:pt x="6975" y="3189"/>
                  </a:cubicBezTo>
                  <a:cubicBezTo>
                    <a:pt x="7115" y="3352"/>
                    <a:pt x="7317" y="3439"/>
                    <a:pt x="7529" y="3439"/>
                  </a:cubicBezTo>
                  <a:cubicBezTo>
                    <a:pt x="7640" y="3439"/>
                    <a:pt x="7754" y="3416"/>
                    <a:pt x="7864" y="3367"/>
                  </a:cubicBezTo>
                  <a:cubicBezTo>
                    <a:pt x="8149" y="3260"/>
                    <a:pt x="8434" y="3189"/>
                    <a:pt x="8754" y="3153"/>
                  </a:cubicBezTo>
                  <a:cubicBezTo>
                    <a:pt x="8825" y="2442"/>
                    <a:pt x="8718" y="1766"/>
                    <a:pt x="8469" y="1125"/>
                  </a:cubicBezTo>
                  <a:cubicBezTo>
                    <a:pt x="8327" y="698"/>
                    <a:pt x="8007" y="378"/>
                    <a:pt x="7615" y="200"/>
                  </a:cubicBezTo>
                  <a:cubicBezTo>
                    <a:pt x="7345" y="61"/>
                    <a:pt x="7045" y="1"/>
                    <a:pt x="67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44"/>
            <p:cNvSpPr/>
            <p:nvPr/>
          </p:nvSpPr>
          <p:spPr>
            <a:xfrm>
              <a:off x="4165588" y="1547300"/>
              <a:ext cx="481175" cy="688100"/>
            </a:xfrm>
            <a:custGeom>
              <a:rect b="b" l="l" r="r" t="t"/>
              <a:pathLst>
                <a:path extrusionOk="0" h="27524" w="19247">
                  <a:moveTo>
                    <a:pt x="16684" y="0"/>
                  </a:moveTo>
                  <a:cubicBezTo>
                    <a:pt x="16660" y="0"/>
                    <a:pt x="16637" y="1"/>
                    <a:pt x="16613" y="3"/>
                  </a:cubicBezTo>
                  <a:cubicBezTo>
                    <a:pt x="16044" y="3"/>
                    <a:pt x="15617" y="501"/>
                    <a:pt x="15617" y="1071"/>
                  </a:cubicBezTo>
                  <a:cubicBezTo>
                    <a:pt x="15653" y="1853"/>
                    <a:pt x="15688" y="2601"/>
                    <a:pt x="15759" y="3383"/>
                  </a:cubicBezTo>
                  <a:cubicBezTo>
                    <a:pt x="15439" y="4130"/>
                    <a:pt x="15048" y="4842"/>
                    <a:pt x="14550" y="5518"/>
                  </a:cubicBezTo>
                  <a:cubicBezTo>
                    <a:pt x="14062" y="6214"/>
                    <a:pt x="13201" y="7726"/>
                    <a:pt x="12198" y="7726"/>
                  </a:cubicBezTo>
                  <a:cubicBezTo>
                    <a:pt x="12176" y="7726"/>
                    <a:pt x="12153" y="7726"/>
                    <a:pt x="12130" y="7724"/>
                  </a:cubicBezTo>
                  <a:cubicBezTo>
                    <a:pt x="11276" y="7689"/>
                    <a:pt x="10742" y="6550"/>
                    <a:pt x="10529" y="5838"/>
                  </a:cubicBezTo>
                  <a:cubicBezTo>
                    <a:pt x="10066" y="4344"/>
                    <a:pt x="10209" y="2850"/>
                    <a:pt x="10173" y="1320"/>
                  </a:cubicBezTo>
                  <a:cubicBezTo>
                    <a:pt x="10130" y="911"/>
                    <a:pt x="9788" y="671"/>
                    <a:pt x="9446" y="671"/>
                  </a:cubicBezTo>
                  <a:cubicBezTo>
                    <a:pt x="9222" y="671"/>
                    <a:pt x="8997" y="774"/>
                    <a:pt x="8857" y="999"/>
                  </a:cubicBezTo>
                  <a:cubicBezTo>
                    <a:pt x="7967" y="2743"/>
                    <a:pt x="7931" y="5198"/>
                    <a:pt x="8536" y="7048"/>
                  </a:cubicBezTo>
                  <a:cubicBezTo>
                    <a:pt x="9059" y="8650"/>
                    <a:pt x="10296" y="10217"/>
                    <a:pt x="12116" y="10217"/>
                  </a:cubicBezTo>
                  <a:cubicBezTo>
                    <a:pt x="12156" y="10217"/>
                    <a:pt x="12196" y="10216"/>
                    <a:pt x="12237" y="10215"/>
                  </a:cubicBezTo>
                  <a:cubicBezTo>
                    <a:pt x="14123" y="10144"/>
                    <a:pt x="15190" y="8507"/>
                    <a:pt x="16115" y="7048"/>
                  </a:cubicBezTo>
                  <a:cubicBezTo>
                    <a:pt x="16186" y="8044"/>
                    <a:pt x="16293" y="9041"/>
                    <a:pt x="16329" y="10037"/>
                  </a:cubicBezTo>
                  <a:cubicBezTo>
                    <a:pt x="16506" y="12812"/>
                    <a:pt x="16791" y="15730"/>
                    <a:pt x="16115" y="18505"/>
                  </a:cubicBezTo>
                  <a:cubicBezTo>
                    <a:pt x="15235" y="21995"/>
                    <a:pt x="12187" y="25152"/>
                    <a:pt x="8520" y="25152"/>
                  </a:cubicBezTo>
                  <a:cubicBezTo>
                    <a:pt x="8037" y="25152"/>
                    <a:pt x="7543" y="25097"/>
                    <a:pt x="7042" y="24981"/>
                  </a:cubicBezTo>
                  <a:cubicBezTo>
                    <a:pt x="4836" y="24483"/>
                    <a:pt x="2986" y="22917"/>
                    <a:pt x="2203" y="20782"/>
                  </a:cubicBezTo>
                  <a:cubicBezTo>
                    <a:pt x="2024" y="20285"/>
                    <a:pt x="1635" y="20072"/>
                    <a:pt x="1244" y="20072"/>
                  </a:cubicBezTo>
                  <a:cubicBezTo>
                    <a:pt x="626" y="20072"/>
                    <a:pt x="1" y="20603"/>
                    <a:pt x="175" y="21387"/>
                  </a:cubicBezTo>
                  <a:cubicBezTo>
                    <a:pt x="851" y="23842"/>
                    <a:pt x="2594" y="25870"/>
                    <a:pt x="4978" y="26795"/>
                  </a:cubicBezTo>
                  <a:cubicBezTo>
                    <a:pt x="6119" y="27282"/>
                    <a:pt x="7338" y="27523"/>
                    <a:pt x="8558" y="27523"/>
                  </a:cubicBezTo>
                  <a:cubicBezTo>
                    <a:pt x="9927" y="27523"/>
                    <a:pt x="11297" y="27220"/>
                    <a:pt x="12557" y="26618"/>
                  </a:cubicBezTo>
                  <a:cubicBezTo>
                    <a:pt x="14870" y="25515"/>
                    <a:pt x="16756" y="23629"/>
                    <a:pt x="17859" y="21316"/>
                  </a:cubicBezTo>
                  <a:cubicBezTo>
                    <a:pt x="19246" y="18470"/>
                    <a:pt x="19211" y="15232"/>
                    <a:pt x="19068" y="12136"/>
                  </a:cubicBezTo>
                  <a:cubicBezTo>
                    <a:pt x="18855" y="8329"/>
                    <a:pt x="18570" y="4415"/>
                    <a:pt x="17645" y="715"/>
                  </a:cubicBezTo>
                  <a:cubicBezTo>
                    <a:pt x="17510" y="309"/>
                    <a:pt x="17119" y="0"/>
                    <a:pt x="166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44"/>
            <p:cNvSpPr/>
            <p:nvPr/>
          </p:nvSpPr>
          <p:spPr>
            <a:xfrm>
              <a:off x="4903813" y="1438875"/>
              <a:ext cx="193925" cy="349025"/>
            </a:xfrm>
            <a:custGeom>
              <a:rect b="b" l="l" r="r" t="t"/>
              <a:pathLst>
                <a:path extrusionOk="0" h="13961" w="7757">
                  <a:moveTo>
                    <a:pt x="1686" y="0"/>
                  </a:moveTo>
                  <a:cubicBezTo>
                    <a:pt x="1485" y="0"/>
                    <a:pt x="1286" y="92"/>
                    <a:pt x="1174" y="284"/>
                  </a:cubicBezTo>
                  <a:cubicBezTo>
                    <a:pt x="925" y="1031"/>
                    <a:pt x="747" y="1814"/>
                    <a:pt x="747" y="2597"/>
                  </a:cubicBezTo>
                  <a:cubicBezTo>
                    <a:pt x="676" y="3415"/>
                    <a:pt x="605" y="4233"/>
                    <a:pt x="534" y="5052"/>
                  </a:cubicBezTo>
                  <a:cubicBezTo>
                    <a:pt x="391" y="6724"/>
                    <a:pt x="249" y="8361"/>
                    <a:pt x="178" y="9997"/>
                  </a:cubicBezTo>
                  <a:cubicBezTo>
                    <a:pt x="107" y="11456"/>
                    <a:pt x="0" y="13129"/>
                    <a:pt x="1744" y="13627"/>
                  </a:cubicBezTo>
                  <a:cubicBezTo>
                    <a:pt x="2491" y="13769"/>
                    <a:pt x="3274" y="13840"/>
                    <a:pt x="4021" y="13840"/>
                  </a:cubicBezTo>
                  <a:cubicBezTo>
                    <a:pt x="4661" y="13920"/>
                    <a:pt x="5322" y="13960"/>
                    <a:pt x="5987" y="13960"/>
                  </a:cubicBezTo>
                  <a:cubicBezTo>
                    <a:pt x="6209" y="13960"/>
                    <a:pt x="6431" y="13956"/>
                    <a:pt x="6654" y="13947"/>
                  </a:cubicBezTo>
                  <a:cubicBezTo>
                    <a:pt x="7614" y="13805"/>
                    <a:pt x="7757" y="12453"/>
                    <a:pt x="6796" y="12168"/>
                  </a:cubicBezTo>
                  <a:cubicBezTo>
                    <a:pt x="5515" y="11741"/>
                    <a:pt x="4021" y="11812"/>
                    <a:pt x="2669" y="11599"/>
                  </a:cubicBezTo>
                  <a:cubicBezTo>
                    <a:pt x="2597" y="11599"/>
                    <a:pt x="2491" y="11563"/>
                    <a:pt x="2384" y="11563"/>
                  </a:cubicBezTo>
                  <a:cubicBezTo>
                    <a:pt x="2384" y="11278"/>
                    <a:pt x="2384" y="11029"/>
                    <a:pt x="2420" y="10780"/>
                  </a:cubicBezTo>
                  <a:cubicBezTo>
                    <a:pt x="2420" y="10069"/>
                    <a:pt x="2491" y="9393"/>
                    <a:pt x="2491" y="8681"/>
                  </a:cubicBezTo>
                  <a:cubicBezTo>
                    <a:pt x="2526" y="7329"/>
                    <a:pt x="2491" y="5977"/>
                    <a:pt x="2491" y="4625"/>
                  </a:cubicBezTo>
                  <a:lnTo>
                    <a:pt x="2491" y="2525"/>
                  </a:lnTo>
                  <a:cubicBezTo>
                    <a:pt x="2526" y="1814"/>
                    <a:pt x="2455" y="1067"/>
                    <a:pt x="2277" y="391"/>
                  </a:cubicBezTo>
                  <a:cubicBezTo>
                    <a:pt x="2179" y="136"/>
                    <a:pt x="1931" y="0"/>
                    <a:pt x="1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44"/>
            <p:cNvSpPr/>
            <p:nvPr/>
          </p:nvSpPr>
          <p:spPr>
            <a:xfrm>
              <a:off x="5024788" y="1376750"/>
              <a:ext cx="225950" cy="295325"/>
            </a:xfrm>
            <a:custGeom>
              <a:rect b="b" l="l" r="r" t="t"/>
              <a:pathLst>
                <a:path extrusionOk="0" h="11813" w="9038">
                  <a:moveTo>
                    <a:pt x="4551" y="1455"/>
                  </a:moveTo>
                  <a:cubicBezTo>
                    <a:pt x="5016" y="1455"/>
                    <a:pt x="5488" y="1638"/>
                    <a:pt x="5907" y="2057"/>
                  </a:cubicBezTo>
                  <a:cubicBezTo>
                    <a:pt x="6867" y="3054"/>
                    <a:pt x="7294" y="4939"/>
                    <a:pt x="6725" y="6220"/>
                  </a:cubicBezTo>
                  <a:cubicBezTo>
                    <a:pt x="6013" y="7786"/>
                    <a:pt x="3985" y="7466"/>
                    <a:pt x="2562" y="7537"/>
                  </a:cubicBezTo>
                  <a:cubicBezTo>
                    <a:pt x="1744" y="6078"/>
                    <a:pt x="1708" y="4299"/>
                    <a:pt x="2491" y="2804"/>
                  </a:cubicBezTo>
                  <a:lnTo>
                    <a:pt x="2526" y="2804"/>
                  </a:lnTo>
                  <a:cubicBezTo>
                    <a:pt x="2976" y="1995"/>
                    <a:pt x="3753" y="1455"/>
                    <a:pt x="4551" y="1455"/>
                  </a:cubicBezTo>
                  <a:close/>
                  <a:moveTo>
                    <a:pt x="4533" y="0"/>
                  </a:moveTo>
                  <a:cubicBezTo>
                    <a:pt x="3593" y="0"/>
                    <a:pt x="2709" y="380"/>
                    <a:pt x="2064" y="1025"/>
                  </a:cubicBezTo>
                  <a:cubicBezTo>
                    <a:pt x="356" y="2627"/>
                    <a:pt x="0" y="5260"/>
                    <a:pt x="712" y="7430"/>
                  </a:cubicBezTo>
                  <a:cubicBezTo>
                    <a:pt x="1471" y="9638"/>
                    <a:pt x="3769" y="11813"/>
                    <a:pt x="6276" y="11813"/>
                  </a:cubicBezTo>
                  <a:cubicBezTo>
                    <a:pt x="6354" y="11813"/>
                    <a:pt x="6433" y="11811"/>
                    <a:pt x="6511" y="11806"/>
                  </a:cubicBezTo>
                  <a:cubicBezTo>
                    <a:pt x="7436" y="11735"/>
                    <a:pt x="7543" y="10419"/>
                    <a:pt x="6654" y="10170"/>
                  </a:cubicBezTo>
                  <a:cubicBezTo>
                    <a:pt x="5835" y="10027"/>
                    <a:pt x="5053" y="9743"/>
                    <a:pt x="4305" y="9351"/>
                  </a:cubicBezTo>
                  <a:cubicBezTo>
                    <a:pt x="4234" y="9280"/>
                    <a:pt x="4127" y="9245"/>
                    <a:pt x="4021" y="9173"/>
                  </a:cubicBezTo>
                  <a:cubicBezTo>
                    <a:pt x="4448" y="9138"/>
                    <a:pt x="4910" y="9102"/>
                    <a:pt x="5337" y="9031"/>
                  </a:cubicBezTo>
                  <a:cubicBezTo>
                    <a:pt x="6333" y="8889"/>
                    <a:pt x="7259" y="8355"/>
                    <a:pt x="7863" y="7537"/>
                  </a:cubicBezTo>
                  <a:cubicBezTo>
                    <a:pt x="9038" y="5793"/>
                    <a:pt x="8504" y="3089"/>
                    <a:pt x="7294" y="1488"/>
                  </a:cubicBezTo>
                  <a:cubicBezTo>
                    <a:pt x="6760" y="705"/>
                    <a:pt x="5907" y="171"/>
                    <a:pt x="4981" y="29"/>
                  </a:cubicBezTo>
                  <a:cubicBezTo>
                    <a:pt x="4831" y="10"/>
                    <a:pt x="4681" y="0"/>
                    <a:pt x="45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44"/>
            <p:cNvSpPr/>
            <p:nvPr/>
          </p:nvSpPr>
          <p:spPr>
            <a:xfrm>
              <a:off x="3924913" y="835675"/>
              <a:ext cx="1489500" cy="1093175"/>
            </a:xfrm>
            <a:custGeom>
              <a:rect b="b" l="l" r="r" t="t"/>
              <a:pathLst>
                <a:path extrusionOk="0" h="43727" w="59580">
                  <a:moveTo>
                    <a:pt x="5817" y="18363"/>
                  </a:moveTo>
                  <a:cubicBezTo>
                    <a:pt x="5852" y="18363"/>
                    <a:pt x="5888" y="18363"/>
                    <a:pt x="5924" y="18399"/>
                  </a:cubicBezTo>
                  <a:lnTo>
                    <a:pt x="5817" y="18470"/>
                  </a:lnTo>
                  <a:cubicBezTo>
                    <a:pt x="5817" y="18434"/>
                    <a:pt x="5817" y="18399"/>
                    <a:pt x="5817" y="18363"/>
                  </a:cubicBezTo>
                  <a:close/>
                  <a:moveTo>
                    <a:pt x="29157" y="0"/>
                  </a:moveTo>
                  <a:cubicBezTo>
                    <a:pt x="26954" y="0"/>
                    <a:pt x="24752" y="203"/>
                    <a:pt x="22575" y="608"/>
                  </a:cubicBezTo>
                  <a:cubicBezTo>
                    <a:pt x="14036" y="2245"/>
                    <a:pt x="6315" y="7796"/>
                    <a:pt x="2757" y="15730"/>
                  </a:cubicBezTo>
                  <a:cubicBezTo>
                    <a:pt x="2152" y="15552"/>
                    <a:pt x="1547" y="15374"/>
                    <a:pt x="942" y="15268"/>
                  </a:cubicBezTo>
                  <a:cubicBezTo>
                    <a:pt x="896" y="15258"/>
                    <a:pt x="850" y="15254"/>
                    <a:pt x="805" y="15254"/>
                  </a:cubicBezTo>
                  <a:cubicBezTo>
                    <a:pt x="339" y="15254"/>
                    <a:pt x="0" y="15738"/>
                    <a:pt x="195" y="16193"/>
                  </a:cubicBezTo>
                  <a:cubicBezTo>
                    <a:pt x="195" y="16228"/>
                    <a:pt x="195" y="16264"/>
                    <a:pt x="195" y="16335"/>
                  </a:cubicBezTo>
                  <a:cubicBezTo>
                    <a:pt x="337" y="17331"/>
                    <a:pt x="409" y="18363"/>
                    <a:pt x="551" y="19359"/>
                  </a:cubicBezTo>
                  <a:cubicBezTo>
                    <a:pt x="693" y="20391"/>
                    <a:pt x="871" y="21423"/>
                    <a:pt x="1085" y="22491"/>
                  </a:cubicBezTo>
                  <a:cubicBezTo>
                    <a:pt x="1185" y="22768"/>
                    <a:pt x="1447" y="22938"/>
                    <a:pt x="1729" y="22938"/>
                  </a:cubicBezTo>
                  <a:cubicBezTo>
                    <a:pt x="1846" y="22938"/>
                    <a:pt x="1966" y="22909"/>
                    <a:pt x="2081" y="22846"/>
                  </a:cubicBezTo>
                  <a:cubicBezTo>
                    <a:pt x="2508" y="22491"/>
                    <a:pt x="3006" y="22206"/>
                    <a:pt x="3504" y="21886"/>
                  </a:cubicBezTo>
                  <a:cubicBezTo>
                    <a:pt x="3967" y="21565"/>
                    <a:pt x="4394" y="21281"/>
                    <a:pt x="4785" y="20925"/>
                  </a:cubicBezTo>
                  <a:cubicBezTo>
                    <a:pt x="5674" y="20249"/>
                    <a:pt x="6493" y="19502"/>
                    <a:pt x="7276" y="18719"/>
                  </a:cubicBezTo>
                  <a:cubicBezTo>
                    <a:pt x="7525" y="18434"/>
                    <a:pt x="7454" y="18007"/>
                    <a:pt x="7133" y="17829"/>
                  </a:cubicBezTo>
                  <a:cubicBezTo>
                    <a:pt x="6351" y="17331"/>
                    <a:pt x="5532" y="16869"/>
                    <a:pt x="4714" y="16477"/>
                  </a:cubicBezTo>
                  <a:cubicBezTo>
                    <a:pt x="7560" y="10678"/>
                    <a:pt x="12577" y="6194"/>
                    <a:pt x="18697" y="3988"/>
                  </a:cubicBezTo>
                  <a:cubicBezTo>
                    <a:pt x="22028" y="2816"/>
                    <a:pt x="25559" y="2222"/>
                    <a:pt x="29095" y="2222"/>
                  </a:cubicBezTo>
                  <a:cubicBezTo>
                    <a:pt x="30280" y="2222"/>
                    <a:pt x="31466" y="2289"/>
                    <a:pt x="32645" y="2423"/>
                  </a:cubicBezTo>
                  <a:cubicBezTo>
                    <a:pt x="37199" y="2850"/>
                    <a:pt x="41576" y="4273"/>
                    <a:pt x="45525" y="6550"/>
                  </a:cubicBezTo>
                  <a:cubicBezTo>
                    <a:pt x="49403" y="8827"/>
                    <a:pt x="52321" y="12350"/>
                    <a:pt x="53887" y="16549"/>
                  </a:cubicBezTo>
                  <a:cubicBezTo>
                    <a:pt x="55381" y="20534"/>
                    <a:pt x="55772" y="24839"/>
                    <a:pt x="55025" y="29037"/>
                  </a:cubicBezTo>
                  <a:cubicBezTo>
                    <a:pt x="54314" y="32845"/>
                    <a:pt x="52534" y="36581"/>
                    <a:pt x="49439" y="39000"/>
                  </a:cubicBezTo>
                  <a:cubicBezTo>
                    <a:pt x="47346" y="40638"/>
                    <a:pt x="44710" y="41655"/>
                    <a:pt x="42060" y="41655"/>
                  </a:cubicBezTo>
                  <a:cubicBezTo>
                    <a:pt x="41602" y="41655"/>
                    <a:pt x="41143" y="41625"/>
                    <a:pt x="40686" y="41562"/>
                  </a:cubicBezTo>
                  <a:cubicBezTo>
                    <a:pt x="37662" y="41170"/>
                    <a:pt x="34993" y="39391"/>
                    <a:pt x="33463" y="36758"/>
                  </a:cubicBezTo>
                  <a:cubicBezTo>
                    <a:pt x="32396" y="34944"/>
                    <a:pt x="31933" y="32809"/>
                    <a:pt x="32040" y="30674"/>
                  </a:cubicBezTo>
                  <a:cubicBezTo>
                    <a:pt x="32147" y="28575"/>
                    <a:pt x="32787" y="25800"/>
                    <a:pt x="34459" y="24376"/>
                  </a:cubicBezTo>
                  <a:cubicBezTo>
                    <a:pt x="34886" y="23985"/>
                    <a:pt x="35456" y="23736"/>
                    <a:pt x="36025" y="23700"/>
                  </a:cubicBezTo>
                  <a:cubicBezTo>
                    <a:pt x="36381" y="23736"/>
                    <a:pt x="36701" y="23949"/>
                    <a:pt x="36808" y="24305"/>
                  </a:cubicBezTo>
                  <a:cubicBezTo>
                    <a:pt x="36808" y="24447"/>
                    <a:pt x="36808" y="24625"/>
                    <a:pt x="36808" y="24768"/>
                  </a:cubicBezTo>
                  <a:cubicBezTo>
                    <a:pt x="36737" y="25301"/>
                    <a:pt x="36665" y="25800"/>
                    <a:pt x="36594" y="26333"/>
                  </a:cubicBezTo>
                  <a:cubicBezTo>
                    <a:pt x="36559" y="26476"/>
                    <a:pt x="36559" y="26653"/>
                    <a:pt x="36630" y="26760"/>
                  </a:cubicBezTo>
                  <a:cubicBezTo>
                    <a:pt x="36737" y="26867"/>
                    <a:pt x="36843" y="26903"/>
                    <a:pt x="36950" y="26903"/>
                  </a:cubicBezTo>
                  <a:cubicBezTo>
                    <a:pt x="37181" y="26956"/>
                    <a:pt x="37413" y="26983"/>
                    <a:pt x="37644" y="26983"/>
                  </a:cubicBezTo>
                  <a:cubicBezTo>
                    <a:pt x="37875" y="26983"/>
                    <a:pt x="38106" y="26956"/>
                    <a:pt x="38338" y="26903"/>
                  </a:cubicBezTo>
                  <a:lnTo>
                    <a:pt x="38551" y="24910"/>
                  </a:lnTo>
                  <a:cubicBezTo>
                    <a:pt x="38658" y="24376"/>
                    <a:pt x="38622" y="23843"/>
                    <a:pt x="38516" y="23344"/>
                  </a:cubicBezTo>
                  <a:cubicBezTo>
                    <a:pt x="38259" y="22531"/>
                    <a:pt x="37499" y="22271"/>
                    <a:pt x="36702" y="22271"/>
                  </a:cubicBezTo>
                  <a:cubicBezTo>
                    <a:pt x="36175" y="22271"/>
                    <a:pt x="35631" y="22384"/>
                    <a:pt x="35207" y="22526"/>
                  </a:cubicBezTo>
                  <a:cubicBezTo>
                    <a:pt x="33890" y="22989"/>
                    <a:pt x="32752" y="23878"/>
                    <a:pt x="32004" y="25088"/>
                  </a:cubicBezTo>
                  <a:cubicBezTo>
                    <a:pt x="30617" y="27187"/>
                    <a:pt x="30119" y="30034"/>
                    <a:pt x="30296" y="32524"/>
                  </a:cubicBezTo>
                  <a:cubicBezTo>
                    <a:pt x="30546" y="36581"/>
                    <a:pt x="32823" y="40245"/>
                    <a:pt x="36345" y="42238"/>
                  </a:cubicBezTo>
                  <a:cubicBezTo>
                    <a:pt x="38190" y="43223"/>
                    <a:pt x="40245" y="43727"/>
                    <a:pt x="42306" y="43727"/>
                  </a:cubicBezTo>
                  <a:cubicBezTo>
                    <a:pt x="43743" y="43727"/>
                    <a:pt x="45183" y="43482"/>
                    <a:pt x="46557" y="42985"/>
                  </a:cubicBezTo>
                  <a:cubicBezTo>
                    <a:pt x="50578" y="41633"/>
                    <a:pt x="53673" y="38502"/>
                    <a:pt x="55488" y="34730"/>
                  </a:cubicBezTo>
                  <a:cubicBezTo>
                    <a:pt x="59580" y="26191"/>
                    <a:pt x="57729" y="14663"/>
                    <a:pt x="51040" y="7974"/>
                  </a:cubicBezTo>
                  <a:cubicBezTo>
                    <a:pt x="47553" y="4487"/>
                    <a:pt x="42892" y="2352"/>
                    <a:pt x="38160" y="1142"/>
                  </a:cubicBezTo>
                  <a:cubicBezTo>
                    <a:pt x="35198" y="381"/>
                    <a:pt x="32176" y="0"/>
                    <a:pt x="291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44"/>
            <p:cNvSpPr/>
            <p:nvPr/>
          </p:nvSpPr>
          <p:spPr>
            <a:xfrm>
              <a:off x="3572963" y="1389275"/>
              <a:ext cx="1760500" cy="1103225"/>
            </a:xfrm>
            <a:custGeom>
              <a:rect b="b" l="l" r="r" t="t"/>
              <a:pathLst>
                <a:path extrusionOk="0" h="44129" w="70420">
                  <a:moveTo>
                    <a:pt x="4999" y="1602"/>
                  </a:moveTo>
                  <a:cubicBezTo>
                    <a:pt x="7328" y="1602"/>
                    <a:pt x="9566" y="2107"/>
                    <a:pt x="11177" y="4011"/>
                  </a:cubicBezTo>
                  <a:cubicBezTo>
                    <a:pt x="13206" y="6431"/>
                    <a:pt x="13028" y="10416"/>
                    <a:pt x="10359" y="12266"/>
                  </a:cubicBezTo>
                  <a:cubicBezTo>
                    <a:pt x="8900" y="13298"/>
                    <a:pt x="7086" y="13547"/>
                    <a:pt x="5307" y="13583"/>
                  </a:cubicBezTo>
                  <a:cubicBezTo>
                    <a:pt x="4986" y="11377"/>
                    <a:pt x="4702" y="9171"/>
                    <a:pt x="4346" y="6929"/>
                  </a:cubicBezTo>
                  <a:cubicBezTo>
                    <a:pt x="4061" y="5150"/>
                    <a:pt x="3812" y="3406"/>
                    <a:pt x="3492" y="1663"/>
                  </a:cubicBezTo>
                  <a:cubicBezTo>
                    <a:pt x="3995" y="1625"/>
                    <a:pt x="4499" y="1602"/>
                    <a:pt x="4999" y="1602"/>
                  </a:cubicBezTo>
                  <a:close/>
                  <a:moveTo>
                    <a:pt x="69032" y="25431"/>
                  </a:moveTo>
                  <a:cubicBezTo>
                    <a:pt x="69032" y="25609"/>
                    <a:pt x="69032" y="25787"/>
                    <a:pt x="68996" y="25965"/>
                  </a:cubicBezTo>
                  <a:lnTo>
                    <a:pt x="68925" y="25929"/>
                  </a:lnTo>
                  <a:cubicBezTo>
                    <a:pt x="68961" y="25787"/>
                    <a:pt x="68925" y="25609"/>
                    <a:pt x="68854" y="25502"/>
                  </a:cubicBezTo>
                  <a:lnTo>
                    <a:pt x="69032" y="25431"/>
                  </a:lnTo>
                  <a:close/>
                  <a:moveTo>
                    <a:pt x="67289" y="26783"/>
                  </a:moveTo>
                  <a:lnTo>
                    <a:pt x="67289" y="26783"/>
                  </a:lnTo>
                  <a:cubicBezTo>
                    <a:pt x="67253" y="26854"/>
                    <a:pt x="67253" y="26961"/>
                    <a:pt x="67289" y="27068"/>
                  </a:cubicBezTo>
                  <a:lnTo>
                    <a:pt x="66933" y="26854"/>
                  </a:lnTo>
                  <a:lnTo>
                    <a:pt x="67289" y="26783"/>
                  </a:lnTo>
                  <a:close/>
                  <a:moveTo>
                    <a:pt x="5573" y="0"/>
                  </a:moveTo>
                  <a:cubicBezTo>
                    <a:pt x="3913" y="0"/>
                    <a:pt x="2216" y="302"/>
                    <a:pt x="681" y="631"/>
                  </a:cubicBezTo>
                  <a:cubicBezTo>
                    <a:pt x="0" y="801"/>
                    <a:pt x="166" y="1883"/>
                    <a:pt x="805" y="1883"/>
                  </a:cubicBezTo>
                  <a:cubicBezTo>
                    <a:pt x="834" y="1883"/>
                    <a:pt x="864" y="1881"/>
                    <a:pt x="895" y="1876"/>
                  </a:cubicBezTo>
                  <a:lnTo>
                    <a:pt x="1713" y="1805"/>
                  </a:lnTo>
                  <a:cubicBezTo>
                    <a:pt x="2069" y="5150"/>
                    <a:pt x="2496" y="8495"/>
                    <a:pt x="2923" y="11839"/>
                  </a:cubicBezTo>
                  <a:cubicBezTo>
                    <a:pt x="3350" y="15468"/>
                    <a:pt x="3812" y="19133"/>
                    <a:pt x="4275" y="22798"/>
                  </a:cubicBezTo>
                  <a:cubicBezTo>
                    <a:pt x="4417" y="23723"/>
                    <a:pt x="4559" y="24648"/>
                    <a:pt x="4666" y="25609"/>
                  </a:cubicBezTo>
                  <a:cubicBezTo>
                    <a:pt x="4809" y="26534"/>
                    <a:pt x="4809" y="27673"/>
                    <a:pt x="5271" y="28527"/>
                  </a:cubicBezTo>
                  <a:cubicBezTo>
                    <a:pt x="5460" y="28861"/>
                    <a:pt x="5792" y="29011"/>
                    <a:pt x="6132" y="29011"/>
                  </a:cubicBezTo>
                  <a:cubicBezTo>
                    <a:pt x="6625" y="29011"/>
                    <a:pt x="7137" y="28697"/>
                    <a:pt x="7264" y="28171"/>
                  </a:cubicBezTo>
                  <a:cubicBezTo>
                    <a:pt x="7441" y="27388"/>
                    <a:pt x="7192" y="26498"/>
                    <a:pt x="7086" y="25716"/>
                  </a:cubicBezTo>
                  <a:lnTo>
                    <a:pt x="6730" y="23189"/>
                  </a:lnTo>
                  <a:cubicBezTo>
                    <a:pt x="6481" y="21410"/>
                    <a:pt x="6232" y="19631"/>
                    <a:pt x="5947" y="17852"/>
                  </a:cubicBezTo>
                  <a:cubicBezTo>
                    <a:pt x="5876" y="17319"/>
                    <a:pt x="5769" y="16749"/>
                    <a:pt x="5698" y="16216"/>
                  </a:cubicBezTo>
                  <a:lnTo>
                    <a:pt x="5698" y="16216"/>
                  </a:lnTo>
                  <a:cubicBezTo>
                    <a:pt x="7441" y="21232"/>
                    <a:pt x="9719" y="26178"/>
                    <a:pt x="12850" y="30448"/>
                  </a:cubicBezTo>
                  <a:cubicBezTo>
                    <a:pt x="16088" y="34824"/>
                    <a:pt x="20286" y="38347"/>
                    <a:pt x="25161" y="40766"/>
                  </a:cubicBezTo>
                  <a:cubicBezTo>
                    <a:pt x="29580" y="42960"/>
                    <a:pt x="34465" y="44129"/>
                    <a:pt x="39381" y="44129"/>
                  </a:cubicBezTo>
                  <a:cubicBezTo>
                    <a:pt x="39729" y="44129"/>
                    <a:pt x="40077" y="44123"/>
                    <a:pt x="40425" y="44111"/>
                  </a:cubicBezTo>
                  <a:cubicBezTo>
                    <a:pt x="45584" y="43826"/>
                    <a:pt x="50601" y="42403"/>
                    <a:pt x="55155" y="39948"/>
                  </a:cubicBezTo>
                  <a:cubicBezTo>
                    <a:pt x="60101" y="37351"/>
                    <a:pt x="64371" y="33615"/>
                    <a:pt x="67644" y="29060"/>
                  </a:cubicBezTo>
                  <a:cubicBezTo>
                    <a:pt x="68071" y="29345"/>
                    <a:pt x="68534" y="29630"/>
                    <a:pt x="68996" y="29879"/>
                  </a:cubicBezTo>
                  <a:cubicBezTo>
                    <a:pt x="69120" y="29945"/>
                    <a:pt x="69249" y="29976"/>
                    <a:pt x="69374" y="29976"/>
                  </a:cubicBezTo>
                  <a:cubicBezTo>
                    <a:pt x="69714" y="29976"/>
                    <a:pt x="70021" y="29745"/>
                    <a:pt x="70099" y="29380"/>
                  </a:cubicBezTo>
                  <a:cubicBezTo>
                    <a:pt x="70277" y="28562"/>
                    <a:pt x="70384" y="27744"/>
                    <a:pt x="70420" y="26925"/>
                  </a:cubicBezTo>
                  <a:cubicBezTo>
                    <a:pt x="70420" y="26143"/>
                    <a:pt x="70384" y="25360"/>
                    <a:pt x="70313" y="24577"/>
                  </a:cubicBezTo>
                  <a:cubicBezTo>
                    <a:pt x="70277" y="24221"/>
                    <a:pt x="69993" y="23972"/>
                    <a:pt x="69637" y="23972"/>
                  </a:cubicBezTo>
                  <a:cubicBezTo>
                    <a:pt x="68107" y="24150"/>
                    <a:pt x="66612" y="24826"/>
                    <a:pt x="65438" y="25894"/>
                  </a:cubicBezTo>
                  <a:cubicBezTo>
                    <a:pt x="65403" y="25929"/>
                    <a:pt x="65367" y="26000"/>
                    <a:pt x="65332" y="26036"/>
                  </a:cubicBezTo>
                  <a:cubicBezTo>
                    <a:pt x="65189" y="26071"/>
                    <a:pt x="65047" y="26143"/>
                    <a:pt x="64940" y="26285"/>
                  </a:cubicBezTo>
                  <a:cubicBezTo>
                    <a:pt x="64762" y="26534"/>
                    <a:pt x="64798" y="26854"/>
                    <a:pt x="65011" y="27068"/>
                  </a:cubicBezTo>
                  <a:cubicBezTo>
                    <a:pt x="65332" y="27388"/>
                    <a:pt x="65687" y="27708"/>
                    <a:pt x="66043" y="27993"/>
                  </a:cubicBezTo>
                  <a:cubicBezTo>
                    <a:pt x="60528" y="35785"/>
                    <a:pt x="51562" y="41229"/>
                    <a:pt x="42026" y="42154"/>
                  </a:cubicBezTo>
                  <a:cubicBezTo>
                    <a:pt x="41096" y="42246"/>
                    <a:pt x="40165" y="42291"/>
                    <a:pt x="39235" y="42291"/>
                  </a:cubicBezTo>
                  <a:cubicBezTo>
                    <a:pt x="30067" y="42291"/>
                    <a:pt x="21081" y="37914"/>
                    <a:pt x="15234" y="30839"/>
                  </a:cubicBezTo>
                  <a:cubicBezTo>
                    <a:pt x="11427" y="26214"/>
                    <a:pt x="9221" y="20770"/>
                    <a:pt x="6730" y="15433"/>
                  </a:cubicBezTo>
                  <a:cubicBezTo>
                    <a:pt x="8153" y="15290"/>
                    <a:pt x="9541" y="14864"/>
                    <a:pt x="10786" y="14152"/>
                  </a:cubicBezTo>
                  <a:cubicBezTo>
                    <a:pt x="12530" y="13120"/>
                    <a:pt x="13739" y="11412"/>
                    <a:pt x="14131" y="9420"/>
                  </a:cubicBezTo>
                  <a:cubicBezTo>
                    <a:pt x="14985" y="5435"/>
                    <a:pt x="12423" y="1592"/>
                    <a:pt x="8580" y="418"/>
                  </a:cubicBezTo>
                  <a:cubicBezTo>
                    <a:pt x="7624" y="117"/>
                    <a:pt x="6606" y="0"/>
                    <a:pt x="55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44"/>
            <p:cNvSpPr/>
            <p:nvPr/>
          </p:nvSpPr>
          <p:spPr>
            <a:xfrm>
              <a:off x="3956463" y="1519700"/>
              <a:ext cx="210850" cy="356825"/>
            </a:xfrm>
            <a:custGeom>
              <a:rect b="b" l="l" r="r" t="t"/>
              <a:pathLst>
                <a:path extrusionOk="0" h="14273" w="8434">
                  <a:moveTo>
                    <a:pt x="4605" y="1124"/>
                  </a:moveTo>
                  <a:cubicBezTo>
                    <a:pt x="6674" y="1124"/>
                    <a:pt x="6495" y="3993"/>
                    <a:pt x="6120" y="5626"/>
                  </a:cubicBezTo>
                  <a:cubicBezTo>
                    <a:pt x="5409" y="5768"/>
                    <a:pt x="4697" y="5946"/>
                    <a:pt x="3986" y="6053"/>
                  </a:cubicBezTo>
                  <a:cubicBezTo>
                    <a:pt x="3132" y="6195"/>
                    <a:pt x="2278" y="6195"/>
                    <a:pt x="1424" y="6337"/>
                  </a:cubicBezTo>
                  <a:cubicBezTo>
                    <a:pt x="1388" y="6017"/>
                    <a:pt x="1388" y="5661"/>
                    <a:pt x="1424" y="5341"/>
                  </a:cubicBezTo>
                  <a:cubicBezTo>
                    <a:pt x="1602" y="3705"/>
                    <a:pt x="2420" y="1392"/>
                    <a:pt x="4306" y="1143"/>
                  </a:cubicBezTo>
                  <a:cubicBezTo>
                    <a:pt x="4410" y="1130"/>
                    <a:pt x="4510" y="1124"/>
                    <a:pt x="4605" y="1124"/>
                  </a:cubicBezTo>
                  <a:close/>
                  <a:moveTo>
                    <a:pt x="4547" y="0"/>
                  </a:moveTo>
                  <a:cubicBezTo>
                    <a:pt x="3585" y="0"/>
                    <a:pt x="2610" y="454"/>
                    <a:pt x="1922" y="1143"/>
                  </a:cubicBezTo>
                  <a:cubicBezTo>
                    <a:pt x="605" y="2495"/>
                    <a:pt x="0" y="4594"/>
                    <a:pt x="0" y="6444"/>
                  </a:cubicBezTo>
                  <a:cubicBezTo>
                    <a:pt x="36" y="8366"/>
                    <a:pt x="748" y="10251"/>
                    <a:pt x="2029" y="11710"/>
                  </a:cubicBezTo>
                  <a:cubicBezTo>
                    <a:pt x="3381" y="13276"/>
                    <a:pt x="5373" y="14201"/>
                    <a:pt x="7472" y="14272"/>
                  </a:cubicBezTo>
                  <a:cubicBezTo>
                    <a:pt x="8255" y="14272"/>
                    <a:pt x="8433" y="12956"/>
                    <a:pt x="7615" y="12884"/>
                  </a:cubicBezTo>
                  <a:cubicBezTo>
                    <a:pt x="4697" y="12564"/>
                    <a:pt x="2278" y="10465"/>
                    <a:pt x="1566" y="7654"/>
                  </a:cubicBezTo>
                  <a:lnTo>
                    <a:pt x="1566" y="7654"/>
                  </a:lnTo>
                  <a:cubicBezTo>
                    <a:pt x="1779" y="7663"/>
                    <a:pt x="1991" y="7667"/>
                    <a:pt x="2200" y="7667"/>
                  </a:cubicBezTo>
                  <a:cubicBezTo>
                    <a:pt x="2829" y="7667"/>
                    <a:pt x="3443" y="7627"/>
                    <a:pt x="4057" y="7547"/>
                  </a:cubicBezTo>
                  <a:cubicBezTo>
                    <a:pt x="5017" y="7476"/>
                    <a:pt x="6014" y="7298"/>
                    <a:pt x="6939" y="7014"/>
                  </a:cubicBezTo>
                  <a:cubicBezTo>
                    <a:pt x="7188" y="6942"/>
                    <a:pt x="7366" y="6729"/>
                    <a:pt x="7437" y="6480"/>
                  </a:cubicBezTo>
                  <a:cubicBezTo>
                    <a:pt x="7579" y="5341"/>
                    <a:pt x="7579" y="4167"/>
                    <a:pt x="7401" y="3064"/>
                  </a:cubicBezTo>
                  <a:cubicBezTo>
                    <a:pt x="7259" y="2175"/>
                    <a:pt x="7045" y="1285"/>
                    <a:pt x="6334" y="645"/>
                  </a:cubicBezTo>
                  <a:cubicBezTo>
                    <a:pt x="5799" y="194"/>
                    <a:pt x="5176" y="0"/>
                    <a:pt x="45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44"/>
            <p:cNvSpPr/>
            <p:nvPr/>
          </p:nvSpPr>
          <p:spPr>
            <a:xfrm>
              <a:off x="4843313" y="1141700"/>
              <a:ext cx="266875" cy="121800"/>
            </a:xfrm>
            <a:custGeom>
              <a:rect b="b" l="l" r="r" t="t"/>
              <a:pathLst>
                <a:path extrusionOk="0" h="4872" w="10675">
                  <a:moveTo>
                    <a:pt x="7437" y="1"/>
                  </a:moveTo>
                  <a:cubicBezTo>
                    <a:pt x="6087" y="1"/>
                    <a:pt x="4597" y="302"/>
                    <a:pt x="4021" y="536"/>
                  </a:cubicBezTo>
                  <a:cubicBezTo>
                    <a:pt x="2278" y="1283"/>
                    <a:pt x="855" y="2600"/>
                    <a:pt x="1" y="4308"/>
                  </a:cubicBezTo>
                  <a:cubicBezTo>
                    <a:pt x="1068" y="4687"/>
                    <a:pt x="2179" y="4872"/>
                    <a:pt x="3289" y="4872"/>
                  </a:cubicBezTo>
                  <a:cubicBezTo>
                    <a:pt x="4992" y="4872"/>
                    <a:pt x="6690" y="4436"/>
                    <a:pt x="8220" y="3596"/>
                  </a:cubicBezTo>
                  <a:cubicBezTo>
                    <a:pt x="8825" y="3311"/>
                    <a:pt x="9358" y="2849"/>
                    <a:pt x="9714" y="2279"/>
                  </a:cubicBezTo>
                  <a:cubicBezTo>
                    <a:pt x="10675" y="499"/>
                    <a:pt x="9171" y="1"/>
                    <a:pt x="74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44"/>
            <p:cNvSpPr/>
            <p:nvPr/>
          </p:nvSpPr>
          <p:spPr>
            <a:xfrm>
              <a:off x="4887138" y="1155800"/>
              <a:ext cx="265750" cy="70650"/>
            </a:xfrm>
            <a:custGeom>
              <a:rect b="b" l="l" r="r" t="t"/>
              <a:pathLst>
                <a:path extrusionOk="0" h="2826" w="10630">
                  <a:moveTo>
                    <a:pt x="10095" y="1"/>
                  </a:moveTo>
                  <a:cubicBezTo>
                    <a:pt x="9341" y="1"/>
                    <a:pt x="8570" y="110"/>
                    <a:pt x="7854" y="328"/>
                  </a:cubicBezTo>
                  <a:cubicBezTo>
                    <a:pt x="6965" y="506"/>
                    <a:pt x="6075" y="719"/>
                    <a:pt x="5221" y="968"/>
                  </a:cubicBezTo>
                  <a:cubicBezTo>
                    <a:pt x="4367" y="1217"/>
                    <a:pt x="3478" y="1538"/>
                    <a:pt x="2624" y="1787"/>
                  </a:cubicBezTo>
                  <a:cubicBezTo>
                    <a:pt x="1735" y="2036"/>
                    <a:pt x="881" y="2356"/>
                    <a:pt x="62" y="2712"/>
                  </a:cubicBezTo>
                  <a:cubicBezTo>
                    <a:pt x="1" y="2742"/>
                    <a:pt x="19" y="2826"/>
                    <a:pt x="70" y="2826"/>
                  </a:cubicBezTo>
                  <a:cubicBezTo>
                    <a:pt x="79" y="2826"/>
                    <a:pt x="88" y="2823"/>
                    <a:pt x="98" y="2818"/>
                  </a:cubicBezTo>
                  <a:cubicBezTo>
                    <a:pt x="916" y="2569"/>
                    <a:pt x="1770" y="2249"/>
                    <a:pt x="2624" y="1964"/>
                  </a:cubicBezTo>
                  <a:cubicBezTo>
                    <a:pt x="3442" y="1680"/>
                    <a:pt x="4332" y="1466"/>
                    <a:pt x="5186" y="1288"/>
                  </a:cubicBezTo>
                  <a:cubicBezTo>
                    <a:pt x="6075" y="1111"/>
                    <a:pt x="6929" y="968"/>
                    <a:pt x="7819" y="826"/>
                  </a:cubicBezTo>
                  <a:cubicBezTo>
                    <a:pt x="8246" y="755"/>
                    <a:pt x="8708" y="684"/>
                    <a:pt x="9135" y="612"/>
                  </a:cubicBezTo>
                  <a:cubicBezTo>
                    <a:pt x="9598" y="577"/>
                    <a:pt x="10025" y="506"/>
                    <a:pt x="10416" y="363"/>
                  </a:cubicBezTo>
                  <a:cubicBezTo>
                    <a:pt x="10594" y="328"/>
                    <a:pt x="10630" y="43"/>
                    <a:pt x="10416" y="8"/>
                  </a:cubicBezTo>
                  <a:cubicBezTo>
                    <a:pt x="10310" y="3"/>
                    <a:pt x="10202" y="1"/>
                    <a:pt x="10095" y="1"/>
                  </a:cubicBezTo>
                  <a:close/>
                </a:path>
              </a:pathLst>
            </a:custGeom>
            <a:solidFill>
              <a:srgbClr val="3368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44"/>
            <p:cNvSpPr/>
            <p:nvPr/>
          </p:nvSpPr>
          <p:spPr>
            <a:xfrm>
              <a:off x="4518638" y="960525"/>
              <a:ext cx="308700" cy="129075"/>
            </a:xfrm>
            <a:custGeom>
              <a:rect b="b" l="l" r="r" t="t"/>
              <a:pathLst>
                <a:path extrusionOk="0" h="5163" w="12348">
                  <a:moveTo>
                    <a:pt x="3700" y="1"/>
                  </a:moveTo>
                  <a:cubicBezTo>
                    <a:pt x="2428" y="1"/>
                    <a:pt x="1165" y="310"/>
                    <a:pt x="1" y="916"/>
                  </a:cubicBezTo>
                  <a:cubicBezTo>
                    <a:pt x="1673" y="3264"/>
                    <a:pt x="4270" y="4794"/>
                    <a:pt x="7117" y="5114"/>
                  </a:cubicBezTo>
                  <a:cubicBezTo>
                    <a:pt x="7320" y="5146"/>
                    <a:pt x="7522" y="5162"/>
                    <a:pt x="7724" y="5162"/>
                  </a:cubicBezTo>
                  <a:cubicBezTo>
                    <a:pt x="8195" y="5162"/>
                    <a:pt x="8661" y="5075"/>
                    <a:pt x="9109" y="4901"/>
                  </a:cubicBezTo>
                  <a:cubicBezTo>
                    <a:pt x="12347" y="3335"/>
                    <a:pt x="6903" y="524"/>
                    <a:pt x="5480" y="204"/>
                  </a:cubicBezTo>
                  <a:cubicBezTo>
                    <a:pt x="4891" y="68"/>
                    <a:pt x="4294" y="1"/>
                    <a:pt x="37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44"/>
            <p:cNvSpPr/>
            <p:nvPr/>
          </p:nvSpPr>
          <p:spPr>
            <a:xfrm>
              <a:off x="4568463" y="988750"/>
              <a:ext cx="256850" cy="103300"/>
            </a:xfrm>
            <a:custGeom>
              <a:rect b="b" l="l" r="r" t="t"/>
              <a:pathLst>
                <a:path extrusionOk="0" h="4132" w="10274">
                  <a:moveTo>
                    <a:pt x="71" y="0"/>
                  </a:moveTo>
                  <a:cubicBezTo>
                    <a:pt x="36" y="0"/>
                    <a:pt x="0" y="107"/>
                    <a:pt x="71" y="143"/>
                  </a:cubicBezTo>
                  <a:cubicBezTo>
                    <a:pt x="890" y="392"/>
                    <a:pt x="1779" y="605"/>
                    <a:pt x="2597" y="890"/>
                  </a:cubicBezTo>
                  <a:cubicBezTo>
                    <a:pt x="3451" y="1139"/>
                    <a:pt x="4305" y="1459"/>
                    <a:pt x="5088" y="1815"/>
                  </a:cubicBezTo>
                  <a:cubicBezTo>
                    <a:pt x="5907" y="2171"/>
                    <a:pt x="6725" y="2562"/>
                    <a:pt x="7543" y="2954"/>
                  </a:cubicBezTo>
                  <a:cubicBezTo>
                    <a:pt x="7935" y="3131"/>
                    <a:pt x="8326" y="3345"/>
                    <a:pt x="8753" y="3558"/>
                  </a:cubicBezTo>
                  <a:cubicBezTo>
                    <a:pt x="9109" y="3807"/>
                    <a:pt x="9500" y="3985"/>
                    <a:pt x="9927" y="4128"/>
                  </a:cubicBezTo>
                  <a:cubicBezTo>
                    <a:pt x="9939" y="4130"/>
                    <a:pt x="9951" y="4131"/>
                    <a:pt x="9962" y="4131"/>
                  </a:cubicBezTo>
                  <a:cubicBezTo>
                    <a:pt x="10127" y="4131"/>
                    <a:pt x="10274" y="3907"/>
                    <a:pt x="10141" y="3807"/>
                  </a:cubicBezTo>
                  <a:cubicBezTo>
                    <a:pt x="9429" y="3274"/>
                    <a:pt x="8646" y="2847"/>
                    <a:pt x="7828" y="2562"/>
                  </a:cubicBezTo>
                  <a:cubicBezTo>
                    <a:pt x="7010" y="2206"/>
                    <a:pt x="6156" y="1886"/>
                    <a:pt x="5302" y="1566"/>
                  </a:cubicBezTo>
                  <a:cubicBezTo>
                    <a:pt x="4448" y="1281"/>
                    <a:pt x="3594" y="1032"/>
                    <a:pt x="2704" y="748"/>
                  </a:cubicBezTo>
                  <a:cubicBezTo>
                    <a:pt x="1850" y="427"/>
                    <a:pt x="996" y="214"/>
                    <a:pt x="71" y="0"/>
                  </a:cubicBezTo>
                  <a:close/>
                </a:path>
              </a:pathLst>
            </a:custGeom>
            <a:solidFill>
              <a:srgbClr val="3368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44"/>
            <p:cNvSpPr/>
            <p:nvPr/>
          </p:nvSpPr>
          <p:spPr>
            <a:xfrm>
              <a:off x="4676963" y="2083750"/>
              <a:ext cx="174375" cy="222025"/>
            </a:xfrm>
            <a:custGeom>
              <a:rect b="b" l="l" r="r" t="t"/>
              <a:pathLst>
                <a:path extrusionOk="0" h="8881" w="6975">
                  <a:moveTo>
                    <a:pt x="6619" y="0"/>
                  </a:moveTo>
                  <a:lnTo>
                    <a:pt x="6619" y="0"/>
                  </a:lnTo>
                  <a:cubicBezTo>
                    <a:pt x="3879" y="854"/>
                    <a:pt x="1638" y="2882"/>
                    <a:pt x="464" y="5515"/>
                  </a:cubicBezTo>
                  <a:cubicBezTo>
                    <a:pt x="143" y="6120"/>
                    <a:pt x="1" y="6796"/>
                    <a:pt x="72" y="7508"/>
                  </a:cubicBezTo>
                  <a:cubicBezTo>
                    <a:pt x="211" y="8503"/>
                    <a:pt x="651" y="8880"/>
                    <a:pt x="1229" y="8880"/>
                  </a:cubicBezTo>
                  <a:cubicBezTo>
                    <a:pt x="2717" y="8880"/>
                    <a:pt x="5120" y="6377"/>
                    <a:pt x="5658" y="5480"/>
                  </a:cubicBezTo>
                  <a:cubicBezTo>
                    <a:pt x="6619" y="3808"/>
                    <a:pt x="6975" y="1886"/>
                    <a:pt x="66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44"/>
            <p:cNvSpPr/>
            <p:nvPr/>
          </p:nvSpPr>
          <p:spPr>
            <a:xfrm>
              <a:off x="4647038" y="2129275"/>
              <a:ext cx="174700" cy="214000"/>
            </a:xfrm>
            <a:custGeom>
              <a:rect b="b" l="l" r="r" t="t"/>
              <a:pathLst>
                <a:path extrusionOk="0" h="8560" w="6988">
                  <a:moveTo>
                    <a:pt x="6928" y="0"/>
                  </a:moveTo>
                  <a:cubicBezTo>
                    <a:pt x="6915" y="0"/>
                    <a:pt x="6901" y="9"/>
                    <a:pt x="6891" y="30"/>
                  </a:cubicBezTo>
                  <a:cubicBezTo>
                    <a:pt x="6393" y="741"/>
                    <a:pt x="5895" y="1488"/>
                    <a:pt x="5397" y="2236"/>
                  </a:cubicBezTo>
                  <a:cubicBezTo>
                    <a:pt x="4898" y="2983"/>
                    <a:pt x="4329" y="3659"/>
                    <a:pt x="3724" y="4335"/>
                  </a:cubicBezTo>
                  <a:cubicBezTo>
                    <a:pt x="3119" y="5011"/>
                    <a:pt x="2550" y="5651"/>
                    <a:pt x="1910" y="6292"/>
                  </a:cubicBezTo>
                  <a:cubicBezTo>
                    <a:pt x="1625" y="6648"/>
                    <a:pt x="1305" y="6968"/>
                    <a:pt x="949" y="7288"/>
                  </a:cubicBezTo>
                  <a:cubicBezTo>
                    <a:pt x="629" y="7537"/>
                    <a:pt x="344" y="7893"/>
                    <a:pt x="59" y="8213"/>
                  </a:cubicBezTo>
                  <a:cubicBezTo>
                    <a:pt x="0" y="8361"/>
                    <a:pt x="89" y="8559"/>
                    <a:pt x="223" y="8559"/>
                  </a:cubicBezTo>
                  <a:cubicBezTo>
                    <a:pt x="250" y="8559"/>
                    <a:pt x="279" y="8551"/>
                    <a:pt x="308" y="8533"/>
                  </a:cubicBezTo>
                  <a:cubicBezTo>
                    <a:pt x="1056" y="8106"/>
                    <a:pt x="1625" y="7359"/>
                    <a:pt x="2159" y="6719"/>
                  </a:cubicBezTo>
                  <a:cubicBezTo>
                    <a:pt x="2728" y="6078"/>
                    <a:pt x="3368" y="5331"/>
                    <a:pt x="3902" y="4619"/>
                  </a:cubicBezTo>
                  <a:cubicBezTo>
                    <a:pt x="4436" y="3872"/>
                    <a:pt x="4934" y="3125"/>
                    <a:pt x="5503" y="2378"/>
                  </a:cubicBezTo>
                  <a:cubicBezTo>
                    <a:pt x="6037" y="1666"/>
                    <a:pt x="6535" y="883"/>
                    <a:pt x="6962" y="101"/>
                  </a:cubicBezTo>
                  <a:cubicBezTo>
                    <a:pt x="6987" y="50"/>
                    <a:pt x="6959" y="0"/>
                    <a:pt x="6928" y="0"/>
                  </a:cubicBezTo>
                  <a:close/>
                </a:path>
              </a:pathLst>
            </a:custGeom>
            <a:solidFill>
              <a:srgbClr val="3368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44"/>
            <p:cNvSpPr/>
            <p:nvPr/>
          </p:nvSpPr>
          <p:spPr>
            <a:xfrm>
              <a:off x="3551863" y="942450"/>
              <a:ext cx="361125" cy="465300"/>
            </a:xfrm>
            <a:custGeom>
              <a:rect b="b" l="l" r="r" t="t"/>
              <a:pathLst>
                <a:path extrusionOk="0" h="18612" w="14445">
                  <a:moveTo>
                    <a:pt x="258" y="0"/>
                  </a:moveTo>
                  <a:cubicBezTo>
                    <a:pt x="134" y="0"/>
                    <a:pt x="0" y="135"/>
                    <a:pt x="102" y="287"/>
                  </a:cubicBezTo>
                  <a:cubicBezTo>
                    <a:pt x="3269" y="5268"/>
                    <a:pt x="6684" y="10072"/>
                    <a:pt x="10385" y="14661"/>
                  </a:cubicBezTo>
                  <a:cubicBezTo>
                    <a:pt x="11417" y="15942"/>
                    <a:pt x="12448" y="17330"/>
                    <a:pt x="13623" y="18504"/>
                  </a:cubicBezTo>
                  <a:cubicBezTo>
                    <a:pt x="13698" y="18580"/>
                    <a:pt x="13788" y="18612"/>
                    <a:pt x="13877" y="18612"/>
                  </a:cubicBezTo>
                  <a:cubicBezTo>
                    <a:pt x="14164" y="18612"/>
                    <a:pt x="14445" y="18278"/>
                    <a:pt x="14228" y="18006"/>
                  </a:cubicBezTo>
                  <a:cubicBezTo>
                    <a:pt x="13338" y="16832"/>
                    <a:pt x="12306" y="15764"/>
                    <a:pt x="11345" y="14661"/>
                  </a:cubicBezTo>
                  <a:cubicBezTo>
                    <a:pt x="10420" y="13558"/>
                    <a:pt x="9460" y="12384"/>
                    <a:pt x="8499" y="11210"/>
                  </a:cubicBezTo>
                  <a:cubicBezTo>
                    <a:pt x="6684" y="8933"/>
                    <a:pt x="4905" y="6585"/>
                    <a:pt x="3197" y="4201"/>
                  </a:cubicBezTo>
                  <a:cubicBezTo>
                    <a:pt x="2237" y="2849"/>
                    <a:pt x="1312" y="1461"/>
                    <a:pt x="387" y="73"/>
                  </a:cubicBezTo>
                  <a:cubicBezTo>
                    <a:pt x="356" y="22"/>
                    <a:pt x="308" y="0"/>
                    <a:pt x="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44"/>
            <p:cNvSpPr/>
            <p:nvPr/>
          </p:nvSpPr>
          <p:spPr>
            <a:xfrm>
              <a:off x="3805688" y="966075"/>
              <a:ext cx="26275" cy="324900"/>
            </a:xfrm>
            <a:custGeom>
              <a:rect b="b" l="l" r="r" t="t"/>
              <a:pathLst>
                <a:path extrusionOk="0" h="12996" w="1051">
                  <a:moveTo>
                    <a:pt x="979" y="0"/>
                  </a:moveTo>
                  <a:cubicBezTo>
                    <a:pt x="961" y="0"/>
                    <a:pt x="943" y="18"/>
                    <a:pt x="943" y="53"/>
                  </a:cubicBezTo>
                  <a:lnTo>
                    <a:pt x="943" y="18"/>
                  </a:lnTo>
                  <a:cubicBezTo>
                    <a:pt x="694" y="2117"/>
                    <a:pt x="588" y="4216"/>
                    <a:pt x="445" y="6316"/>
                  </a:cubicBezTo>
                  <a:cubicBezTo>
                    <a:pt x="303" y="8450"/>
                    <a:pt x="161" y="10621"/>
                    <a:pt x="18" y="12756"/>
                  </a:cubicBezTo>
                  <a:cubicBezTo>
                    <a:pt x="0" y="12916"/>
                    <a:pt x="116" y="12996"/>
                    <a:pt x="241" y="12996"/>
                  </a:cubicBezTo>
                  <a:cubicBezTo>
                    <a:pt x="365" y="12996"/>
                    <a:pt x="499" y="12916"/>
                    <a:pt x="516" y="12756"/>
                  </a:cubicBezTo>
                  <a:cubicBezTo>
                    <a:pt x="588" y="10656"/>
                    <a:pt x="694" y="8522"/>
                    <a:pt x="801" y="6422"/>
                  </a:cubicBezTo>
                  <a:cubicBezTo>
                    <a:pt x="908" y="4288"/>
                    <a:pt x="1050" y="2153"/>
                    <a:pt x="1015" y="53"/>
                  </a:cubicBezTo>
                  <a:cubicBezTo>
                    <a:pt x="1015" y="18"/>
                    <a:pt x="997" y="0"/>
                    <a:pt x="9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44"/>
            <p:cNvSpPr/>
            <p:nvPr/>
          </p:nvSpPr>
          <p:spPr>
            <a:xfrm>
              <a:off x="3516138" y="1211575"/>
              <a:ext cx="251250" cy="26425"/>
            </a:xfrm>
            <a:custGeom>
              <a:rect b="b" l="l" r="r" t="t"/>
              <a:pathLst>
                <a:path extrusionOk="0" h="1057" w="10050">
                  <a:moveTo>
                    <a:pt x="2508" y="1"/>
                  </a:moveTo>
                  <a:cubicBezTo>
                    <a:pt x="1720" y="1"/>
                    <a:pt x="932" y="19"/>
                    <a:pt x="143" y="54"/>
                  </a:cubicBezTo>
                  <a:cubicBezTo>
                    <a:pt x="1" y="89"/>
                    <a:pt x="1" y="267"/>
                    <a:pt x="143" y="303"/>
                  </a:cubicBezTo>
                  <a:cubicBezTo>
                    <a:pt x="341" y="301"/>
                    <a:pt x="539" y="299"/>
                    <a:pt x="737" y="299"/>
                  </a:cubicBezTo>
                  <a:cubicBezTo>
                    <a:pt x="3705" y="299"/>
                    <a:pt x="6670" y="550"/>
                    <a:pt x="9572" y="1050"/>
                  </a:cubicBezTo>
                  <a:cubicBezTo>
                    <a:pt x="9593" y="1054"/>
                    <a:pt x="9613" y="1056"/>
                    <a:pt x="9633" y="1056"/>
                  </a:cubicBezTo>
                  <a:cubicBezTo>
                    <a:pt x="9943" y="1056"/>
                    <a:pt x="10049" y="550"/>
                    <a:pt x="9714" y="516"/>
                  </a:cubicBezTo>
                  <a:cubicBezTo>
                    <a:pt x="7327" y="168"/>
                    <a:pt x="4920" y="1"/>
                    <a:pt x="2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44"/>
            <p:cNvSpPr/>
            <p:nvPr/>
          </p:nvSpPr>
          <p:spPr>
            <a:xfrm>
              <a:off x="5316638" y="1448400"/>
              <a:ext cx="313075" cy="500625"/>
            </a:xfrm>
            <a:custGeom>
              <a:rect b="b" l="l" r="r" t="t"/>
              <a:pathLst>
                <a:path extrusionOk="0" h="20025" w="12523">
                  <a:moveTo>
                    <a:pt x="12275" y="0"/>
                  </a:moveTo>
                  <a:cubicBezTo>
                    <a:pt x="12219" y="0"/>
                    <a:pt x="12164" y="24"/>
                    <a:pt x="12130" y="81"/>
                  </a:cubicBezTo>
                  <a:cubicBezTo>
                    <a:pt x="8963" y="5098"/>
                    <a:pt x="5796" y="10115"/>
                    <a:pt x="2665" y="15203"/>
                  </a:cubicBezTo>
                  <a:cubicBezTo>
                    <a:pt x="2238" y="15879"/>
                    <a:pt x="1811" y="16590"/>
                    <a:pt x="1384" y="17302"/>
                  </a:cubicBezTo>
                  <a:cubicBezTo>
                    <a:pt x="922" y="18014"/>
                    <a:pt x="495" y="18761"/>
                    <a:pt x="103" y="19544"/>
                  </a:cubicBezTo>
                  <a:cubicBezTo>
                    <a:pt x="0" y="19775"/>
                    <a:pt x="214" y="20025"/>
                    <a:pt x="420" y="20025"/>
                  </a:cubicBezTo>
                  <a:cubicBezTo>
                    <a:pt x="500" y="20025"/>
                    <a:pt x="578" y="19988"/>
                    <a:pt x="637" y="19899"/>
                  </a:cubicBezTo>
                  <a:cubicBezTo>
                    <a:pt x="1100" y="19330"/>
                    <a:pt x="1491" y="18725"/>
                    <a:pt x="1847" y="18085"/>
                  </a:cubicBezTo>
                  <a:cubicBezTo>
                    <a:pt x="2238" y="17444"/>
                    <a:pt x="2630" y="16804"/>
                    <a:pt x="3021" y="16128"/>
                  </a:cubicBezTo>
                  <a:cubicBezTo>
                    <a:pt x="3804" y="14847"/>
                    <a:pt x="4587" y="13566"/>
                    <a:pt x="5334" y="12285"/>
                  </a:cubicBezTo>
                  <a:cubicBezTo>
                    <a:pt x="6864" y="9723"/>
                    <a:pt x="8358" y="7197"/>
                    <a:pt x="9853" y="4635"/>
                  </a:cubicBezTo>
                  <a:cubicBezTo>
                    <a:pt x="10706" y="3176"/>
                    <a:pt x="11560" y="1718"/>
                    <a:pt x="12450" y="259"/>
                  </a:cubicBezTo>
                  <a:cubicBezTo>
                    <a:pt x="12523" y="113"/>
                    <a:pt x="12396" y="0"/>
                    <a:pt x="12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44"/>
            <p:cNvSpPr/>
            <p:nvPr/>
          </p:nvSpPr>
          <p:spPr>
            <a:xfrm>
              <a:off x="5479313" y="1331650"/>
              <a:ext cx="18725" cy="356300"/>
            </a:xfrm>
            <a:custGeom>
              <a:rect b="b" l="l" r="r" t="t"/>
              <a:pathLst>
                <a:path extrusionOk="0" h="14252" w="749">
                  <a:moveTo>
                    <a:pt x="392" y="1"/>
                  </a:moveTo>
                  <a:cubicBezTo>
                    <a:pt x="303" y="1"/>
                    <a:pt x="214" y="54"/>
                    <a:pt x="214" y="161"/>
                  </a:cubicBezTo>
                  <a:lnTo>
                    <a:pt x="214" y="196"/>
                  </a:lnTo>
                  <a:cubicBezTo>
                    <a:pt x="321" y="2509"/>
                    <a:pt x="321" y="4822"/>
                    <a:pt x="250" y="7135"/>
                  </a:cubicBezTo>
                  <a:cubicBezTo>
                    <a:pt x="214" y="8273"/>
                    <a:pt x="179" y="9412"/>
                    <a:pt x="108" y="10550"/>
                  </a:cubicBezTo>
                  <a:cubicBezTo>
                    <a:pt x="72" y="11725"/>
                    <a:pt x="1" y="12899"/>
                    <a:pt x="36" y="14073"/>
                  </a:cubicBezTo>
                  <a:cubicBezTo>
                    <a:pt x="36" y="14189"/>
                    <a:pt x="130" y="14252"/>
                    <a:pt x="222" y="14252"/>
                  </a:cubicBezTo>
                  <a:cubicBezTo>
                    <a:pt x="300" y="14252"/>
                    <a:pt x="376" y="14206"/>
                    <a:pt x="392" y="14109"/>
                  </a:cubicBezTo>
                  <a:cubicBezTo>
                    <a:pt x="570" y="12970"/>
                    <a:pt x="677" y="11831"/>
                    <a:pt x="677" y="10657"/>
                  </a:cubicBezTo>
                  <a:cubicBezTo>
                    <a:pt x="748" y="9519"/>
                    <a:pt x="748" y="8344"/>
                    <a:pt x="748" y="7170"/>
                  </a:cubicBezTo>
                  <a:cubicBezTo>
                    <a:pt x="748" y="4822"/>
                    <a:pt x="677" y="2509"/>
                    <a:pt x="570" y="161"/>
                  </a:cubicBezTo>
                  <a:cubicBezTo>
                    <a:pt x="570" y="54"/>
                    <a:pt x="481" y="1"/>
                    <a:pt x="3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44"/>
            <p:cNvSpPr/>
            <p:nvPr/>
          </p:nvSpPr>
          <p:spPr>
            <a:xfrm>
              <a:off x="5369563" y="1685650"/>
              <a:ext cx="282750" cy="184100"/>
            </a:xfrm>
            <a:custGeom>
              <a:rect b="b" l="l" r="r" t="t"/>
              <a:pathLst>
                <a:path extrusionOk="0" h="7364" w="11310">
                  <a:moveTo>
                    <a:pt x="11161" y="1"/>
                  </a:moveTo>
                  <a:cubicBezTo>
                    <a:pt x="11145" y="1"/>
                    <a:pt x="11129" y="6"/>
                    <a:pt x="11116" y="20"/>
                  </a:cubicBezTo>
                  <a:cubicBezTo>
                    <a:pt x="9443" y="1301"/>
                    <a:pt x="7593" y="2297"/>
                    <a:pt x="5814" y="3400"/>
                  </a:cubicBezTo>
                  <a:cubicBezTo>
                    <a:pt x="3964" y="4503"/>
                    <a:pt x="2149" y="5641"/>
                    <a:pt x="299" y="6780"/>
                  </a:cubicBezTo>
                  <a:cubicBezTo>
                    <a:pt x="1" y="6959"/>
                    <a:pt x="203" y="7363"/>
                    <a:pt x="486" y="7363"/>
                  </a:cubicBezTo>
                  <a:cubicBezTo>
                    <a:pt x="540" y="7363"/>
                    <a:pt x="597" y="7348"/>
                    <a:pt x="655" y="7314"/>
                  </a:cubicBezTo>
                  <a:cubicBezTo>
                    <a:pt x="2470" y="6104"/>
                    <a:pt x="4284" y="4930"/>
                    <a:pt x="6134" y="3756"/>
                  </a:cubicBezTo>
                  <a:cubicBezTo>
                    <a:pt x="7878" y="2617"/>
                    <a:pt x="9692" y="1514"/>
                    <a:pt x="11222" y="198"/>
                  </a:cubicBezTo>
                  <a:cubicBezTo>
                    <a:pt x="11309" y="111"/>
                    <a:pt x="11231" y="1"/>
                    <a:pt x="11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44"/>
            <p:cNvSpPr/>
            <p:nvPr/>
          </p:nvSpPr>
          <p:spPr>
            <a:xfrm>
              <a:off x="3790113" y="936225"/>
              <a:ext cx="64700" cy="54200"/>
            </a:xfrm>
            <a:custGeom>
              <a:rect b="b" l="l" r="r" t="t"/>
              <a:pathLst>
                <a:path extrusionOk="0" h="2168" w="2588">
                  <a:moveTo>
                    <a:pt x="1489" y="0"/>
                  </a:moveTo>
                  <a:cubicBezTo>
                    <a:pt x="1468" y="0"/>
                    <a:pt x="1446" y="1"/>
                    <a:pt x="1424" y="2"/>
                  </a:cubicBezTo>
                  <a:cubicBezTo>
                    <a:pt x="463" y="38"/>
                    <a:pt x="1" y="1212"/>
                    <a:pt x="712" y="1888"/>
                  </a:cubicBezTo>
                  <a:cubicBezTo>
                    <a:pt x="927" y="2081"/>
                    <a:pt x="1184" y="2167"/>
                    <a:pt x="1437" y="2167"/>
                  </a:cubicBezTo>
                  <a:cubicBezTo>
                    <a:pt x="2022" y="2167"/>
                    <a:pt x="2587" y="1705"/>
                    <a:pt x="2563" y="1034"/>
                  </a:cubicBezTo>
                  <a:cubicBezTo>
                    <a:pt x="2528" y="451"/>
                    <a:pt x="2064" y="0"/>
                    <a:pt x="1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44"/>
            <p:cNvSpPr/>
            <p:nvPr/>
          </p:nvSpPr>
          <p:spPr>
            <a:xfrm>
              <a:off x="3494788" y="905100"/>
              <a:ext cx="101775" cy="86675"/>
            </a:xfrm>
            <a:custGeom>
              <a:rect b="b" l="l" r="r" t="t"/>
              <a:pathLst>
                <a:path extrusionOk="0" h="3467" w="4071">
                  <a:moveTo>
                    <a:pt x="2308" y="1"/>
                  </a:moveTo>
                  <a:cubicBezTo>
                    <a:pt x="2287" y="1"/>
                    <a:pt x="2265" y="1"/>
                    <a:pt x="2243" y="2"/>
                  </a:cubicBezTo>
                  <a:cubicBezTo>
                    <a:pt x="713" y="73"/>
                    <a:pt x="1" y="1959"/>
                    <a:pt x="1140" y="2991"/>
                  </a:cubicBezTo>
                  <a:cubicBezTo>
                    <a:pt x="1480" y="3320"/>
                    <a:pt x="1892" y="3466"/>
                    <a:pt x="2296" y="3466"/>
                  </a:cubicBezTo>
                  <a:cubicBezTo>
                    <a:pt x="3202" y="3466"/>
                    <a:pt x="4071" y="2732"/>
                    <a:pt x="4022" y="1674"/>
                  </a:cubicBezTo>
                  <a:cubicBezTo>
                    <a:pt x="3987" y="735"/>
                    <a:pt x="3239" y="1"/>
                    <a:pt x="23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44"/>
            <p:cNvSpPr/>
            <p:nvPr/>
          </p:nvSpPr>
          <p:spPr>
            <a:xfrm>
              <a:off x="3443213" y="1181750"/>
              <a:ext cx="92250" cy="77875"/>
            </a:xfrm>
            <a:custGeom>
              <a:rect b="b" l="l" r="r" t="t"/>
              <a:pathLst>
                <a:path extrusionOk="0" h="3115" w="3690">
                  <a:moveTo>
                    <a:pt x="2093" y="0"/>
                  </a:moveTo>
                  <a:cubicBezTo>
                    <a:pt x="2071" y="0"/>
                    <a:pt x="2050" y="0"/>
                    <a:pt x="2028" y="1"/>
                  </a:cubicBezTo>
                  <a:cubicBezTo>
                    <a:pt x="641" y="37"/>
                    <a:pt x="0" y="1745"/>
                    <a:pt x="1032" y="2706"/>
                  </a:cubicBezTo>
                  <a:cubicBezTo>
                    <a:pt x="1336" y="2988"/>
                    <a:pt x="1704" y="3115"/>
                    <a:pt x="2066" y="3115"/>
                  </a:cubicBezTo>
                  <a:cubicBezTo>
                    <a:pt x="2890" y="3115"/>
                    <a:pt x="3690" y="2460"/>
                    <a:pt x="3665" y="1496"/>
                  </a:cubicBezTo>
                  <a:cubicBezTo>
                    <a:pt x="3630" y="663"/>
                    <a:pt x="2920" y="0"/>
                    <a:pt x="20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44"/>
            <p:cNvSpPr/>
            <p:nvPr/>
          </p:nvSpPr>
          <p:spPr>
            <a:xfrm>
              <a:off x="5460638" y="1296075"/>
              <a:ext cx="65625" cy="54600"/>
            </a:xfrm>
            <a:custGeom>
              <a:rect b="b" l="l" r="r" t="t"/>
              <a:pathLst>
                <a:path extrusionOk="0" h="2184" w="2625">
                  <a:moveTo>
                    <a:pt x="1409" y="1"/>
                  </a:moveTo>
                  <a:cubicBezTo>
                    <a:pt x="1344" y="1"/>
                    <a:pt x="1277" y="6"/>
                    <a:pt x="1210" y="18"/>
                  </a:cubicBezTo>
                  <a:cubicBezTo>
                    <a:pt x="250" y="196"/>
                    <a:pt x="1" y="1442"/>
                    <a:pt x="783" y="1975"/>
                  </a:cubicBezTo>
                  <a:cubicBezTo>
                    <a:pt x="982" y="2119"/>
                    <a:pt x="1201" y="2184"/>
                    <a:pt x="1414" y="2184"/>
                  </a:cubicBezTo>
                  <a:cubicBezTo>
                    <a:pt x="2043" y="2184"/>
                    <a:pt x="2624" y="1625"/>
                    <a:pt x="2491" y="908"/>
                  </a:cubicBezTo>
                  <a:cubicBezTo>
                    <a:pt x="2396" y="370"/>
                    <a:pt x="1936" y="1"/>
                    <a:pt x="1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44"/>
            <p:cNvSpPr/>
            <p:nvPr/>
          </p:nvSpPr>
          <p:spPr>
            <a:xfrm>
              <a:off x="5580738" y="1406250"/>
              <a:ext cx="91000" cy="76000"/>
            </a:xfrm>
            <a:custGeom>
              <a:rect b="b" l="l" r="r" t="t"/>
              <a:pathLst>
                <a:path extrusionOk="0" h="3040" w="3640">
                  <a:moveTo>
                    <a:pt x="1938" y="0"/>
                  </a:moveTo>
                  <a:cubicBezTo>
                    <a:pt x="1850" y="0"/>
                    <a:pt x="1761" y="8"/>
                    <a:pt x="1672" y="23"/>
                  </a:cubicBezTo>
                  <a:cubicBezTo>
                    <a:pt x="356" y="272"/>
                    <a:pt x="0" y="2016"/>
                    <a:pt x="1103" y="2763"/>
                  </a:cubicBezTo>
                  <a:cubicBezTo>
                    <a:pt x="1382" y="2954"/>
                    <a:pt x="1679" y="3039"/>
                    <a:pt x="1966" y="3039"/>
                  </a:cubicBezTo>
                  <a:cubicBezTo>
                    <a:pt x="2853" y="3039"/>
                    <a:pt x="3640" y="2228"/>
                    <a:pt x="3451" y="1233"/>
                  </a:cubicBezTo>
                  <a:cubicBezTo>
                    <a:pt x="3325" y="504"/>
                    <a:pt x="2661" y="0"/>
                    <a:pt x="19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44"/>
            <p:cNvSpPr/>
            <p:nvPr/>
          </p:nvSpPr>
          <p:spPr>
            <a:xfrm>
              <a:off x="5602963" y="1653700"/>
              <a:ext cx="74525" cy="62250"/>
            </a:xfrm>
            <a:custGeom>
              <a:rect b="b" l="l" r="r" t="t"/>
              <a:pathLst>
                <a:path extrusionOk="0" h="2490" w="2981">
                  <a:moveTo>
                    <a:pt x="1595" y="0"/>
                  </a:moveTo>
                  <a:cubicBezTo>
                    <a:pt x="1527" y="0"/>
                    <a:pt x="1458" y="6"/>
                    <a:pt x="1388" y="17"/>
                  </a:cubicBezTo>
                  <a:cubicBezTo>
                    <a:pt x="285" y="230"/>
                    <a:pt x="1" y="1654"/>
                    <a:pt x="926" y="2258"/>
                  </a:cubicBezTo>
                  <a:cubicBezTo>
                    <a:pt x="1147" y="2418"/>
                    <a:pt x="1389" y="2489"/>
                    <a:pt x="1624" y="2489"/>
                  </a:cubicBezTo>
                  <a:cubicBezTo>
                    <a:pt x="2332" y="2489"/>
                    <a:pt x="2981" y="1841"/>
                    <a:pt x="2847" y="1013"/>
                  </a:cubicBezTo>
                  <a:cubicBezTo>
                    <a:pt x="2719" y="407"/>
                    <a:pt x="2191" y="0"/>
                    <a:pt x="15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44"/>
            <p:cNvSpPr/>
            <p:nvPr/>
          </p:nvSpPr>
          <p:spPr>
            <a:xfrm>
              <a:off x="3681588" y="995850"/>
              <a:ext cx="58750" cy="101450"/>
            </a:xfrm>
            <a:custGeom>
              <a:rect b="b" l="l" r="r" t="t"/>
              <a:pathLst>
                <a:path extrusionOk="0" h="4058" w="2350">
                  <a:moveTo>
                    <a:pt x="1602" y="1"/>
                  </a:moveTo>
                  <a:cubicBezTo>
                    <a:pt x="1602" y="1"/>
                    <a:pt x="1" y="1744"/>
                    <a:pt x="1780" y="4057"/>
                  </a:cubicBezTo>
                  <a:cubicBezTo>
                    <a:pt x="2349" y="2741"/>
                    <a:pt x="2314" y="1246"/>
                    <a:pt x="16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44"/>
            <p:cNvSpPr/>
            <p:nvPr/>
          </p:nvSpPr>
          <p:spPr>
            <a:xfrm>
              <a:off x="3508138" y="1104525"/>
              <a:ext cx="101425" cy="31825"/>
            </a:xfrm>
            <a:custGeom>
              <a:rect b="b" l="l" r="r" t="t"/>
              <a:pathLst>
                <a:path extrusionOk="0" h="1273" w="4057">
                  <a:moveTo>
                    <a:pt x="2495" y="1"/>
                  </a:moveTo>
                  <a:cubicBezTo>
                    <a:pt x="1622" y="1"/>
                    <a:pt x="756" y="253"/>
                    <a:pt x="1" y="742"/>
                  </a:cubicBezTo>
                  <a:cubicBezTo>
                    <a:pt x="1" y="742"/>
                    <a:pt x="686" y="1272"/>
                    <a:pt x="1706" y="1272"/>
                  </a:cubicBezTo>
                  <a:cubicBezTo>
                    <a:pt x="2378" y="1272"/>
                    <a:pt x="3195" y="1042"/>
                    <a:pt x="4057" y="279"/>
                  </a:cubicBezTo>
                  <a:cubicBezTo>
                    <a:pt x="3549" y="92"/>
                    <a:pt x="3020" y="1"/>
                    <a:pt x="24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44"/>
            <p:cNvSpPr/>
            <p:nvPr/>
          </p:nvSpPr>
          <p:spPr>
            <a:xfrm>
              <a:off x="3664688" y="1294600"/>
              <a:ext cx="101450" cy="31800"/>
            </a:xfrm>
            <a:custGeom>
              <a:rect b="b" l="l" r="r" t="t"/>
              <a:pathLst>
                <a:path extrusionOk="0" h="1272" w="4058">
                  <a:moveTo>
                    <a:pt x="2440" y="0"/>
                  </a:moveTo>
                  <a:cubicBezTo>
                    <a:pt x="1586" y="0"/>
                    <a:pt x="740" y="239"/>
                    <a:pt x="1" y="718"/>
                  </a:cubicBezTo>
                  <a:cubicBezTo>
                    <a:pt x="1" y="718"/>
                    <a:pt x="686" y="1271"/>
                    <a:pt x="1720" y="1271"/>
                  </a:cubicBezTo>
                  <a:cubicBezTo>
                    <a:pt x="2385" y="1271"/>
                    <a:pt x="3194" y="1043"/>
                    <a:pt x="4057" y="291"/>
                  </a:cubicBezTo>
                  <a:cubicBezTo>
                    <a:pt x="3531" y="97"/>
                    <a:pt x="2984" y="0"/>
                    <a:pt x="2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44"/>
            <p:cNvSpPr/>
            <p:nvPr/>
          </p:nvSpPr>
          <p:spPr>
            <a:xfrm>
              <a:off x="5380588" y="1601625"/>
              <a:ext cx="60500" cy="119225"/>
            </a:xfrm>
            <a:custGeom>
              <a:rect b="b" l="l" r="r" t="t"/>
              <a:pathLst>
                <a:path extrusionOk="0" h="4769" w="2420">
                  <a:moveTo>
                    <a:pt x="1922" y="1"/>
                  </a:moveTo>
                  <a:lnTo>
                    <a:pt x="1922" y="1"/>
                  </a:lnTo>
                  <a:cubicBezTo>
                    <a:pt x="1922" y="1"/>
                    <a:pt x="0" y="1353"/>
                    <a:pt x="1032" y="4768"/>
                  </a:cubicBezTo>
                  <a:cubicBezTo>
                    <a:pt x="1032" y="4768"/>
                    <a:pt x="2420" y="3167"/>
                    <a:pt x="19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44"/>
            <p:cNvSpPr/>
            <p:nvPr/>
          </p:nvSpPr>
          <p:spPr>
            <a:xfrm>
              <a:off x="5586063" y="1546225"/>
              <a:ext cx="114775" cy="43300"/>
            </a:xfrm>
            <a:custGeom>
              <a:rect b="b" l="l" r="r" t="t"/>
              <a:pathLst>
                <a:path extrusionOk="0" h="1732" w="4591">
                  <a:moveTo>
                    <a:pt x="3458" y="0"/>
                  </a:moveTo>
                  <a:cubicBezTo>
                    <a:pt x="2621" y="0"/>
                    <a:pt x="1389" y="314"/>
                    <a:pt x="1" y="1683"/>
                  </a:cubicBezTo>
                  <a:cubicBezTo>
                    <a:pt x="1" y="1683"/>
                    <a:pt x="215" y="1732"/>
                    <a:pt x="592" y="1732"/>
                  </a:cubicBezTo>
                  <a:cubicBezTo>
                    <a:pt x="1375" y="1732"/>
                    <a:pt x="2861" y="1521"/>
                    <a:pt x="4591" y="224"/>
                  </a:cubicBezTo>
                  <a:cubicBezTo>
                    <a:pt x="4591" y="224"/>
                    <a:pt x="4165" y="0"/>
                    <a:pt x="34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44"/>
            <p:cNvSpPr/>
            <p:nvPr/>
          </p:nvSpPr>
          <p:spPr>
            <a:xfrm>
              <a:off x="4474163" y="1293600"/>
              <a:ext cx="115675" cy="43125"/>
            </a:xfrm>
            <a:custGeom>
              <a:rect b="b" l="l" r="r" t="t"/>
              <a:pathLst>
                <a:path extrusionOk="0" h="1725" w="4627">
                  <a:moveTo>
                    <a:pt x="3490" y="0"/>
                  </a:moveTo>
                  <a:cubicBezTo>
                    <a:pt x="2649" y="0"/>
                    <a:pt x="1408" y="314"/>
                    <a:pt x="1" y="1683"/>
                  </a:cubicBezTo>
                  <a:cubicBezTo>
                    <a:pt x="1" y="1683"/>
                    <a:pt x="201" y="1724"/>
                    <a:pt x="555" y="1724"/>
                  </a:cubicBezTo>
                  <a:cubicBezTo>
                    <a:pt x="1335" y="1724"/>
                    <a:pt x="2863" y="1522"/>
                    <a:pt x="4626" y="224"/>
                  </a:cubicBezTo>
                  <a:cubicBezTo>
                    <a:pt x="4626" y="224"/>
                    <a:pt x="4201" y="0"/>
                    <a:pt x="34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44"/>
            <p:cNvSpPr/>
            <p:nvPr/>
          </p:nvSpPr>
          <p:spPr>
            <a:xfrm>
              <a:off x="4959838" y="2100375"/>
              <a:ext cx="114775" cy="43150"/>
            </a:xfrm>
            <a:custGeom>
              <a:rect b="b" l="l" r="r" t="t"/>
              <a:pathLst>
                <a:path extrusionOk="0" h="1726" w="4591">
                  <a:moveTo>
                    <a:pt x="3458" y="1"/>
                  </a:moveTo>
                  <a:cubicBezTo>
                    <a:pt x="2621" y="1"/>
                    <a:pt x="1389" y="315"/>
                    <a:pt x="1" y="1684"/>
                  </a:cubicBezTo>
                  <a:cubicBezTo>
                    <a:pt x="1" y="1684"/>
                    <a:pt x="201" y="1725"/>
                    <a:pt x="554" y="1725"/>
                  </a:cubicBezTo>
                  <a:cubicBezTo>
                    <a:pt x="1332" y="1725"/>
                    <a:pt x="2852" y="1523"/>
                    <a:pt x="4591" y="225"/>
                  </a:cubicBezTo>
                  <a:cubicBezTo>
                    <a:pt x="4591" y="225"/>
                    <a:pt x="4165" y="1"/>
                    <a:pt x="34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44"/>
            <p:cNvSpPr/>
            <p:nvPr/>
          </p:nvSpPr>
          <p:spPr>
            <a:xfrm>
              <a:off x="4015163" y="1952975"/>
              <a:ext cx="73850" cy="113900"/>
            </a:xfrm>
            <a:custGeom>
              <a:rect b="b" l="l" r="r" t="t"/>
              <a:pathLst>
                <a:path extrusionOk="0" h="4556" w="2954">
                  <a:moveTo>
                    <a:pt x="392" y="1"/>
                  </a:moveTo>
                  <a:cubicBezTo>
                    <a:pt x="392" y="1"/>
                    <a:pt x="1" y="2029"/>
                    <a:pt x="1958" y="4555"/>
                  </a:cubicBezTo>
                  <a:cubicBezTo>
                    <a:pt x="1958" y="4555"/>
                    <a:pt x="2954" y="2527"/>
                    <a:pt x="3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44"/>
            <p:cNvSpPr/>
            <p:nvPr/>
          </p:nvSpPr>
          <p:spPr>
            <a:xfrm>
              <a:off x="4309613" y="1131400"/>
              <a:ext cx="120100" cy="30300"/>
            </a:xfrm>
            <a:custGeom>
              <a:rect b="b" l="l" r="r" t="t"/>
              <a:pathLst>
                <a:path extrusionOk="0" h="1212" w="4804">
                  <a:moveTo>
                    <a:pt x="2306" y="0"/>
                  </a:moveTo>
                  <a:cubicBezTo>
                    <a:pt x="1669" y="0"/>
                    <a:pt x="903" y="130"/>
                    <a:pt x="0" y="485"/>
                  </a:cubicBezTo>
                  <a:cubicBezTo>
                    <a:pt x="0" y="512"/>
                    <a:pt x="977" y="1211"/>
                    <a:pt x="2793" y="1211"/>
                  </a:cubicBezTo>
                  <a:cubicBezTo>
                    <a:pt x="3378" y="1211"/>
                    <a:pt x="4049" y="1139"/>
                    <a:pt x="4803" y="948"/>
                  </a:cubicBezTo>
                  <a:cubicBezTo>
                    <a:pt x="4803" y="948"/>
                    <a:pt x="4026" y="0"/>
                    <a:pt x="23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44"/>
            <p:cNvSpPr/>
            <p:nvPr/>
          </p:nvSpPr>
          <p:spPr>
            <a:xfrm>
              <a:off x="4270763" y="1273375"/>
              <a:ext cx="30550" cy="22300"/>
            </a:xfrm>
            <a:custGeom>
              <a:rect b="b" l="l" r="r" t="t"/>
              <a:pathLst>
                <a:path extrusionOk="0" h="892" w="1222">
                  <a:moveTo>
                    <a:pt x="628" y="0"/>
                  </a:moveTo>
                  <a:cubicBezTo>
                    <a:pt x="617" y="0"/>
                    <a:pt x="605" y="1"/>
                    <a:pt x="593" y="1"/>
                  </a:cubicBezTo>
                  <a:cubicBezTo>
                    <a:pt x="0" y="36"/>
                    <a:pt x="23" y="892"/>
                    <a:pt x="594" y="892"/>
                  </a:cubicBezTo>
                  <a:cubicBezTo>
                    <a:pt x="605" y="892"/>
                    <a:pt x="617" y="891"/>
                    <a:pt x="629" y="891"/>
                  </a:cubicBezTo>
                  <a:cubicBezTo>
                    <a:pt x="1222" y="856"/>
                    <a:pt x="1199" y="0"/>
                    <a:pt x="6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44"/>
            <p:cNvSpPr/>
            <p:nvPr/>
          </p:nvSpPr>
          <p:spPr>
            <a:xfrm>
              <a:off x="4572013" y="1151525"/>
              <a:ext cx="57575" cy="44500"/>
            </a:xfrm>
            <a:custGeom>
              <a:rect b="b" l="l" r="r" t="t"/>
              <a:pathLst>
                <a:path extrusionOk="0" h="1780" w="2303">
                  <a:moveTo>
                    <a:pt x="1171" y="0"/>
                  </a:moveTo>
                  <a:cubicBezTo>
                    <a:pt x="1161" y="0"/>
                    <a:pt x="1150" y="0"/>
                    <a:pt x="1139" y="1"/>
                  </a:cubicBezTo>
                  <a:cubicBezTo>
                    <a:pt x="0" y="36"/>
                    <a:pt x="72" y="1780"/>
                    <a:pt x="1210" y="1780"/>
                  </a:cubicBezTo>
                  <a:cubicBezTo>
                    <a:pt x="2302" y="1744"/>
                    <a:pt x="2243" y="0"/>
                    <a:pt x="11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44"/>
            <p:cNvSpPr/>
            <p:nvPr/>
          </p:nvSpPr>
          <p:spPr>
            <a:xfrm>
              <a:off x="4733013" y="1292300"/>
              <a:ext cx="39175" cy="36050"/>
            </a:xfrm>
            <a:custGeom>
              <a:rect b="b" l="l" r="r" t="t"/>
              <a:pathLst>
                <a:path extrusionOk="0" h="1442" w="1567">
                  <a:moveTo>
                    <a:pt x="717" y="0"/>
                  </a:moveTo>
                  <a:cubicBezTo>
                    <a:pt x="650" y="0"/>
                    <a:pt x="588" y="9"/>
                    <a:pt x="534" y="27"/>
                  </a:cubicBezTo>
                  <a:cubicBezTo>
                    <a:pt x="392" y="63"/>
                    <a:pt x="285" y="134"/>
                    <a:pt x="214" y="240"/>
                  </a:cubicBezTo>
                  <a:lnTo>
                    <a:pt x="107" y="383"/>
                  </a:lnTo>
                  <a:cubicBezTo>
                    <a:pt x="36" y="490"/>
                    <a:pt x="1" y="632"/>
                    <a:pt x="1" y="774"/>
                  </a:cubicBezTo>
                  <a:cubicBezTo>
                    <a:pt x="1" y="845"/>
                    <a:pt x="36" y="952"/>
                    <a:pt x="107" y="1023"/>
                  </a:cubicBezTo>
                  <a:cubicBezTo>
                    <a:pt x="107" y="1130"/>
                    <a:pt x="178" y="1201"/>
                    <a:pt x="250" y="1237"/>
                  </a:cubicBezTo>
                  <a:cubicBezTo>
                    <a:pt x="356" y="1343"/>
                    <a:pt x="463" y="1415"/>
                    <a:pt x="570" y="1415"/>
                  </a:cubicBezTo>
                  <a:cubicBezTo>
                    <a:pt x="641" y="1432"/>
                    <a:pt x="712" y="1441"/>
                    <a:pt x="779" y="1441"/>
                  </a:cubicBezTo>
                  <a:cubicBezTo>
                    <a:pt x="846" y="1441"/>
                    <a:pt x="908" y="1432"/>
                    <a:pt x="961" y="1415"/>
                  </a:cubicBezTo>
                  <a:lnTo>
                    <a:pt x="1068" y="1415"/>
                  </a:lnTo>
                  <a:lnTo>
                    <a:pt x="1246" y="1308"/>
                  </a:lnTo>
                  <a:cubicBezTo>
                    <a:pt x="1317" y="1272"/>
                    <a:pt x="1388" y="1201"/>
                    <a:pt x="1424" y="1130"/>
                  </a:cubicBezTo>
                  <a:cubicBezTo>
                    <a:pt x="1459" y="1094"/>
                    <a:pt x="1495" y="1023"/>
                    <a:pt x="1531" y="988"/>
                  </a:cubicBezTo>
                  <a:cubicBezTo>
                    <a:pt x="1566" y="881"/>
                    <a:pt x="1566" y="774"/>
                    <a:pt x="1566" y="703"/>
                  </a:cubicBezTo>
                  <a:lnTo>
                    <a:pt x="1531" y="525"/>
                  </a:lnTo>
                  <a:lnTo>
                    <a:pt x="1459" y="347"/>
                  </a:lnTo>
                  <a:cubicBezTo>
                    <a:pt x="1424" y="276"/>
                    <a:pt x="1353" y="205"/>
                    <a:pt x="1281" y="134"/>
                  </a:cubicBezTo>
                  <a:cubicBezTo>
                    <a:pt x="1210" y="98"/>
                    <a:pt x="1104" y="63"/>
                    <a:pt x="1032" y="27"/>
                  </a:cubicBezTo>
                  <a:lnTo>
                    <a:pt x="926" y="27"/>
                  </a:lnTo>
                  <a:cubicBezTo>
                    <a:pt x="854" y="9"/>
                    <a:pt x="783" y="0"/>
                    <a:pt x="7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44"/>
            <p:cNvSpPr/>
            <p:nvPr/>
          </p:nvSpPr>
          <p:spPr>
            <a:xfrm>
              <a:off x="4956288" y="1047450"/>
              <a:ext cx="48050" cy="37400"/>
            </a:xfrm>
            <a:custGeom>
              <a:rect b="b" l="l" r="r" t="t"/>
              <a:pathLst>
                <a:path extrusionOk="0" h="1496" w="1922">
                  <a:moveTo>
                    <a:pt x="961" y="1"/>
                  </a:moveTo>
                  <a:cubicBezTo>
                    <a:pt x="0" y="107"/>
                    <a:pt x="72" y="1495"/>
                    <a:pt x="997" y="1495"/>
                  </a:cubicBezTo>
                  <a:cubicBezTo>
                    <a:pt x="1922" y="1424"/>
                    <a:pt x="1886" y="36"/>
                    <a:pt x="9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44"/>
            <p:cNvSpPr/>
            <p:nvPr/>
          </p:nvSpPr>
          <p:spPr>
            <a:xfrm>
              <a:off x="3895363" y="1840900"/>
              <a:ext cx="56375" cy="42750"/>
            </a:xfrm>
            <a:custGeom>
              <a:rect b="b" l="l" r="r" t="t"/>
              <a:pathLst>
                <a:path extrusionOk="0" h="1710" w="2255">
                  <a:moveTo>
                    <a:pt x="1092" y="0"/>
                  </a:moveTo>
                  <a:cubicBezTo>
                    <a:pt x="1080" y="0"/>
                    <a:pt x="1069" y="0"/>
                    <a:pt x="1057" y="1"/>
                  </a:cubicBezTo>
                  <a:cubicBezTo>
                    <a:pt x="1" y="71"/>
                    <a:pt x="24" y="1709"/>
                    <a:pt x="1093" y="1709"/>
                  </a:cubicBezTo>
                  <a:cubicBezTo>
                    <a:pt x="1105" y="1709"/>
                    <a:pt x="1116" y="1709"/>
                    <a:pt x="1128" y="1709"/>
                  </a:cubicBezTo>
                  <a:cubicBezTo>
                    <a:pt x="2255" y="1673"/>
                    <a:pt x="2197" y="0"/>
                    <a:pt x="10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44"/>
            <p:cNvSpPr/>
            <p:nvPr/>
          </p:nvSpPr>
          <p:spPr>
            <a:xfrm>
              <a:off x="4251788" y="1977000"/>
              <a:ext cx="35600" cy="37725"/>
            </a:xfrm>
            <a:custGeom>
              <a:rect b="b" l="l" r="r" t="t"/>
              <a:pathLst>
                <a:path extrusionOk="0" h="1509" w="1424">
                  <a:moveTo>
                    <a:pt x="712" y="1"/>
                  </a:moveTo>
                  <a:lnTo>
                    <a:pt x="534" y="36"/>
                  </a:lnTo>
                  <a:lnTo>
                    <a:pt x="356" y="107"/>
                  </a:lnTo>
                  <a:cubicBezTo>
                    <a:pt x="285" y="179"/>
                    <a:pt x="214" y="214"/>
                    <a:pt x="178" y="285"/>
                  </a:cubicBezTo>
                  <a:cubicBezTo>
                    <a:pt x="143" y="356"/>
                    <a:pt x="71" y="463"/>
                    <a:pt x="71" y="534"/>
                  </a:cubicBezTo>
                  <a:lnTo>
                    <a:pt x="36" y="641"/>
                  </a:lnTo>
                  <a:cubicBezTo>
                    <a:pt x="0" y="748"/>
                    <a:pt x="0" y="890"/>
                    <a:pt x="36" y="1032"/>
                  </a:cubicBezTo>
                  <a:cubicBezTo>
                    <a:pt x="71" y="1139"/>
                    <a:pt x="143" y="1246"/>
                    <a:pt x="249" y="1317"/>
                  </a:cubicBezTo>
                  <a:lnTo>
                    <a:pt x="392" y="1424"/>
                  </a:lnTo>
                  <a:cubicBezTo>
                    <a:pt x="470" y="1476"/>
                    <a:pt x="548" y="1509"/>
                    <a:pt x="640" y="1509"/>
                  </a:cubicBezTo>
                  <a:cubicBezTo>
                    <a:pt x="674" y="1509"/>
                    <a:pt x="709" y="1505"/>
                    <a:pt x="748" y="1495"/>
                  </a:cubicBezTo>
                  <a:cubicBezTo>
                    <a:pt x="854" y="1495"/>
                    <a:pt x="925" y="1495"/>
                    <a:pt x="1032" y="1424"/>
                  </a:cubicBezTo>
                  <a:cubicBezTo>
                    <a:pt x="1103" y="1388"/>
                    <a:pt x="1174" y="1353"/>
                    <a:pt x="1246" y="1282"/>
                  </a:cubicBezTo>
                  <a:cubicBezTo>
                    <a:pt x="1317" y="1210"/>
                    <a:pt x="1388" y="1068"/>
                    <a:pt x="1424" y="961"/>
                  </a:cubicBezTo>
                  <a:cubicBezTo>
                    <a:pt x="1424" y="855"/>
                    <a:pt x="1424" y="712"/>
                    <a:pt x="1424" y="606"/>
                  </a:cubicBezTo>
                  <a:lnTo>
                    <a:pt x="1352" y="499"/>
                  </a:lnTo>
                  <a:lnTo>
                    <a:pt x="1281" y="321"/>
                  </a:lnTo>
                  <a:cubicBezTo>
                    <a:pt x="1246" y="250"/>
                    <a:pt x="1174" y="179"/>
                    <a:pt x="1103" y="143"/>
                  </a:cubicBezTo>
                  <a:cubicBezTo>
                    <a:pt x="1068" y="107"/>
                    <a:pt x="1032" y="72"/>
                    <a:pt x="961" y="72"/>
                  </a:cubicBezTo>
                  <a:cubicBezTo>
                    <a:pt x="890" y="36"/>
                    <a:pt x="783" y="1"/>
                    <a:pt x="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44"/>
            <p:cNvSpPr/>
            <p:nvPr/>
          </p:nvSpPr>
          <p:spPr>
            <a:xfrm>
              <a:off x="4499063" y="2306125"/>
              <a:ext cx="25825" cy="27600"/>
            </a:xfrm>
            <a:custGeom>
              <a:rect b="b" l="l" r="r" t="t"/>
              <a:pathLst>
                <a:path extrusionOk="0" h="1104" w="1033">
                  <a:moveTo>
                    <a:pt x="499" y="1"/>
                  </a:moveTo>
                  <a:cubicBezTo>
                    <a:pt x="428" y="1"/>
                    <a:pt x="357" y="1"/>
                    <a:pt x="285" y="36"/>
                  </a:cubicBezTo>
                  <a:cubicBezTo>
                    <a:pt x="250" y="72"/>
                    <a:pt x="179" y="107"/>
                    <a:pt x="143" y="143"/>
                  </a:cubicBezTo>
                  <a:cubicBezTo>
                    <a:pt x="72" y="214"/>
                    <a:pt x="36" y="285"/>
                    <a:pt x="36" y="392"/>
                  </a:cubicBezTo>
                  <a:cubicBezTo>
                    <a:pt x="1" y="463"/>
                    <a:pt x="1" y="570"/>
                    <a:pt x="36" y="641"/>
                  </a:cubicBezTo>
                  <a:lnTo>
                    <a:pt x="72" y="748"/>
                  </a:lnTo>
                  <a:lnTo>
                    <a:pt x="108" y="890"/>
                  </a:lnTo>
                  <a:cubicBezTo>
                    <a:pt x="143" y="926"/>
                    <a:pt x="179" y="961"/>
                    <a:pt x="250" y="997"/>
                  </a:cubicBezTo>
                  <a:cubicBezTo>
                    <a:pt x="285" y="1032"/>
                    <a:pt x="321" y="1068"/>
                    <a:pt x="357" y="1068"/>
                  </a:cubicBezTo>
                  <a:cubicBezTo>
                    <a:pt x="428" y="1104"/>
                    <a:pt x="463" y="1104"/>
                    <a:pt x="534" y="1104"/>
                  </a:cubicBezTo>
                  <a:lnTo>
                    <a:pt x="677" y="1068"/>
                  </a:lnTo>
                  <a:lnTo>
                    <a:pt x="784" y="1032"/>
                  </a:lnTo>
                  <a:cubicBezTo>
                    <a:pt x="819" y="997"/>
                    <a:pt x="890" y="926"/>
                    <a:pt x="926" y="890"/>
                  </a:cubicBezTo>
                  <a:cubicBezTo>
                    <a:pt x="961" y="855"/>
                    <a:pt x="997" y="783"/>
                    <a:pt x="997" y="712"/>
                  </a:cubicBezTo>
                  <a:lnTo>
                    <a:pt x="997" y="605"/>
                  </a:lnTo>
                  <a:cubicBezTo>
                    <a:pt x="1033" y="534"/>
                    <a:pt x="1033" y="428"/>
                    <a:pt x="997" y="356"/>
                  </a:cubicBezTo>
                  <a:cubicBezTo>
                    <a:pt x="961" y="250"/>
                    <a:pt x="926" y="178"/>
                    <a:pt x="855" y="143"/>
                  </a:cubicBezTo>
                  <a:lnTo>
                    <a:pt x="748" y="72"/>
                  </a:lnTo>
                  <a:cubicBezTo>
                    <a:pt x="677" y="1"/>
                    <a:pt x="570" y="1"/>
                    <a:pt x="4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44"/>
            <p:cNvSpPr/>
            <p:nvPr/>
          </p:nvSpPr>
          <p:spPr>
            <a:xfrm>
              <a:off x="4779263" y="1969000"/>
              <a:ext cx="48950" cy="38275"/>
            </a:xfrm>
            <a:custGeom>
              <a:rect b="b" l="l" r="r" t="t"/>
              <a:pathLst>
                <a:path extrusionOk="0" h="1531" w="1958">
                  <a:moveTo>
                    <a:pt x="961" y="0"/>
                  </a:moveTo>
                  <a:cubicBezTo>
                    <a:pt x="1" y="107"/>
                    <a:pt x="72" y="1495"/>
                    <a:pt x="1033" y="1530"/>
                  </a:cubicBezTo>
                  <a:cubicBezTo>
                    <a:pt x="1958" y="1424"/>
                    <a:pt x="1922" y="36"/>
                    <a:pt x="9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44"/>
            <p:cNvSpPr/>
            <p:nvPr/>
          </p:nvSpPr>
          <p:spPr>
            <a:xfrm>
              <a:off x="4938763" y="2232275"/>
              <a:ext cx="29700" cy="22300"/>
            </a:xfrm>
            <a:custGeom>
              <a:rect b="b" l="l" r="r" t="t"/>
              <a:pathLst>
                <a:path extrusionOk="0" h="892" w="1188">
                  <a:moveTo>
                    <a:pt x="594" y="0"/>
                  </a:moveTo>
                  <a:cubicBezTo>
                    <a:pt x="583" y="0"/>
                    <a:pt x="571" y="1"/>
                    <a:pt x="559" y="1"/>
                  </a:cubicBezTo>
                  <a:cubicBezTo>
                    <a:pt x="1" y="36"/>
                    <a:pt x="24" y="892"/>
                    <a:pt x="562" y="892"/>
                  </a:cubicBezTo>
                  <a:cubicBezTo>
                    <a:pt x="573" y="892"/>
                    <a:pt x="583" y="892"/>
                    <a:pt x="595" y="891"/>
                  </a:cubicBezTo>
                  <a:cubicBezTo>
                    <a:pt x="1188" y="856"/>
                    <a:pt x="1165" y="0"/>
                    <a:pt x="5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44"/>
            <p:cNvSpPr/>
            <p:nvPr/>
          </p:nvSpPr>
          <p:spPr>
            <a:xfrm>
              <a:off x="5111963" y="1993325"/>
              <a:ext cx="31150" cy="30625"/>
            </a:xfrm>
            <a:custGeom>
              <a:rect b="b" l="l" r="r" t="t"/>
              <a:pathLst>
                <a:path extrusionOk="0" h="1225" w="1246">
                  <a:moveTo>
                    <a:pt x="632" y="0"/>
                  </a:moveTo>
                  <a:cubicBezTo>
                    <a:pt x="568" y="0"/>
                    <a:pt x="501" y="9"/>
                    <a:pt x="427" y="24"/>
                  </a:cubicBezTo>
                  <a:cubicBezTo>
                    <a:pt x="320" y="59"/>
                    <a:pt x="249" y="95"/>
                    <a:pt x="178" y="202"/>
                  </a:cubicBezTo>
                  <a:cubicBezTo>
                    <a:pt x="107" y="237"/>
                    <a:pt x="71" y="308"/>
                    <a:pt x="36" y="379"/>
                  </a:cubicBezTo>
                  <a:cubicBezTo>
                    <a:pt x="0" y="451"/>
                    <a:pt x="0" y="557"/>
                    <a:pt x="0" y="629"/>
                  </a:cubicBezTo>
                  <a:cubicBezTo>
                    <a:pt x="0" y="735"/>
                    <a:pt x="36" y="842"/>
                    <a:pt x="107" y="913"/>
                  </a:cubicBezTo>
                  <a:cubicBezTo>
                    <a:pt x="142" y="1020"/>
                    <a:pt x="249" y="1091"/>
                    <a:pt x="320" y="1127"/>
                  </a:cubicBezTo>
                  <a:lnTo>
                    <a:pt x="498" y="1198"/>
                  </a:lnTo>
                  <a:cubicBezTo>
                    <a:pt x="534" y="1216"/>
                    <a:pt x="587" y="1225"/>
                    <a:pt x="645" y="1225"/>
                  </a:cubicBezTo>
                  <a:cubicBezTo>
                    <a:pt x="703" y="1225"/>
                    <a:pt x="765" y="1216"/>
                    <a:pt x="818" y="1198"/>
                  </a:cubicBezTo>
                  <a:cubicBezTo>
                    <a:pt x="890" y="1162"/>
                    <a:pt x="996" y="1127"/>
                    <a:pt x="1067" y="1020"/>
                  </a:cubicBezTo>
                  <a:cubicBezTo>
                    <a:pt x="1139" y="949"/>
                    <a:pt x="1210" y="842"/>
                    <a:pt x="1210" y="735"/>
                  </a:cubicBezTo>
                  <a:lnTo>
                    <a:pt x="1210" y="700"/>
                  </a:lnTo>
                  <a:cubicBezTo>
                    <a:pt x="1245" y="593"/>
                    <a:pt x="1245" y="522"/>
                    <a:pt x="1210" y="415"/>
                  </a:cubicBezTo>
                  <a:cubicBezTo>
                    <a:pt x="1174" y="379"/>
                    <a:pt x="1174" y="308"/>
                    <a:pt x="1139" y="273"/>
                  </a:cubicBezTo>
                  <a:cubicBezTo>
                    <a:pt x="1067" y="166"/>
                    <a:pt x="996" y="95"/>
                    <a:pt x="890" y="59"/>
                  </a:cubicBezTo>
                  <a:cubicBezTo>
                    <a:pt x="806" y="18"/>
                    <a:pt x="723" y="0"/>
                    <a:pt x="6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44"/>
            <p:cNvSpPr/>
            <p:nvPr/>
          </p:nvSpPr>
          <p:spPr>
            <a:xfrm>
              <a:off x="3803463" y="2228725"/>
              <a:ext cx="55775" cy="42725"/>
            </a:xfrm>
            <a:custGeom>
              <a:rect b="b" l="l" r="r" t="t"/>
              <a:pathLst>
                <a:path extrusionOk="0" h="1709" w="2231">
                  <a:moveTo>
                    <a:pt x="1136" y="0"/>
                  </a:moveTo>
                  <a:cubicBezTo>
                    <a:pt x="1125" y="0"/>
                    <a:pt x="1115" y="1"/>
                    <a:pt x="1104" y="1"/>
                  </a:cubicBezTo>
                  <a:cubicBezTo>
                    <a:pt x="1" y="108"/>
                    <a:pt x="72" y="1709"/>
                    <a:pt x="1139" y="1709"/>
                  </a:cubicBezTo>
                  <a:cubicBezTo>
                    <a:pt x="2231" y="1674"/>
                    <a:pt x="2172" y="0"/>
                    <a:pt x="1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44"/>
            <p:cNvSpPr/>
            <p:nvPr/>
          </p:nvSpPr>
          <p:spPr>
            <a:xfrm>
              <a:off x="5252488" y="2305225"/>
              <a:ext cx="44500" cy="34725"/>
            </a:xfrm>
            <a:custGeom>
              <a:rect b="b" l="l" r="r" t="t"/>
              <a:pathLst>
                <a:path extrusionOk="0" h="1389" w="1780">
                  <a:moveTo>
                    <a:pt x="855" y="1"/>
                  </a:moveTo>
                  <a:lnTo>
                    <a:pt x="855" y="1"/>
                  </a:lnTo>
                  <a:cubicBezTo>
                    <a:pt x="1" y="108"/>
                    <a:pt x="36" y="1353"/>
                    <a:pt x="926" y="1389"/>
                  </a:cubicBezTo>
                  <a:cubicBezTo>
                    <a:pt x="1780" y="1282"/>
                    <a:pt x="1744" y="37"/>
                    <a:pt x="8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44"/>
            <p:cNvSpPr/>
            <p:nvPr/>
          </p:nvSpPr>
          <p:spPr>
            <a:xfrm>
              <a:off x="5470438" y="1987300"/>
              <a:ext cx="32050" cy="39025"/>
            </a:xfrm>
            <a:custGeom>
              <a:rect b="b" l="l" r="r" t="t"/>
              <a:pathLst>
                <a:path extrusionOk="0" h="1561" w="1282">
                  <a:moveTo>
                    <a:pt x="691" y="1"/>
                  </a:moveTo>
                  <a:cubicBezTo>
                    <a:pt x="664" y="1"/>
                    <a:pt x="636" y="5"/>
                    <a:pt x="605" y="16"/>
                  </a:cubicBezTo>
                  <a:lnTo>
                    <a:pt x="463" y="16"/>
                  </a:lnTo>
                  <a:cubicBezTo>
                    <a:pt x="356" y="51"/>
                    <a:pt x="249" y="122"/>
                    <a:pt x="178" y="194"/>
                  </a:cubicBezTo>
                  <a:lnTo>
                    <a:pt x="71" y="336"/>
                  </a:lnTo>
                  <a:cubicBezTo>
                    <a:pt x="36" y="443"/>
                    <a:pt x="0" y="549"/>
                    <a:pt x="0" y="656"/>
                  </a:cubicBezTo>
                  <a:lnTo>
                    <a:pt x="0" y="941"/>
                  </a:lnTo>
                  <a:cubicBezTo>
                    <a:pt x="0" y="1012"/>
                    <a:pt x="36" y="1119"/>
                    <a:pt x="71" y="1190"/>
                  </a:cubicBezTo>
                  <a:cubicBezTo>
                    <a:pt x="107" y="1261"/>
                    <a:pt x="142" y="1332"/>
                    <a:pt x="214" y="1368"/>
                  </a:cubicBezTo>
                  <a:cubicBezTo>
                    <a:pt x="285" y="1439"/>
                    <a:pt x="356" y="1474"/>
                    <a:pt x="427" y="1510"/>
                  </a:cubicBezTo>
                  <a:cubicBezTo>
                    <a:pt x="477" y="1535"/>
                    <a:pt x="528" y="1560"/>
                    <a:pt x="591" y="1560"/>
                  </a:cubicBezTo>
                  <a:cubicBezTo>
                    <a:pt x="617" y="1560"/>
                    <a:pt x="645" y="1556"/>
                    <a:pt x="676" y="1546"/>
                  </a:cubicBezTo>
                  <a:lnTo>
                    <a:pt x="854" y="1510"/>
                  </a:lnTo>
                  <a:cubicBezTo>
                    <a:pt x="961" y="1510"/>
                    <a:pt x="1032" y="1439"/>
                    <a:pt x="1139" y="1332"/>
                  </a:cubicBezTo>
                  <a:lnTo>
                    <a:pt x="1210" y="1225"/>
                  </a:lnTo>
                  <a:cubicBezTo>
                    <a:pt x="1281" y="1119"/>
                    <a:pt x="1281" y="1012"/>
                    <a:pt x="1281" y="870"/>
                  </a:cubicBezTo>
                  <a:lnTo>
                    <a:pt x="1281" y="620"/>
                  </a:lnTo>
                  <a:cubicBezTo>
                    <a:pt x="1281" y="514"/>
                    <a:pt x="1245" y="443"/>
                    <a:pt x="1210" y="371"/>
                  </a:cubicBezTo>
                  <a:cubicBezTo>
                    <a:pt x="1174" y="300"/>
                    <a:pt x="1139" y="229"/>
                    <a:pt x="1068" y="158"/>
                  </a:cubicBezTo>
                  <a:cubicBezTo>
                    <a:pt x="1032" y="122"/>
                    <a:pt x="961" y="87"/>
                    <a:pt x="854" y="51"/>
                  </a:cubicBezTo>
                  <a:cubicBezTo>
                    <a:pt x="804" y="26"/>
                    <a:pt x="753" y="1"/>
                    <a:pt x="6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44"/>
            <p:cNvSpPr/>
            <p:nvPr/>
          </p:nvSpPr>
          <p:spPr>
            <a:xfrm>
              <a:off x="5377313" y="1145275"/>
              <a:ext cx="43025" cy="32100"/>
            </a:xfrm>
            <a:custGeom>
              <a:rect b="b" l="l" r="r" t="t"/>
              <a:pathLst>
                <a:path extrusionOk="0" h="1284" w="1721">
                  <a:moveTo>
                    <a:pt x="876" y="1"/>
                  </a:moveTo>
                  <a:cubicBezTo>
                    <a:pt x="865" y="1"/>
                    <a:pt x="854" y="1"/>
                    <a:pt x="843" y="2"/>
                  </a:cubicBezTo>
                  <a:cubicBezTo>
                    <a:pt x="1" y="37"/>
                    <a:pt x="24" y="1283"/>
                    <a:pt x="844" y="1283"/>
                  </a:cubicBezTo>
                  <a:cubicBezTo>
                    <a:pt x="855" y="1283"/>
                    <a:pt x="867" y="1283"/>
                    <a:pt x="879" y="1282"/>
                  </a:cubicBezTo>
                  <a:cubicBezTo>
                    <a:pt x="1721" y="1247"/>
                    <a:pt x="1663" y="1"/>
                    <a:pt x="8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44"/>
            <p:cNvSpPr/>
            <p:nvPr/>
          </p:nvSpPr>
          <p:spPr>
            <a:xfrm>
              <a:off x="4831763" y="718300"/>
              <a:ext cx="30850" cy="23175"/>
            </a:xfrm>
            <a:custGeom>
              <a:rect b="b" l="l" r="r" t="t"/>
              <a:pathLst>
                <a:path extrusionOk="0" h="927" w="1234">
                  <a:moveTo>
                    <a:pt x="639" y="1"/>
                  </a:moveTo>
                  <a:cubicBezTo>
                    <a:pt x="628" y="1"/>
                    <a:pt x="616" y="1"/>
                    <a:pt x="605" y="2"/>
                  </a:cubicBezTo>
                  <a:cubicBezTo>
                    <a:pt x="0" y="2"/>
                    <a:pt x="36" y="927"/>
                    <a:pt x="640" y="927"/>
                  </a:cubicBezTo>
                  <a:cubicBezTo>
                    <a:pt x="1234" y="892"/>
                    <a:pt x="1211" y="1"/>
                    <a:pt x="6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44"/>
            <p:cNvSpPr/>
            <p:nvPr/>
          </p:nvSpPr>
          <p:spPr>
            <a:xfrm>
              <a:off x="3999163" y="885550"/>
              <a:ext cx="47175" cy="36500"/>
            </a:xfrm>
            <a:custGeom>
              <a:rect b="b" l="l" r="r" t="t"/>
              <a:pathLst>
                <a:path extrusionOk="0" h="1460" w="1887">
                  <a:moveTo>
                    <a:pt x="925" y="1"/>
                  </a:moveTo>
                  <a:lnTo>
                    <a:pt x="925" y="1"/>
                  </a:lnTo>
                  <a:cubicBezTo>
                    <a:pt x="0" y="108"/>
                    <a:pt x="71" y="1424"/>
                    <a:pt x="997" y="1460"/>
                  </a:cubicBezTo>
                  <a:cubicBezTo>
                    <a:pt x="1886" y="1353"/>
                    <a:pt x="1851" y="37"/>
                    <a:pt x="9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44"/>
            <p:cNvSpPr/>
            <p:nvPr/>
          </p:nvSpPr>
          <p:spPr>
            <a:xfrm>
              <a:off x="4288538" y="698750"/>
              <a:ext cx="48375" cy="35625"/>
            </a:xfrm>
            <a:custGeom>
              <a:rect b="b" l="l" r="r" t="t"/>
              <a:pathLst>
                <a:path extrusionOk="0" h="1425" w="1935">
                  <a:moveTo>
                    <a:pt x="984" y="0"/>
                  </a:moveTo>
                  <a:cubicBezTo>
                    <a:pt x="973" y="0"/>
                    <a:pt x="961" y="1"/>
                    <a:pt x="950" y="1"/>
                  </a:cubicBezTo>
                  <a:cubicBezTo>
                    <a:pt x="1" y="36"/>
                    <a:pt x="59" y="1425"/>
                    <a:pt x="952" y="1425"/>
                  </a:cubicBezTo>
                  <a:cubicBezTo>
                    <a:pt x="963" y="1425"/>
                    <a:pt x="974" y="1425"/>
                    <a:pt x="985" y="1424"/>
                  </a:cubicBezTo>
                  <a:cubicBezTo>
                    <a:pt x="1934" y="1389"/>
                    <a:pt x="1877" y="0"/>
                    <a:pt x="9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44"/>
            <p:cNvSpPr/>
            <p:nvPr/>
          </p:nvSpPr>
          <p:spPr>
            <a:xfrm>
              <a:off x="5209163" y="850875"/>
              <a:ext cx="30900" cy="25825"/>
            </a:xfrm>
            <a:custGeom>
              <a:rect b="b" l="l" r="r" t="t"/>
              <a:pathLst>
                <a:path extrusionOk="0" h="1033" w="1236">
                  <a:moveTo>
                    <a:pt x="631" y="0"/>
                  </a:moveTo>
                  <a:lnTo>
                    <a:pt x="631" y="0"/>
                  </a:lnTo>
                  <a:cubicBezTo>
                    <a:pt x="1" y="70"/>
                    <a:pt x="25" y="1001"/>
                    <a:pt x="635" y="1031"/>
                  </a:cubicBezTo>
                  <a:lnTo>
                    <a:pt x="635" y="1031"/>
                  </a:lnTo>
                  <a:cubicBezTo>
                    <a:pt x="1235" y="921"/>
                    <a:pt x="1199" y="71"/>
                    <a:pt x="631" y="0"/>
                  </a:cubicBezTo>
                  <a:close/>
                  <a:moveTo>
                    <a:pt x="635" y="1031"/>
                  </a:moveTo>
                  <a:cubicBezTo>
                    <a:pt x="634" y="1032"/>
                    <a:pt x="632" y="1032"/>
                    <a:pt x="631" y="1032"/>
                  </a:cubicBezTo>
                  <a:lnTo>
                    <a:pt x="666" y="1032"/>
                  </a:lnTo>
                  <a:cubicBezTo>
                    <a:pt x="656" y="1032"/>
                    <a:pt x="645" y="1032"/>
                    <a:pt x="635" y="10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35" name="Google Shape;1535;p44"/>
          <p:cNvSpPr/>
          <p:nvPr/>
        </p:nvSpPr>
        <p:spPr>
          <a:xfrm>
            <a:off x="-68850" y="-188475"/>
            <a:ext cx="898728" cy="850908"/>
          </a:xfrm>
          <a:custGeom>
            <a:rect b="b" l="l" r="r" t="t"/>
            <a:pathLst>
              <a:path extrusionOk="0" h="46176" w="48771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36" name="Google Shape;1536;p44"/>
          <p:cNvGrpSpPr/>
          <p:nvPr/>
        </p:nvGrpSpPr>
        <p:grpSpPr>
          <a:xfrm>
            <a:off x="153671" y="90047"/>
            <a:ext cx="493797" cy="446228"/>
            <a:chOff x="2679436" y="3270400"/>
            <a:chExt cx="752625" cy="689795"/>
          </a:xfrm>
        </p:grpSpPr>
        <p:sp>
          <p:nvSpPr>
            <p:cNvPr id="1537" name="Google Shape;1537;p44"/>
            <p:cNvSpPr/>
            <p:nvPr/>
          </p:nvSpPr>
          <p:spPr>
            <a:xfrm>
              <a:off x="2722600" y="3270400"/>
              <a:ext cx="689490" cy="689691"/>
            </a:xfrm>
            <a:custGeom>
              <a:rect b="b" l="l" r="r" t="t"/>
              <a:pathLst>
                <a:path extrusionOk="0" h="109736" w="109704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44"/>
            <p:cNvSpPr/>
            <p:nvPr/>
          </p:nvSpPr>
          <p:spPr>
            <a:xfrm>
              <a:off x="2679436" y="3344037"/>
              <a:ext cx="345260" cy="537562"/>
            </a:xfrm>
            <a:custGeom>
              <a:rect b="b" l="l" r="r" t="t"/>
              <a:pathLst>
                <a:path extrusionOk="0" h="85531" w="54934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44"/>
            <p:cNvSpPr/>
            <p:nvPr/>
          </p:nvSpPr>
          <p:spPr>
            <a:xfrm>
              <a:off x="3091326" y="3293626"/>
              <a:ext cx="340735" cy="423301"/>
            </a:xfrm>
            <a:custGeom>
              <a:rect b="b" l="l" r="r" t="t"/>
              <a:pathLst>
                <a:path extrusionOk="0" h="67351" w="54214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44"/>
            <p:cNvSpPr/>
            <p:nvPr/>
          </p:nvSpPr>
          <p:spPr>
            <a:xfrm>
              <a:off x="2973550" y="3693340"/>
              <a:ext cx="344852" cy="266855"/>
            </a:xfrm>
            <a:custGeom>
              <a:rect b="b" l="l" r="r" t="t"/>
              <a:pathLst>
                <a:path extrusionOk="0" h="42459" w="54869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41" name="Google Shape;1541;p44">
            <a:hlinkClick action="ppaction://hlinksldjump" r:id="rId3"/>
          </p:cNvPr>
          <p:cNvSpPr txBox="1"/>
          <p:nvPr/>
        </p:nvSpPr>
        <p:spPr>
          <a:xfrm>
            <a:off x="-8550" y="-32125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42" name="Google Shape;1542;p44"/>
          <p:cNvSpPr txBox="1"/>
          <p:nvPr>
            <p:ph idx="1" type="subTitle"/>
          </p:nvPr>
        </p:nvSpPr>
        <p:spPr>
          <a:xfrm>
            <a:off x="4887538" y="1063810"/>
            <a:ext cx="3045900" cy="34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 u="sng">
                <a:solidFill>
                  <a:schemeClr val="dk2"/>
                </a:solidFill>
              </a:rPr>
              <a:t>REUSE</a:t>
            </a:r>
            <a:endParaRPr sz="2100" u="sng"/>
          </a:p>
        </p:txBody>
      </p:sp>
      <p:pic>
        <p:nvPicPr>
          <p:cNvPr id="1543" name="Google Shape;1543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5471" y="4528975"/>
            <a:ext cx="1410502" cy="608651"/>
          </a:xfrm>
          <a:prstGeom prst="rect">
            <a:avLst/>
          </a:prstGeom>
          <a:noFill/>
          <a:ln>
            <a:noFill/>
          </a:ln>
        </p:spPr>
      </p:pic>
      <p:sp>
        <p:nvSpPr>
          <p:cNvPr id="1544" name="Google Shape;1544;p44"/>
          <p:cNvSpPr txBox="1"/>
          <p:nvPr>
            <p:ph idx="1" type="subTitle"/>
          </p:nvPr>
        </p:nvSpPr>
        <p:spPr>
          <a:xfrm>
            <a:off x="4887525" y="1798600"/>
            <a:ext cx="3045900" cy="161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Use reusable metal/plastic bottles for water. 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No more </a:t>
            </a:r>
            <a:r>
              <a:rPr b="1" lang="en"/>
              <a:t>recyclable</a:t>
            </a:r>
            <a:r>
              <a:rPr b="1" lang="en"/>
              <a:t> bottles!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Wash spoons/forks after every use.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Do not throw!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8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p45"/>
          <p:cNvSpPr/>
          <p:nvPr/>
        </p:nvSpPr>
        <p:spPr>
          <a:xfrm rot="10800000">
            <a:off x="3837588" y="1019545"/>
            <a:ext cx="3505179" cy="1859432"/>
          </a:xfrm>
          <a:custGeom>
            <a:rect b="b" l="l" r="r" t="t"/>
            <a:pathLst>
              <a:path extrusionOk="0" h="49263" w="117515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0" name="Google Shape;1550;p45"/>
          <p:cNvSpPr txBox="1"/>
          <p:nvPr>
            <p:ph type="title"/>
          </p:nvPr>
        </p:nvSpPr>
        <p:spPr>
          <a:xfrm>
            <a:off x="3741150" y="1250992"/>
            <a:ext cx="3698100" cy="97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900"/>
              <a:t>Reusing</a:t>
            </a:r>
            <a:endParaRPr sz="5900"/>
          </a:p>
        </p:txBody>
      </p:sp>
      <p:sp>
        <p:nvSpPr>
          <p:cNvPr id="1551" name="Google Shape;1551;p45"/>
          <p:cNvSpPr/>
          <p:nvPr/>
        </p:nvSpPr>
        <p:spPr>
          <a:xfrm>
            <a:off x="-68850" y="-188475"/>
            <a:ext cx="898728" cy="850908"/>
          </a:xfrm>
          <a:custGeom>
            <a:rect b="b" l="l" r="r" t="t"/>
            <a:pathLst>
              <a:path extrusionOk="0" h="46176" w="48771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52" name="Google Shape;1552;p45"/>
          <p:cNvGrpSpPr/>
          <p:nvPr/>
        </p:nvGrpSpPr>
        <p:grpSpPr>
          <a:xfrm>
            <a:off x="153671" y="90047"/>
            <a:ext cx="493797" cy="446228"/>
            <a:chOff x="2679436" y="3270400"/>
            <a:chExt cx="752625" cy="689795"/>
          </a:xfrm>
        </p:grpSpPr>
        <p:sp>
          <p:nvSpPr>
            <p:cNvPr id="1553" name="Google Shape;1553;p45"/>
            <p:cNvSpPr/>
            <p:nvPr/>
          </p:nvSpPr>
          <p:spPr>
            <a:xfrm>
              <a:off x="2722600" y="3270400"/>
              <a:ext cx="689490" cy="689691"/>
            </a:xfrm>
            <a:custGeom>
              <a:rect b="b" l="l" r="r" t="t"/>
              <a:pathLst>
                <a:path extrusionOk="0" h="109736" w="109704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Google Shape;1554;p45"/>
            <p:cNvSpPr/>
            <p:nvPr/>
          </p:nvSpPr>
          <p:spPr>
            <a:xfrm>
              <a:off x="2679436" y="3344037"/>
              <a:ext cx="345260" cy="537562"/>
            </a:xfrm>
            <a:custGeom>
              <a:rect b="b" l="l" r="r" t="t"/>
              <a:pathLst>
                <a:path extrusionOk="0" h="85531" w="54934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45"/>
            <p:cNvSpPr/>
            <p:nvPr/>
          </p:nvSpPr>
          <p:spPr>
            <a:xfrm>
              <a:off x="3091326" y="3293626"/>
              <a:ext cx="340735" cy="423301"/>
            </a:xfrm>
            <a:custGeom>
              <a:rect b="b" l="l" r="r" t="t"/>
              <a:pathLst>
                <a:path extrusionOk="0" h="67351" w="54214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45"/>
            <p:cNvSpPr/>
            <p:nvPr/>
          </p:nvSpPr>
          <p:spPr>
            <a:xfrm>
              <a:off x="2973550" y="3693340"/>
              <a:ext cx="344852" cy="266855"/>
            </a:xfrm>
            <a:custGeom>
              <a:rect b="b" l="l" r="r" t="t"/>
              <a:pathLst>
                <a:path extrusionOk="0" h="42459" w="54869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57" name="Google Shape;1557;p45">
            <a:hlinkClick action="ppaction://hlinksldjump" r:id="rId3"/>
          </p:cNvPr>
          <p:cNvSpPr txBox="1"/>
          <p:nvPr/>
        </p:nvSpPr>
        <p:spPr>
          <a:xfrm>
            <a:off x="-8550" y="-32125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58" name="Google Shape;1558;p45"/>
          <p:cNvSpPr/>
          <p:nvPr/>
        </p:nvSpPr>
        <p:spPr>
          <a:xfrm rot="10800000">
            <a:off x="1257167" y="3147280"/>
            <a:ext cx="6135458" cy="1158419"/>
          </a:xfrm>
          <a:custGeom>
            <a:rect b="b" l="l" r="r" t="t"/>
            <a:pathLst>
              <a:path extrusionOk="0" h="49263" w="117515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9" name="Google Shape;1559;p45"/>
          <p:cNvSpPr txBox="1"/>
          <p:nvPr>
            <p:ph idx="1" type="subTitle"/>
          </p:nvPr>
        </p:nvSpPr>
        <p:spPr>
          <a:xfrm>
            <a:off x="1976800" y="3326588"/>
            <a:ext cx="4894200" cy="79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Reusing</a:t>
            </a:r>
            <a:r>
              <a:rPr lang="en"/>
              <a:t> and giving a new purpose to old materials is one of the best ways to help the environment</a:t>
            </a:r>
            <a:endParaRPr sz="1200"/>
          </a:p>
        </p:txBody>
      </p:sp>
      <p:grpSp>
        <p:nvGrpSpPr>
          <p:cNvPr id="1560" name="Google Shape;1560;p45"/>
          <p:cNvGrpSpPr/>
          <p:nvPr/>
        </p:nvGrpSpPr>
        <p:grpSpPr>
          <a:xfrm>
            <a:off x="1704742" y="577701"/>
            <a:ext cx="2462441" cy="2743136"/>
            <a:chOff x="5535775" y="779325"/>
            <a:chExt cx="1931175" cy="2145925"/>
          </a:xfrm>
        </p:grpSpPr>
        <p:sp>
          <p:nvSpPr>
            <p:cNvPr id="1561" name="Google Shape;1561;p45"/>
            <p:cNvSpPr/>
            <p:nvPr/>
          </p:nvSpPr>
          <p:spPr>
            <a:xfrm>
              <a:off x="5962750" y="1698925"/>
              <a:ext cx="221500" cy="289800"/>
            </a:xfrm>
            <a:custGeom>
              <a:rect b="b" l="l" r="r" t="t"/>
              <a:pathLst>
                <a:path extrusionOk="0" h="11592" w="8860">
                  <a:moveTo>
                    <a:pt x="4658" y="0"/>
                  </a:moveTo>
                  <a:cubicBezTo>
                    <a:pt x="4287" y="0"/>
                    <a:pt x="3887" y="40"/>
                    <a:pt x="3487" y="120"/>
                  </a:cubicBezTo>
                  <a:cubicBezTo>
                    <a:pt x="2918" y="227"/>
                    <a:pt x="2384" y="369"/>
                    <a:pt x="1886" y="619"/>
                  </a:cubicBezTo>
                  <a:cubicBezTo>
                    <a:pt x="1388" y="868"/>
                    <a:pt x="961" y="1188"/>
                    <a:pt x="605" y="1579"/>
                  </a:cubicBezTo>
                  <a:cubicBezTo>
                    <a:pt x="249" y="1971"/>
                    <a:pt x="71" y="2433"/>
                    <a:pt x="0" y="3002"/>
                  </a:cubicBezTo>
                  <a:cubicBezTo>
                    <a:pt x="0" y="3145"/>
                    <a:pt x="71" y="3323"/>
                    <a:pt x="213" y="3465"/>
                  </a:cubicBezTo>
                  <a:cubicBezTo>
                    <a:pt x="332" y="3613"/>
                    <a:pt x="451" y="3687"/>
                    <a:pt x="549" y="3687"/>
                  </a:cubicBezTo>
                  <a:cubicBezTo>
                    <a:pt x="568" y="3687"/>
                    <a:pt x="587" y="3684"/>
                    <a:pt x="605" y="3678"/>
                  </a:cubicBezTo>
                  <a:cubicBezTo>
                    <a:pt x="783" y="3643"/>
                    <a:pt x="925" y="3536"/>
                    <a:pt x="1032" y="3394"/>
                  </a:cubicBezTo>
                  <a:cubicBezTo>
                    <a:pt x="1174" y="3216"/>
                    <a:pt x="1210" y="3038"/>
                    <a:pt x="1174" y="2825"/>
                  </a:cubicBezTo>
                  <a:cubicBezTo>
                    <a:pt x="1530" y="2504"/>
                    <a:pt x="1886" y="2220"/>
                    <a:pt x="2277" y="2006"/>
                  </a:cubicBezTo>
                  <a:cubicBezTo>
                    <a:pt x="2669" y="1757"/>
                    <a:pt x="3060" y="1615"/>
                    <a:pt x="3451" y="1544"/>
                  </a:cubicBezTo>
                  <a:cubicBezTo>
                    <a:pt x="3727" y="1475"/>
                    <a:pt x="3988" y="1435"/>
                    <a:pt x="4234" y="1435"/>
                  </a:cubicBezTo>
                  <a:cubicBezTo>
                    <a:pt x="4369" y="1435"/>
                    <a:pt x="4499" y="1447"/>
                    <a:pt x="4626" y="1472"/>
                  </a:cubicBezTo>
                  <a:cubicBezTo>
                    <a:pt x="4981" y="1508"/>
                    <a:pt x="5302" y="1615"/>
                    <a:pt x="5622" y="1828"/>
                  </a:cubicBezTo>
                  <a:cubicBezTo>
                    <a:pt x="5800" y="1971"/>
                    <a:pt x="5942" y="2184"/>
                    <a:pt x="6013" y="2398"/>
                  </a:cubicBezTo>
                  <a:cubicBezTo>
                    <a:pt x="6120" y="2611"/>
                    <a:pt x="6191" y="2860"/>
                    <a:pt x="6191" y="3109"/>
                  </a:cubicBezTo>
                  <a:cubicBezTo>
                    <a:pt x="6191" y="3358"/>
                    <a:pt x="6155" y="3607"/>
                    <a:pt x="6120" y="3821"/>
                  </a:cubicBezTo>
                  <a:cubicBezTo>
                    <a:pt x="6049" y="4070"/>
                    <a:pt x="5978" y="4283"/>
                    <a:pt x="5906" y="4426"/>
                  </a:cubicBezTo>
                  <a:cubicBezTo>
                    <a:pt x="5693" y="4853"/>
                    <a:pt x="5337" y="5244"/>
                    <a:pt x="4875" y="5564"/>
                  </a:cubicBezTo>
                  <a:cubicBezTo>
                    <a:pt x="4448" y="5884"/>
                    <a:pt x="3878" y="6062"/>
                    <a:pt x="3238" y="6134"/>
                  </a:cubicBezTo>
                  <a:cubicBezTo>
                    <a:pt x="3273" y="5671"/>
                    <a:pt x="3309" y="5208"/>
                    <a:pt x="3345" y="4781"/>
                  </a:cubicBezTo>
                  <a:lnTo>
                    <a:pt x="3487" y="3429"/>
                  </a:lnTo>
                  <a:cubicBezTo>
                    <a:pt x="3487" y="3145"/>
                    <a:pt x="3416" y="2931"/>
                    <a:pt x="3345" y="2789"/>
                  </a:cubicBezTo>
                  <a:cubicBezTo>
                    <a:pt x="3273" y="2647"/>
                    <a:pt x="3096" y="2540"/>
                    <a:pt x="2846" y="2469"/>
                  </a:cubicBezTo>
                  <a:cubicBezTo>
                    <a:pt x="2775" y="2469"/>
                    <a:pt x="2669" y="2504"/>
                    <a:pt x="2526" y="2575"/>
                  </a:cubicBezTo>
                  <a:cubicBezTo>
                    <a:pt x="2384" y="2611"/>
                    <a:pt x="2313" y="2718"/>
                    <a:pt x="2313" y="2860"/>
                  </a:cubicBezTo>
                  <a:cubicBezTo>
                    <a:pt x="2242" y="3394"/>
                    <a:pt x="2170" y="4034"/>
                    <a:pt x="2099" y="4710"/>
                  </a:cubicBezTo>
                  <a:lnTo>
                    <a:pt x="1921" y="6774"/>
                  </a:lnTo>
                  <a:cubicBezTo>
                    <a:pt x="1850" y="7450"/>
                    <a:pt x="1815" y="8126"/>
                    <a:pt x="1779" y="8802"/>
                  </a:cubicBezTo>
                  <a:cubicBezTo>
                    <a:pt x="1743" y="9443"/>
                    <a:pt x="1743" y="10047"/>
                    <a:pt x="1743" y="10581"/>
                  </a:cubicBezTo>
                  <a:cubicBezTo>
                    <a:pt x="1743" y="10617"/>
                    <a:pt x="1743" y="10723"/>
                    <a:pt x="1779" y="10830"/>
                  </a:cubicBezTo>
                  <a:cubicBezTo>
                    <a:pt x="1815" y="10937"/>
                    <a:pt x="1850" y="11044"/>
                    <a:pt x="1921" y="11150"/>
                  </a:cubicBezTo>
                  <a:cubicBezTo>
                    <a:pt x="1957" y="11257"/>
                    <a:pt x="2028" y="11364"/>
                    <a:pt x="2099" y="11435"/>
                  </a:cubicBezTo>
                  <a:cubicBezTo>
                    <a:pt x="2170" y="11506"/>
                    <a:pt x="2242" y="11577"/>
                    <a:pt x="2313" y="11577"/>
                  </a:cubicBezTo>
                  <a:cubicBezTo>
                    <a:pt x="2360" y="11587"/>
                    <a:pt x="2406" y="11591"/>
                    <a:pt x="2448" y="11591"/>
                  </a:cubicBezTo>
                  <a:cubicBezTo>
                    <a:pt x="2564" y="11591"/>
                    <a:pt x="2662" y="11558"/>
                    <a:pt x="2740" y="11506"/>
                  </a:cubicBezTo>
                  <a:cubicBezTo>
                    <a:pt x="2882" y="11435"/>
                    <a:pt x="2918" y="11293"/>
                    <a:pt x="2953" y="11115"/>
                  </a:cubicBezTo>
                  <a:cubicBezTo>
                    <a:pt x="2953" y="10581"/>
                    <a:pt x="2989" y="10047"/>
                    <a:pt x="3024" y="9478"/>
                  </a:cubicBezTo>
                  <a:cubicBezTo>
                    <a:pt x="3060" y="8909"/>
                    <a:pt x="3096" y="8375"/>
                    <a:pt x="3131" y="7806"/>
                  </a:cubicBezTo>
                  <a:cubicBezTo>
                    <a:pt x="3487" y="8055"/>
                    <a:pt x="3878" y="8340"/>
                    <a:pt x="4270" y="8624"/>
                  </a:cubicBezTo>
                  <a:cubicBezTo>
                    <a:pt x="4661" y="8909"/>
                    <a:pt x="5088" y="9229"/>
                    <a:pt x="5479" y="9549"/>
                  </a:cubicBezTo>
                  <a:cubicBezTo>
                    <a:pt x="5871" y="9834"/>
                    <a:pt x="6262" y="10154"/>
                    <a:pt x="6618" y="10439"/>
                  </a:cubicBezTo>
                  <a:cubicBezTo>
                    <a:pt x="6974" y="10759"/>
                    <a:pt x="7330" y="11044"/>
                    <a:pt x="7614" y="11328"/>
                  </a:cubicBezTo>
                  <a:cubicBezTo>
                    <a:pt x="7792" y="11471"/>
                    <a:pt x="7970" y="11542"/>
                    <a:pt x="8184" y="11542"/>
                  </a:cubicBezTo>
                  <a:cubicBezTo>
                    <a:pt x="8397" y="11542"/>
                    <a:pt x="8539" y="11435"/>
                    <a:pt x="8646" y="11257"/>
                  </a:cubicBezTo>
                  <a:cubicBezTo>
                    <a:pt x="8824" y="10937"/>
                    <a:pt x="8860" y="10688"/>
                    <a:pt x="8753" y="10546"/>
                  </a:cubicBezTo>
                  <a:cubicBezTo>
                    <a:pt x="8682" y="10368"/>
                    <a:pt x="8575" y="10225"/>
                    <a:pt x="8504" y="10154"/>
                  </a:cubicBezTo>
                  <a:cubicBezTo>
                    <a:pt x="7899" y="9620"/>
                    <a:pt x="7294" y="9122"/>
                    <a:pt x="6689" y="8660"/>
                  </a:cubicBezTo>
                  <a:cubicBezTo>
                    <a:pt x="6084" y="8197"/>
                    <a:pt x="5408" y="7699"/>
                    <a:pt x="4732" y="7201"/>
                  </a:cubicBezTo>
                  <a:cubicBezTo>
                    <a:pt x="5764" y="6667"/>
                    <a:pt x="6547" y="5991"/>
                    <a:pt x="7045" y="5173"/>
                  </a:cubicBezTo>
                  <a:cubicBezTo>
                    <a:pt x="7579" y="4354"/>
                    <a:pt x="7721" y="3429"/>
                    <a:pt x="7508" y="2362"/>
                  </a:cubicBezTo>
                  <a:cubicBezTo>
                    <a:pt x="7401" y="1722"/>
                    <a:pt x="7116" y="1223"/>
                    <a:pt x="6689" y="761"/>
                  </a:cubicBezTo>
                  <a:cubicBezTo>
                    <a:pt x="6262" y="334"/>
                    <a:pt x="5693" y="85"/>
                    <a:pt x="5017" y="14"/>
                  </a:cubicBezTo>
                  <a:cubicBezTo>
                    <a:pt x="4901" y="5"/>
                    <a:pt x="4781" y="0"/>
                    <a:pt x="46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45"/>
            <p:cNvSpPr/>
            <p:nvPr/>
          </p:nvSpPr>
          <p:spPr>
            <a:xfrm>
              <a:off x="6199350" y="1758850"/>
              <a:ext cx="202825" cy="221825"/>
            </a:xfrm>
            <a:custGeom>
              <a:rect b="b" l="l" r="r" t="t"/>
              <a:pathLst>
                <a:path extrusionOk="0" h="8873" w="8113">
                  <a:moveTo>
                    <a:pt x="4840" y="1"/>
                  </a:moveTo>
                  <a:cubicBezTo>
                    <a:pt x="4590" y="1"/>
                    <a:pt x="4270" y="1"/>
                    <a:pt x="3879" y="36"/>
                  </a:cubicBezTo>
                  <a:cubicBezTo>
                    <a:pt x="3523" y="36"/>
                    <a:pt x="3167" y="36"/>
                    <a:pt x="2776" y="72"/>
                  </a:cubicBezTo>
                  <a:cubicBezTo>
                    <a:pt x="2384" y="107"/>
                    <a:pt x="1993" y="143"/>
                    <a:pt x="1637" y="178"/>
                  </a:cubicBezTo>
                  <a:cubicBezTo>
                    <a:pt x="1246" y="214"/>
                    <a:pt x="961" y="250"/>
                    <a:pt x="677" y="285"/>
                  </a:cubicBezTo>
                  <a:cubicBezTo>
                    <a:pt x="534" y="321"/>
                    <a:pt x="427" y="428"/>
                    <a:pt x="356" y="534"/>
                  </a:cubicBezTo>
                  <a:cubicBezTo>
                    <a:pt x="285" y="605"/>
                    <a:pt x="250" y="712"/>
                    <a:pt x="250" y="854"/>
                  </a:cubicBezTo>
                  <a:cubicBezTo>
                    <a:pt x="214" y="997"/>
                    <a:pt x="285" y="1139"/>
                    <a:pt x="392" y="1281"/>
                  </a:cubicBezTo>
                  <a:cubicBezTo>
                    <a:pt x="499" y="1424"/>
                    <a:pt x="641" y="1495"/>
                    <a:pt x="783" y="1566"/>
                  </a:cubicBezTo>
                  <a:cubicBezTo>
                    <a:pt x="712" y="1957"/>
                    <a:pt x="677" y="2384"/>
                    <a:pt x="605" y="2776"/>
                  </a:cubicBezTo>
                  <a:cubicBezTo>
                    <a:pt x="570" y="3203"/>
                    <a:pt x="499" y="3594"/>
                    <a:pt x="463" y="4021"/>
                  </a:cubicBezTo>
                  <a:cubicBezTo>
                    <a:pt x="214" y="4092"/>
                    <a:pt x="72" y="4270"/>
                    <a:pt x="36" y="4519"/>
                  </a:cubicBezTo>
                  <a:cubicBezTo>
                    <a:pt x="1" y="4768"/>
                    <a:pt x="107" y="4982"/>
                    <a:pt x="356" y="5160"/>
                  </a:cubicBezTo>
                  <a:cubicBezTo>
                    <a:pt x="250" y="5836"/>
                    <a:pt x="214" y="6547"/>
                    <a:pt x="178" y="7223"/>
                  </a:cubicBezTo>
                  <a:cubicBezTo>
                    <a:pt x="143" y="7722"/>
                    <a:pt x="250" y="8113"/>
                    <a:pt x="463" y="8398"/>
                  </a:cubicBezTo>
                  <a:cubicBezTo>
                    <a:pt x="677" y="8682"/>
                    <a:pt x="1032" y="8825"/>
                    <a:pt x="1495" y="8860"/>
                  </a:cubicBezTo>
                  <a:cubicBezTo>
                    <a:pt x="1680" y="8869"/>
                    <a:pt x="1868" y="8873"/>
                    <a:pt x="2060" y="8873"/>
                  </a:cubicBezTo>
                  <a:cubicBezTo>
                    <a:pt x="2681" y="8873"/>
                    <a:pt x="3333" y="8827"/>
                    <a:pt x="3986" y="8718"/>
                  </a:cubicBezTo>
                  <a:cubicBezTo>
                    <a:pt x="4840" y="8576"/>
                    <a:pt x="5729" y="8398"/>
                    <a:pt x="6619" y="8184"/>
                  </a:cubicBezTo>
                  <a:cubicBezTo>
                    <a:pt x="6761" y="8184"/>
                    <a:pt x="6903" y="8113"/>
                    <a:pt x="7046" y="8077"/>
                  </a:cubicBezTo>
                  <a:cubicBezTo>
                    <a:pt x="7223" y="8006"/>
                    <a:pt x="7401" y="7935"/>
                    <a:pt x="7544" y="7864"/>
                  </a:cubicBezTo>
                  <a:cubicBezTo>
                    <a:pt x="7686" y="7757"/>
                    <a:pt x="7828" y="7686"/>
                    <a:pt x="7935" y="7615"/>
                  </a:cubicBezTo>
                  <a:cubicBezTo>
                    <a:pt x="8042" y="7544"/>
                    <a:pt x="8077" y="7473"/>
                    <a:pt x="8113" y="7437"/>
                  </a:cubicBezTo>
                  <a:cubicBezTo>
                    <a:pt x="8113" y="7259"/>
                    <a:pt x="8077" y="7152"/>
                    <a:pt x="8006" y="7046"/>
                  </a:cubicBezTo>
                  <a:cubicBezTo>
                    <a:pt x="7935" y="6974"/>
                    <a:pt x="7828" y="6903"/>
                    <a:pt x="7686" y="6868"/>
                  </a:cubicBezTo>
                  <a:cubicBezTo>
                    <a:pt x="7544" y="6832"/>
                    <a:pt x="7401" y="6832"/>
                    <a:pt x="7223" y="6832"/>
                  </a:cubicBezTo>
                  <a:cubicBezTo>
                    <a:pt x="7046" y="6868"/>
                    <a:pt x="6903" y="6868"/>
                    <a:pt x="6725" y="6903"/>
                  </a:cubicBezTo>
                  <a:cubicBezTo>
                    <a:pt x="6441" y="6939"/>
                    <a:pt x="6049" y="7010"/>
                    <a:pt x="5587" y="7081"/>
                  </a:cubicBezTo>
                  <a:cubicBezTo>
                    <a:pt x="5124" y="7152"/>
                    <a:pt x="4662" y="7188"/>
                    <a:pt x="4199" y="7259"/>
                  </a:cubicBezTo>
                  <a:cubicBezTo>
                    <a:pt x="3701" y="7330"/>
                    <a:pt x="3203" y="7366"/>
                    <a:pt x="2740" y="7401"/>
                  </a:cubicBezTo>
                  <a:cubicBezTo>
                    <a:pt x="2586" y="7413"/>
                    <a:pt x="2444" y="7417"/>
                    <a:pt x="2309" y="7417"/>
                  </a:cubicBezTo>
                  <a:cubicBezTo>
                    <a:pt x="2040" y="7417"/>
                    <a:pt x="1803" y="7401"/>
                    <a:pt x="1566" y="7401"/>
                  </a:cubicBezTo>
                  <a:cubicBezTo>
                    <a:pt x="1602" y="6690"/>
                    <a:pt x="1673" y="5943"/>
                    <a:pt x="1744" y="5231"/>
                  </a:cubicBezTo>
                  <a:cubicBezTo>
                    <a:pt x="2456" y="5195"/>
                    <a:pt x="3132" y="5160"/>
                    <a:pt x="3808" y="5124"/>
                  </a:cubicBezTo>
                  <a:cubicBezTo>
                    <a:pt x="4484" y="5089"/>
                    <a:pt x="5124" y="5053"/>
                    <a:pt x="5765" y="5017"/>
                  </a:cubicBezTo>
                  <a:cubicBezTo>
                    <a:pt x="6120" y="4982"/>
                    <a:pt x="6405" y="4946"/>
                    <a:pt x="6583" y="4840"/>
                  </a:cubicBezTo>
                  <a:cubicBezTo>
                    <a:pt x="6761" y="4697"/>
                    <a:pt x="6832" y="4555"/>
                    <a:pt x="6796" y="4413"/>
                  </a:cubicBezTo>
                  <a:cubicBezTo>
                    <a:pt x="6583" y="4164"/>
                    <a:pt x="6334" y="3986"/>
                    <a:pt x="6085" y="3843"/>
                  </a:cubicBezTo>
                  <a:cubicBezTo>
                    <a:pt x="5800" y="3737"/>
                    <a:pt x="5516" y="3665"/>
                    <a:pt x="5231" y="3665"/>
                  </a:cubicBezTo>
                  <a:cubicBezTo>
                    <a:pt x="4840" y="3665"/>
                    <a:pt x="4341" y="3701"/>
                    <a:pt x="3737" y="3737"/>
                  </a:cubicBezTo>
                  <a:cubicBezTo>
                    <a:pt x="3096" y="3737"/>
                    <a:pt x="2491" y="3772"/>
                    <a:pt x="1886" y="3843"/>
                  </a:cubicBezTo>
                  <a:lnTo>
                    <a:pt x="2029" y="2740"/>
                  </a:lnTo>
                  <a:cubicBezTo>
                    <a:pt x="2064" y="2384"/>
                    <a:pt x="2100" y="1993"/>
                    <a:pt x="2171" y="1637"/>
                  </a:cubicBezTo>
                  <a:cubicBezTo>
                    <a:pt x="2171" y="1602"/>
                    <a:pt x="2171" y="1602"/>
                    <a:pt x="2171" y="1566"/>
                  </a:cubicBezTo>
                  <a:lnTo>
                    <a:pt x="2171" y="1459"/>
                  </a:lnTo>
                  <a:cubicBezTo>
                    <a:pt x="2456" y="1424"/>
                    <a:pt x="2740" y="1424"/>
                    <a:pt x="3060" y="1424"/>
                  </a:cubicBezTo>
                  <a:cubicBezTo>
                    <a:pt x="3381" y="1388"/>
                    <a:pt x="3701" y="1388"/>
                    <a:pt x="4021" y="1353"/>
                  </a:cubicBezTo>
                  <a:lnTo>
                    <a:pt x="4946" y="1353"/>
                  </a:lnTo>
                  <a:cubicBezTo>
                    <a:pt x="5266" y="1317"/>
                    <a:pt x="5516" y="1317"/>
                    <a:pt x="5729" y="1281"/>
                  </a:cubicBezTo>
                  <a:cubicBezTo>
                    <a:pt x="5943" y="1281"/>
                    <a:pt x="6120" y="1246"/>
                    <a:pt x="6263" y="1139"/>
                  </a:cubicBezTo>
                  <a:cubicBezTo>
                    <a:pt x="6405" y="1068"/>
                    <a:pt x="6441" y="926"/>
                    <a:pt x="6405" y="712"/>
                  </a:cubicBezTo>
                  <a:cubicBezTo>
                    <a:pt x="6192" y="463"/>
                    <a:pt x="5943" y="285"/>
                    <a:pt x="5658" y="178"/>
                  </a:cubicBezTo>
                  <a:cubicBezTo>
                    <a:pt x="5409" y="72"/>
                    <a:pt x="5124" y="1"/>
                    <a:pt x="48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45"/>
            <p:cNvSpPr/>
            <p:nvPr/>
          </p:nvSpPr>
          <p:spPr>
            <a:xfrm>
              <a:off x="6422625" y="1802675"/>
              <a:ext cx="196600" cy="197850"/>
            </a:xfrm>
            <a:custGeom>
              <a:rect b="b" l="l" r="r" t="t"/>
              <a:pathLst>
                <a:path extrusionOk="0" h="7914" w="7864">
                  <a:moveTo>
                    <a:pt x="7139" y="0"/>
                  </a:moveTo>
                  <a:cubicBezTo>
                    <a:pt x="7066" y="0"/>
                    <a:pt x="6987" y="20"/>
                    <a:pt x="6903" y="62"/>
                  </a:cubicBezTo>
                  <a:cubicBezTo>
                    <a:pt x="6725" y="169"/>
                    <a:pt x="6583" y="311"/>
                    <a:pt x="6547" y="489"/>
                  </a:cubicBezTo>
                  <a:cubicBezTo>
                    <a:pt x="6476" y="703"/>
                    <a:pt x="6440" y="845"/>
                    <a:pt x="6476" y="987"/>
                  </a:cubicBezTo>
                  <a:cubicBezTo>
                    <a:pt x="6512" y="1450"/>
                    <a:pt x="6547" y="1948"/>
                    <a:pt x="6547" y="2446"/>
                  </a:cubicBezTo>
                  <a:cubicBezTo>
                    <a:pt x="6547" y="2944"/>
                    <a:pt x="6547" y="3407"/>
                    <a:pt x="6440" y="3869"/>
                  </a:cubicBezTo>
                  <a:cubicBezTo>
                    <a:pt x="6369" y="4296"/>
                    <a:pt x="6227" y="4723"/>
                    <a:pt x="6013" y="5079"/>
                  </a:cubicBezTo>
                  <a:cubicBezTo>
                    <a:pt x="5800" y="5435"/>
                    <a:pt x="5515" y="5755"/>
                    <a:pt x="5124" y="5969"/>
                  </a:cubicBezTo>
                  <a:cubicBezTo>
                    <a:pt x="4875" y="6111"/>
                    <a:pt x="4555" y="6218"/>
                    <a:pt x="4199" y="6324"/>
                  </a:cubicBezTo>
                  <a:cubicBezTo>
                    <a:pt x="3879" y="6431"/>
                    <a:pt x="3523" y="6502"/>
                    <a:pt x="3167" y="6538"/>
                  </a:cubicBezTo>
                  <a:cubicBezTo>
                    <a:pt x="3078" y="6547"/>
                    <a:pt x="2991" y="6551"/>
                    <a:pt x="2906" y="6551"/>
                  </a:cubicBezTo>
                  <a:cubicBezTo>
                    <a:pt x="2651" y="6551"/>
                    <a:pt x="2411" y="6511"/>
                    <a:pt x="2171" y="6431"/>
                  </a:cubicBezTo>
                  <a:cubicBezTo>
                    <a:pt x="1851" y="6324"/>
                    <a:pt x="1637" y="6111"/>
                    <a:pt x="1459" y="5826"/>
                  </a:cubicBezTo>
                  <a:cubicBezTo>
                    <a:pt x="1388" y="5648"/>
                    <a:pt x="1388" y="5399"/>
                    <a:pt x="1424" y="5079"/>
                  </a:cubicBezTo>
                  <a:cubicBezTo>
                    <a:pt x="1495" y="4723"/>
                    <a:pt x="1566" y="4367"/>
                    <a:pt x="1673" y="3940"/>
                  </a:cubicBezTo>
                  <a:cubicBezTo>
                    <a:pt x="1815" y="3549"/>
                    <a:pt x="1957" y="3087"/>
                    <a:pt x="2135" y="2660"/>
                  </a:cubicBezTo>
                  <a:cubicBezTo>
                    <a:pt x="2313" y="2197"/>
                    <a:pt x="2455" y="1734"/>
                    <a:pt x="2633" y="1308"/>
                  </a:cubicBezTo>
                  <a:cubicBezTo>
                    <a:pt x="2669" y="1165"/>
                    <a:pt x="2669" y="1023"/>
                    <a:pt x="2633" y="916"/>
                  </a:cubicBezTo>
                  <a:cubicBezTo>
                    <a:pt x="2598" y="809"/>
                    <a:pt x="2562" y="703"/>
                    <a:pt x="2491" y="596"/>
                  </a:cubicBezTo>
                  <a:cubicBezTo>
                    <a:pt x="2420" y="525"/>
                    <a:pt x="2349" y="454"/>
                    <a:pt x="2277" y="418"/>
                  </a:cubicBezTo>
                  <a:cubicBezTo>
                    <a:pt x="2206" y="347"/>
                    <a:pt x="2135" y="311"/>
                    <a:pt x="2100" y="311"/>
                  </a:cubicBezTo>
                  <a:cubicBezTo>
                    <a:pt x="2028" y="276"/>
                    <a:pt x="1922" y="276"/>
                    <a:pt x="1851" y="276"/>
                  </a:cubicBezTo>
                  <a:cubicBezTo>
                    <a:pt x="1673" y="311"/>
                    <a:pt x="1530" y="382"/>
                    <a:pt x="1459" y="560"/>
                  </a:cubicBezTo>
                  <a:cubicBezTo>
                    <a:pt x="1281" y="987"/>
                    <a:pt x="1139" y="1343"/>
                    <a:pt x="997" y="1734"/>
                  </a:cubicBezTo>
                  <a:cubicBezTo>
                    <a:pt x="854" y="2090"/>
                    <a:pt x="712" y="2446"/>
                    <a:pt x="605" y="2802"/>
                  </a:cubicBezTo>
                  <a:cubicBezTo>
                    <a:pt x="463" y="3158"/>
                    <a:pt x="392" y="3549"/>
                    <a:pt x="285" y="3940"/>
                  </a:cubicBezTo>
                  <a:cubicBezTo>
                    <a:pt x="214" y="4332"/>
                    <a:pt x="107" y="4759"/>
                    <a:pt x="71" y="5221"/>
                  </a:cubicBezTo>
                  <a:cubicBezTo>
                    <a:pt x="0" y="5720"/>
                    <a:pt x="36" y="6146"/>
                    <a:pt x="249" y="6502"/>
                  </a:cubicBezTo>
                  <a:cubicBezTo>
                    <a:pt x="463" y="6858"/>
                    <a:pt x="712" y="7143"/>
                    <a:pt x="1068" y="7392"/>
                  </a:cubicBezTo>
                  <a:cubicBezTo>
                    <a:pt x="1388" y="7605"/>
                    <a:pt x="1744" y="7748"/>
                    <a:pt x="2135" y="7854"/>
                  </a:cubicBezTo>
                  <a:cubicBezTo>
                    <a:pt x="2385" y="7896"/>
                    <a:pt x="2635" y="7913"/>
                    <a:pt x="2886" y="7913"/>
                  </a:cubicBezTo>
                  <a:cubicBezTo>
                    <a:pt x="3062" y="7913"/>
                    <a:pt x="3239" y="7905"/>
                    <a:pt x="3416" y="7890"/>
                  </a:cubicBezTo>
                  <a:cubicBezTo>
                    <a:pt x="3843" y="7854"/>
                    <a:pt x="4306" y="7783"/>
                    <a:pt x="4733" y="7641"/>
                  </a:cubicBezTo>
                  <a:cubicBezTo>
                    <a:pt x="5160" y="7499"/>
                    <a:pt x="5587" y="7285"/>
                    <a:pt x="5978" y="7036"/>
                  </a:cubicBezTo>
                  <a:cubicBezTo>
                    <a:pt x="6334" y="6787"/>
                    <a:pt x="6690" y="6502"/>
                    <a:pt x="6974" y="6146"/>
                  </a:cubicBezTo>
                  <a:cubicBezTo>
                    <a:pt x="7259" y="5826"/>
                    <a:pt x="7437" y="5435"/>
                    <a:pt x="7579" y="5043"/>
                  </a:cubicBezTo>
                  <a:cubicBezTo>
                    <a:pt x="7650" y="4688"/>
                    <a:pt x="7757" y="4296"/>
                    <a:pt x="7793" y="3905"/>
                  </a:cubicBezTo>
                  <a:cubicBezTo>
                    <a:pt x="7828" y="3514"/>
                    <a:pt x="7864" y="3122"/>
                    <a:pt x="7864" y="2766"/>
                  </a:cubicBezTo>
                  <a:cubicBezTo>
                    <a:pt x="7864" y="2375"/>
                    <a:pt x="7864" y="2019"/>
                    <a:pt x="7828" y="1663"/>
                  </a:cubicBezTo>
                  <a:cubicBezTo>
                    <a:pt x="7793" y="1308"/>
                    <a:pt x="7793" y="1023"/>
                    <a:pt x="7757" y="774"/>
                  </a:cubicBezTo>
                  <a:cubicBezTo>
                    <a:pt x="7686" y="489"/>
                    <a:pt x="7579" y="311"/>
                    <a:pt x="7437" y="133"/>
                  </a:cubicBezTo>
                  <a:cubicBezTo>
                    <a:pt x="7351" y="47"/>
                    <a:pt x="7251" y="0"/>
                    <a:pt x="71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45"/>
            <p:cNvSpPr/>
            <p:nvPr/>
          </p:nvSpPr>
          <p:spPr>
            <a:xfrm>
              <a:off x="6662800" y="1754400"/>
              <a:ext cx="165475" cy="294250"/>
            </a:xfrm>
            <a:custGeom>
              <a:rect b="b" l="l" r="r" t="t"/>
              <a:pathLst>
                <a:path extrusionOk="0" h="11770" w="6619">
                  <a:moveTo>
                    <a:pt x="3025" y="1"/>
                  </a:moveTo>
                  <a:cubicBezTo>
                    <a:pt x="2633" y="1"/>
                    <a:pt x="2242" y="72"/>
                    <a:pt x="1886" y="179"/>
                  </a:cubicBezTo>
                  <a:cubicBezTo>
                    <a:pt x="1530" y="321"/>
                    <a:pt x="1245" y="499"/>
                    <a:pt x="961" y="748"/>
                  </a:cubicBezTo>
                  <a:cubicBezTo>
                    <a:pt x="676" y="961"/>
                    <a:pt x="463" y="1210"/>
                    <a:pt x="285" y="1495"/>
                  </a:cubicBezTo>
                  <a:cubicBezTo>
                    <a:pt x="142" y="1780"/>
                    <a:pt x="36" y="2100"/>
                    <a:pt x="0" y="2456"/>
                  </a:cubicBezTo>
                  <a:cubicBezTo>
                    <a:pt x="0" y="2776"/>
                    <a:pt x="36" y="3096"/>
                    <a:pt x="142" y="3452"/>
                  </a:cubicBezTo>
                  <a:cubicBezTo>
                    <a:pt x="285" y="3808"/>
                    <a:pt x="498" y="4128"/>
                    <a:pt x="783" y="4448"/>
                  </a:cubicBezTo>
                  <a:cubicBezTo>
                    <a:pt x="1423" y="4982"/>
                    <a:pt x="2064" y="5480"/>
                    <a:pt x="2669" y="5907"/>
                  </a:cubicBezTo>
                  <a:cubicBezTo>
                    <a:pt x="3309" y="6334"/>
                    <a:pt x="3878" y="6797"/>
                    <a:pt x="4412" y="7259"/>
                  </a:cubicBezTo>
                  <a:cubicBezTo>
                    <a:pt x="4768" y="7579"/>
                    <a:pt x="5017" y="7900"/>
                    <a:pt x="5124" y="8255"/>
                  </a:cubicBezTo>
                  <a:cubicBezTo>
                    <a:pt x="5266" y="8576"/>
                    <a:pt x="5266" y="8896"/>
                    <a:pt x="5195" y="9216"/>
                  </a:cubicBezTo>
                  <a:cubicBezTo>
                    <a:pt x="5088" y="9501"/>
                    <a:pt x="4946" y="9750"/>
                    <a:pt x="4697" y="9963"/>
                  </a:cubicBezTo>
                  <a:cubicBezTo>
                    <a:pt x="4448" y="10177"/>
                    <a:pt x="4128" y="10319"/>
                    <a:pt x="3772" y="10355"/>
                  </a:cubicBezTo>
                  <a:cubicBezTo>
                    <a:pt x="3606" y="10378"/>
                    <a:pt x="3444" y="10390"/>
                    <a:pt x="3287" y="10390"/>
                  </a:cubicBezTo>
                  <a:cubicBezTo>
                    <a:pt x="2973" y="10390"/>
                    <a:pt x="2681" y="10343"/>
                    <a:pt x="2420" y="10248"/>
                  </a:cubicBezTo>
                  <a:cubicBezTo>
                    <a:pt x="1993" y="10070"/>
                    <a:pt x="1601" y="9821"/>
                    <a:pt x="1317" y="9501"/>
                  </a:cubicBezTo>
                  <a:cubicBezTo>
                    <a:pt x="1249" y="9433"/>
                    <a:pt x="1153" y="9408"/>
                    <a:pt x="1037" y="9408"/>
                  </a:cubicBezTo>
                  <a:cubicBezTo>
                    <a:pt x="970" y="9408"/>
                    <a:pt x="897" y="9417"/>
                    <a:pt x="819" y="9430"/>
                  </a:cubicBezTo>
                  <a:cubicBezTo>
                    <a:pt x="605" y="9465"/>
                    <a:pt x="463" y="9536"/>
                    <a:pt x="356" y="9643"/>
                  </a:cubicBezTo>
                  <a:cubicBezTo>
                    <a:pt x="320" y="9714"/>
                    <a:pt x="285" y="9857"/>
                    <a:pt x="356" y="10070"/>
                  </a:cubicBezTo>
                  <a:cubicBezTo>
                    <a:pt x="427" y="10284"/>
                    <a:pt x="498" y="10426"/>
                    <a:pt x="569" y="10568"/>
                  </a:cubicBezTo>
                  <a:cubicBezTo>
                    <a:pt x="925" y="11031"/>
                    <a:pt x="1388" y="11351"/>
                    <a:pt x="1922" y="11564"/>
                  </a:cubicBezTo>
                  <a:cubicBezTo>
                    <a:pt x="2344" y="11696"/>
                    <a:pt x="2786" y="11770"/>
                    <a:pt x="3218" y="11770"/>
                  </a:cubicBezTo>
                  <a:cubicBezTo>
                    <a:pt x="3368" y="11770"/>
                    <a:pt x="3518" y="11761"/>
                    <a:pt x="3665" y="11742"/>
                  </a:cubicBezTo>
                  <a:cubicBezTo>
                    <a:pt x="4377" y="11671"/>
                    <a:pt x="4981" y="11458"/>
                    <a:pt x="5515" y="11031"/>
                  </a:cubicBezTo>
                  <a:cubicBezTo>
                    <a:pt x="6084" y="10604"/>
                    <a:pt x="6440" y="10034"/>
                    <a:pt x="6618" y="9252"/>
                  </a:cubicBezTo>
                  <a:cubicBezTo>
                    <a:pt x="6618" y="8860"/>
                    <a:pt x="6618" y="8504"/>
                    <a:pt x="6547" y="8184"/>
                  </a:cubicBezTo>
                  <a:cubicBezTo>
                    <a:pt x="6476" y="7864"/>
                    <a:pt x="6369" y="7579"/>
                    <a:pt x="6191" y="7330"/>
                  </a:cubicBezTo>
                  <a:cubicBezTo>
                    <a:pt x="6049" y="7081"/>
                    <a:pt x="5871" y="6832"/>
                    <a:pt x="5658" y="6619"/>
                  </a:cubicBezTo>
                  <a:cubicBezTo>
                    <a:pt x="5444" y="6405"/>
                    <a:pt x="5231" y="6192"/>
                    <a:pt x="4981" y="6014"/>
                  </a:cubicBezTo>
                  <a:cubicBezTo>
                    <a:pt x="4804" y="5871"/>
                    <a:pt x="4590" y="5694"/>
                    <a:pt x="4341" y="5516"/>
                  </a:cubicBezTo>
                  <a:cubicBezTo>
                    <a:pt x="4092" y="5302"/>
                    <a:pt x="3843" y="5124"/>
                    <a:pt x="3558" y="4911"/>
                  </a:cubicBezTo>
                  <a:cubicBezTo>
                    <a:pt x="3274" y="4697"/>
                    <a:pt x="3025" y="4484"/>
                    <a:pt x="2740" y="4306"/>
                  </a:cubicBezTo>
                  <a:cubicBezTo>
                    <a:pt x="2455" y="4057"/>
                    <a:pt x="2206" y="3843"/>
                    <a:pt x="1957" y="3665"/>
                  </a:cubicBezTo>
                  <a:cubicBezTo>
                    <a:pt x="1601" y="3345"/>
                    <a:pt x="1352" y="3025"/>
                    <a:pt x="1281" y="2705"/>
                  </a:cubicBezTo>
                  <a:cubicBezTo>
                    <a:pt x="1245" y="2349"/>
                    <a:pt x="1388" y="1993"/>
                    <a:pt x="1744" y="1673"/>
                  </a:cubicBezTo>
                  <a:cubicBezTo>
                    <a:pt x="1922" y="1531"/>
                    <a:pt x="2135" y="1388"/>
                    <a:pt x="2348" y="1317"/>
                  </a:cubicBezTo>
                  <a:cubicBezTo>
                    <a:pt x="2598" y="1246"/>
                    <a:pt x="2847" y="1210"/>
                    <a:pt x="3060" y="1210"/>
                  </a:cubicBezTo>
                  <a:cubicBezTo>
                    <a:pt x="3202" y="1246"/>
                    <a:pt x="3380" y="1282"/>
                    <a:pt x="3558" y="1353"/>
                  </a:cubicBezTo>
                  <a:cubicBezTo>
                    <a:pt x="3736" y="1424"/>
                    <a:pt x="3914" y="1495"/>
                    <a:pt x="4092" y="1602"/>
                  </a:cubicBezTo>
                  <a:cubicBezTo>
                    <a:pt x="4270" y="1709"/>
                    <a:pt x="4448" y="1815"/>
                    <a:pt x="4590" y="1922"/>
                  </a:cubicBezTo>
                  <a:cubicBezTo>
                    <a:pt x="4732" y="1993"/>
                    <a:pt x="4839" y="2100"/>
                    <a:pt x="4946" y="2207"/>
                  </a:cubicBezTo>
                  <a:cubicBezTo>
                    <a:pt x="5063" y="2294"/>
                    <a:pt x="5204" y="2358"/>
                    <a:pt x="5330" y="2358"/>
                  </a:cubicBezTo>
                  <a:cubicBezTo>
                    <a:pt x="5357" y="2358"/>
                    <a:pt x="5383" y="2355"/>
                    <a:pt x="5408" y="2349"/>
                  </a:cubicBezTo>
                  <a:cubicBezTo>
                    <a:pt x="5551" y="2349"/>
                    <a:pt x="5658" y="2278"/>
                    <a:pt x="5729" y="2207"/>
                  </a:cubicBezTo>
                  <a:cubicBezTo>
                    <a:pt x="5800" y="2100"/>
                    <a:pt x="5871" y="1993"/>
                    <a:pt x="5871" y="1886"/>
                  </a:cubicBezTo>
                  <a:cubicBezTo>
                    <a:pt x="5907" y="1744"/>
                    <a:pt x="5871" y="1637"/>
                    <a:pt x="5835" y="1531"/>
                  </a:cubicBezTo>
                  <a:cubicBezTo>
                    <a:pt x="5515" y="1139"/>
                    <a:pt x="5124" y="783"/>
                    <a:pt x="4626" y="499"/>
                  </a:cubicBezTo>
                  <a:cubicBezTo>
                    <a:pt x="4128" y="179"/>
                    <a:pt x="3594" y="36"/>
                    <a:pt x="30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45"/>
            <p:cNvSpPr/>
            <p:nvPr/>
          </p:nvSpPr>
          <p:spPr>
            <a:xfrm>
              <a:off x="6854925" y="1811550"/>
              <a:ext cx="202850" cy="221625"/>
            </a:xfrm>
            <a:custGeom>
              <a:rect b="b" l="l" r="r" t="t"/>
              <a:pathLst>
                <a:path extrusionOk="0" h="8865" w="8114">
                  <a:moveTo>
                    <a:pt x="4382" y="1"/>
                  </a:moveTo>
                  <a:cubicBezTo>
                    <a:pt x="4226" y="1"/>
                    <a:pt x="4057" y="10"/>
                    <a:pt x="3879" y="27"/>
                  </a:cubicBezTo>
                  <a:cubicBezTo>
                    <a:pt x="3523" y="27"/>
                    <a:pt x="3132" y="63"/>
                    <a:pt x="2740" y="63"/>
                  </a:cubicBezTo>
                  <a:cubicBezTo>
                    <a:pt x="2349" y="99"/>
                    <a:pt x="1993" y="134"/>
                    <a:pt x="1602" y="170"/>
                  </a:cubicBezTo>
                  <a:cubicBezTo>
                    <a:pt x="1246" y="205"/>
                    <a:pt x="926" y="241"/>
                    <a:pt x="677" y="276"/>
                  </a:cubicBezTo>
                  <a:cubicBezTo>
                    <a:pt x="499" y="348"/>
                    <a:pt x="392" y="419"/>
                    <a:pt x="321" y="526"/>
                  </a:cubicBezTo>
                  <a:cubicBezTo>
                    <a:pt x="285" y="632"/>
                    <a:pt x="250" y="739"/>
                    <a:pt x="214" y="846"/>
                  </a:cubicBezTo>
                  <a:cubicBezTo>
                    <a:pt x="214" y="1024"/>
                    <a:pt x="250" y="1166"/>
                    <a:pt x="356" y="1273"/>
                  </a:cubicBezTo>
                  <a:cubicBezTo>
                    <a:pt x="463" y="1415"/>
                    <a:pt x="605" y="1522"/>
                    <a:pt x="748" y="1557"/>
                  </a:cubicBezTo>
                  <a:cubicBezTo>
                    <a:pt x="712" y="1949"/>
                    <a:pt x="641" y="2376"/>
                    <a:pt x="605" y="2803"/>
                  </a:cubicBezTo>
                  <a:cubicBezTo>
                    <a:pt x="570" y="3194"/>
                    <a:pt x="499" y="3621"/>
                    <a:pt x="428" y="4012"/>
                  </a:cubicBezTo>
                  <a:cubicBezTo>
                    <a:pt x="214" y="4084"/>
                    <a:pt x="72" y="4262"/>
                    <a:pt x="1" y="4546"/>
                  </a:cubicBezTo>
                  <a:cubicBezTo>
                    <a:pt x="1" y="4795"/>
                    <a:pt x="107" y="4973"/>
                    <a:pt x="321" y="5151"/>
                  </a:cubicBezTo>
                  <a:cubicBezTo>
                    <a:pt x="250" y="5863"/>
                    <a:pt x="179" y="6539"/>
                    <a:pt x="143" y="7250"/>
                  </a:cubicBezTo>
                  <a:cubicBezTo>
                    <a:pt x="143" y="7748"/>
                    <a:pt x="214" y="8104"/>
                    <a:pt x="428" y="8424"/>
                  </a:cubicBezTo>
                  <a:cubicBezTo>
                    <a:pt x="677" y="8674"/>
                    <a:pt x="997" y="8816"/>
                    <a:pt x="1459" y="8851"/>
                  </a:cubicBezTo>
                  <a:cubicBezTo>
                    <a:pt x="1664" y="8860"/>
                    <a:pt x="1869" y="8865"/>
                    <a:pt x="2074" y="8865"/>
                  </a:cubicBezTo>
                  <a:cubicBezTo>
                    <a:pt x="2689" y="8865"/>
                    <a:pt x="3310" y="8825"/>
                    <a:pt x="3950" y="8745"/>
                  </a:cubicBezTo>
                  <a:cubicBezTo>
                    <a:pt x="4840" y="8602"/>
                    <a:pt x="5694" y="8424"/>
                    <a:pt x="6583" y="8211"/>
                  </a:cubicBezTo>
                  <a:cubicBezTo>
                    <a:pt x="6725" y="8175"/>
                    <a:pt x="6868" y="8140"/>
                    <a:pt x="7046" y="8069"/>
                  </a:cubicBezTo>
                  <a:cubicBezTo>
                    <a:pt x="7224" y="7998"/>
                    <a:pt x="7366" y="7926"/>
                    <a:pt x="7508" y="7855"/>
                  </a:cubicBezTo>
                  <a:cubicBezTo>
                    <a:pt x="7686" y="7748"/>
                    <a:pt x="7828" y="7677"/>
                    <a:pt x="7935" y="7606"/>
                  </a:cubicBezTo>
                  <a:cubicBezTo>
                    <a:pt x="8042" y="7535"/>
                    <a:pt x="8077" y="7464"/>
                    <a:pt x="8077" y="7428"/>
                  </a:cubicBezTo>
                  <a:cubicBezTo>
                    <a:pt x="8113" y="7286"/>
                    <a:pt x="8077" y="7144"/>
                    <a:pt x="7971" y="7072"/>
                  </a:cubicBezTo>
                  <a:cubicBezTo>
                    <a:pt x="7900" y="6966"/>
                    <a:pt x="7793" y="6895"/>
                    <a:pt x="7651" y="6895"/>
                  </a:cubicBezTo>
                  <a:cubicBezTo>
                    <a:pt x="7575" y="6869"/>
                    <a:pt x="7482" y="6844"/>
                    <a:pt x="7371" y="6844"/>
                  </a:cubicBezTo>
                  <a:cubicBezTo>
                    <a:pt x="7325" y="6844"/>
                    <a:pt x="7276" y="6848"/>
                    <a:pt x="7224" y="6859"/>
                  </a:cubicBezTo>
                  <a:cubicBezTo>
                    <a:pt x="7046" y="6859"/>
                    <a:pt x="6868" y="6859"/>
                    <a:pt x="6725" y="6895"/>
                  </a:cubicBezTo>
                  <a:cubicBezTo>
                    <a:pt x="6405" y="6930"/>
                    <a:pt x="6014" y="7001"/>
                    <a:pt x="5551" y="7072"/>
                  </a:cubicBezTo>
                  <a:cubicBezTo>
                    <a:pt x="5124" y="7144"/>
                    <a:pt x="4662" y="7215"/>
                    <a:pt x="4164" y="7250"/>
                  </a:cubicBezTo>
                  <a:cubicBezTo>
                    <a:pt x="3665" y="7321"/>
                    <a:pt x="3203" y="7357"/>
                    <a:pt x="2740" y="7393"/>
                  </a:cubicBezTo>
                  <a:cubicBezTo>
                    <a:pt x="2509" y="7410"/>
                    <a:pt x="2296" y="7419"/>
                    <a:pt x="2100" y="7419"/>
                  </a:cubicBezTo>
                  <a:cubicBezTo>
                    <a:pt x="1904" y="7419"/>
                    <a:pt x="1726" y="7410"/>
                    <a:pt x="1566" y="7393"/>
                  </a:cubicBezTo>
                  <a:cubicBezTo>
                    <a:pt x="1602" y="6681"/>
                    <a:pt x="1637" y="5969"/>
                    <a:pt x="1744" y="5258"/>
                  </a:cubicBezTo>
                  <a:cubicBezTo>
                    <a:pt x="2420" y="5187"/>
                    <a:pt x="3132" y="5151"/>
                    <a:pt x="3772" y="5115"/>
                  </a:cubicBezTo>
                  <a:cubicBezTo>
                    <a:pt x="4448" y="5080"/>
                    <a:pt x="5124" y="5044"/>
                    <a:pt x="5765" y="5009"/>
                  </a:cubicBezTo>
                  <a:cubicBezTo>
                    <a:pt x="6121" y="5009"/>
                    <a:pt x="6405" y="4938"/>
                    <a:pt x="6583" y="4831"/>
                  </a:cubicBezTo>
                  <a:cubicBezTo>
                    <a:pt x="6761" y="4688"/>
                    <a:pt x="6832" y="4546"/>
                    <a:pt x="6761" y="4404"/>
                  </a:cubicBezTo>
                  <a:cubicBezTo>
                    <a:pt x="6583" y="4155"/>
                    <a:pt x="6334" y="3977"/>
                    <a:pt x="6049" y="3835"/>
                  </a:cubicBezTo>
                  <a:cubicBezTo>
                    <a:pt x="5800" y="3728"/>
                    <a:pt x="5480" y="3657"/>
                    <a:pt x="5195" y="3657"/>
                  </a:cubicBezTo>
                  <a:cubicBezTo>
                    <a:pt x="4840" y="3657"/>
                    <a:pt x="4341" y="3692"/>
                    <a:pt x="3701" y="3728"/>
                  </a:cubicBezTo>
                  <a:cubicBezTo>
                    <a:pt x="3096" y="3728"/>
                    <a:pt x="2456" y="3763"/>
                    <a:pt x="1886" y="3835"/>
                  </a:cubicBezTo>
                  <a:lnTo>
                    <a:pt x="1993" y="2732"/>
                  </a:lnTo>
                  <a:cubicBezTo>
                    <a:pt x="2064" y="2376"/>
                    <a:pt x="2100" y="2020"/>
                    <a:pt x="2171" y="1629"/>
                  </a:cubicBezTo>
                  <a:cubicBezTo>
                    <a:pt x="2171" y="1629"/>
                    <a:pt x="2171" y="1593"/>
                    <a:pt x="2135" y="1557"/>
                  </a:cubicBezTo>
                  <a:lnTo>
                    <a:pt x="2135" y="1451"/>
                  </a:lnTo>
                  <a:cubicBezTo>
                    <a:pt x="2420" y="1415"/>
                    <a:pt x="2740" y="1415"/>
                    <a:pt x="3061" y="1415"/>
                  </a:cubicBezTo>
                  <a:cubicBezTo>
                    <a:pt x="3381" y="1415"/>
                    <a:pt x="3701" y="1379"/>
                    <a:pt x="4021" y="1379"/>
                  </a:cubicBezTo>
                  <a:cubicBezTo>
                    <a:pt x="4341" y="1344"/>
                    <a:pt x="4662" y="1344"/>
                    <a:pt x="4946" y="1344"/>
                  </a:cubicBezTo>
                  <a:cubicBezTo>
                    <a:pt x="5231" y="1308"/>
                    <a:pt x="5480" y="1308"/>
                    <a:pt x="5694" y="1308"/>
                  </a:cubicBezTo>
                  <a:cubicBezTo>
                    <a:pt x="5907" y="1273"/>
                    <a:pt x="6085" y="1237"/>
                    <a:pt x="6227" y="1130"/>
                  </a:cubicBezTo>
                  <a:cubicBezTo>
                    <a:pt x="6370" y="1059"/>
                    <a:pt x="6441" y="917"/>
                    <a:pt x="6405" y="703"/>
                  </a:cubicBezTo>
                  <a:cubicBezTo>
                    <a:pt x="6192" y="454"/>
                    <a:pt x="5943" y="276"/>
                    <a:pt x="5658" y="170"/>
                  </a:cubicBezTo>
                  <a:cubicBezTo>
                    <a:pt x="5453" y="82"/>
                    <a:pt x="5224" y="18"/>
                    <a:pt x="4971" y="18"/>
                  </a:cubicBezTo>
                  <a:cubicBezTo>
                    <a:pt x="4916" y="18"/>
                    <a:pt x="4861" y="21"/>
                    <a:pt x="4804" y="27"/>
                  </a:cubicBezTo>
                  <a:cubicBezTo>
                    <a:pt x="4680" y="10"/>
                    <a:pt x="4537" y="1"/>
                    <a:pt x="43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45"/>
            <p:cNvSpPr/>
            <p:nvPr/>
          </p:nvSpPr>
          <p:spPr>
            <a:xfrm>
              <a:off x="6171775" y="2251975"/>
              <a:ext cx="280225" cy="271900"/>
            </a:xfrm>
            <a:custGeom>
              <a:rect b="b" l="l" r="r" t="t"/>
              <a:pathLst>
                <a:path extrusionOk="0" h="10876" w="11209">
                  <a:moveTo>
                    <a:pt x="10041" y="1"/>
                  </a:moveTo>
                  <a:cubicBezTo>
                    <a:pt x="10004" y="1"/>
                    <a:pt x="9966" y="8"/>
                    <a:pt x="9928" y="23"/>
                  </a:cubicBezTo>
                  <a:cubicBezTo>
                    <a:pt x="9785" y="58"/>
                    <a:pt x="9607" y="165"/>
                    <a:pt x="9465" y="343"/>
                  </a:cubicBezTo>
                  <a:cubicBezTo>
                    <a:pt x="9323" y="485"/>
                    <a:pt x="9216" y="628"/>
                    <a:pt x="9180" y="806"/>
                  </a:cubicBezTo>
                  <a:cubicBezTo>
                    <a:pt x="8433" y="1660"/>
                    <a:pt x="7793" y="2585"/>
                    <a:pt x="7152" y="3510"/>
                  </a:cubicBezTo>
                  <a:cubicBezTo>
                    <a:pt x="6547" y="4435"/>
                    <a:pt x="5978" y="5360"/>
                    <a:pt x="5373" y="6250"/>
                  </a:cubicBezTo>
                  <a:cubicBezTo>
                    <a:pt x="4804" y="5396"/>
                    <a:pt x="4235" y="4577"/>
                    <a:pt x="3630" y="3759"/>
                  </a:cubicBezTo>
                  <a:cubicBezTo>
                    <a:pt x="3060" y="2905"/>
                    <a:pt x="2420" y="2087"/>
                    <a:pt x="1744" y="1304"/>
                  </a:cubicBezTo>
                  <a:cubicBezTo>
                    <a:pt x="1744" y="984"/>
                    <a:pt x="1673" y="770"/>
                    <a:pt x="1530" y="592"/>
                  </a:cubicBezTo>
                  <a:cubicBezTo>
                    <a:pt x="1388" y="379"/>
                    <a:pt x="1210" y="272"/>
                    <a:pt x="961" y="272"/>
                  </a:cubicBezTo>
                  <a:cubicBezTo>
                    <a:pt x="939" y="270"/>
                    <a:pt x="918" y="269"/>
                    <a:pt x="897" y="269"/>
                  </a:cubicBezTo>
                  <a:cubicBezTo>
                    <a:pt x="547" y="269"/>
                    <a:pt x="354" y="553"/>
                    <a:pt x="321" y="1090"/>
                  </a:cubicBezTo>
                  <a:cubicBezTo>
                    <a:pt x="250" y="1624"/>
                    <a:pt x="214" y="2229"/>
                    <a:pt x="143" y="2869"/>
                  </a:cubicBezTo>
                  <a:cubicBezTo>
                    <a:pt x="107" y="3510"/>
                    <a:pt x="72" y="4186"/>
                    <a:pt x="36" y="4826"/>
                  </a:cubicBezTo>
                  <a:cubicBezTo>
                    <a:pt x="1" y="5502"/>
                    <a:pt x="1" y="6143"/>
                    <a:pt x="1" y="6819"/>
                  </a:cubicBezTo>
                  <a:cubicBezTo>
                    <a:pt x="1" y="7459"/>
                    <a:pt x="36" y="8064"/>
                    <a:pt x="143" y="8598"/>
                  </a:cubicBezTo>
                  <a:cubicBezTo>
                    <a:pt x="178" y="8776"/>
                    <a:pt x="285" y="8989"/>
                    <a:pt x="463" y="9167"/>
                  </a:cubicBezTo>
                  <a:cubicBezTo>
                    <a:pt x="629" y="9305"/>
                    <a:pt x="773" y="9357"/>
                    <a:pt x="929" y="9357"/>
                  </a:cubicBezTo>
                  <a:cubicBezTo>
                    <a:pt x="974" y="9357"/>
                    <a:pt x="1020" y="9353"/>
                    <a:pt x="1068" y="9345"/>
                  </a:cubicBezTo>
                  <a:cubicBezTo>
                    <a:pt x="1139" y="9310"/>
                    <a:pt x="1246" y="9238"/>
                    <a:pt x="1281" y="9132"/>
                  </a:cubicBezTo>
                  <a:cubicBezTo>
                    <a:pt x="1388" y="8989"/>
                    <a:pt x="1424" y="8847"/>
                    <a:pt x="1388" y="8705"/>
                  </a:cubicBezTo>
                  <a:cubicBezTo>
                    <a:pt x="1353" y="7780"/>
                    <a:pt x="1317" y="6854"/>
                    <a:pt x="1317" y="5929"/>
                  </a:cubicBezTo>
                  <a:cubicBezTo>
                    <a:pt x="1353" y="4969"/>
                    <a:pt x="1424" y="3972"/>
                    <a:pt x="1530" y="3012"/>
                  </a:cubicBezTo>
                  <a:cubicBezTo>
                    <a:pt x="2100" y="3688"/>
                    <a:pt x="2598" y="4399"/>
                    <a:pt x="3096" y="5111"/>
                  </a:cubicBezTo>
                  <a:cubicBezTo>
                    <a:pt x="3594" y="5787"/>
                    <a:pt x="4092" y="6534"/>
                    <a:pt x="4519" y="7317"/>
                  </a:cubicBezTo>
                  <a:cubicBezTo>
                    <a:pt x="4733" y="7780"/>
                    <a:pt x="5053" y="8029"/>
                    <a:pt x="5444" y="8029"/>
                  </a:cubicBezTo>
                  <a:cubicBezTo>
                    <a:pt x="5462" y="8031"/>
                    <a:pt x="5480" y="8032"/>
                    <a:pt x="5498" y="8032"/>
                  </a:cubicBezTo>
                  <a:cubicBezTo>
                    <a:pt x="5765" y="8032"/>
                    <a:pt x="6034" y="7786"/>
                    <a:pt x="6334" y="7353"/>
                  </a:cubicBezTo>
                  <a:lnTo>
                    <a:pt x="7793" y="4969"/>
                  </a:lnTo>
                  <a:cubicBezTo>
                    <a:pt x="8291" y="4186"/>
                    <a:pt x="8789" y="3368"/>
                    <a:pt x="9323" y="2585"/>
                  </a:cubicBezTo>
                  <a:cubicBezTo>
                    <a:pt x="9465" y="4150"/>
                    <a:pt x="9572" y="5538"/>
                    <a:pt x="9643" y="6712"/>
                  </a:cubicBezTo>
                  <a:cubicBezTo>
                    <a:pt x="9714" y="7851"/>
                    <a:pt x="9785" y="8847"/>
                    <a:pt x="9856" y="9701"/>
                  </a:cubicBezTo>
                  <a:cubicBezTo>
                    <a:pt x="9856" y="9950"/>
                    <a:pt x="9928" y="10199"/>
                    <a:pt x="10070" y="10448"/>
                  </a:cubicBezTo>
                  <a:cubicBezTo>
                    <a:pt x="10212" y="10733"/>
                    <a:pt x="10355" y="10875"/>
                    <a:pt x="10532" y="10875"/>
                  </a:cubicBezTo>
                  <a:cubicBezTo>
                    <a:pt x="10675" y="10875"/>
                    <a:pt x="10853" y="10804"/>
                    <a:pt x="10995" y="10662"/>
                  </a:cubicBezTo>
                  <a:cubicBezTo>
                    <a:pt x="11137" y="10448"/>
                    <a:pt x="11208" y="10235"/>
                    <a:pt x="11208" y="9950"/>
                  </a:cubicBezTo>
                  <a:cubicBezTo>
                    <a:pt x="11137" y="8456"/>
                    <a:pt x="11066" y="6961"/>
                    <a:pt x="10995" y="5467"/>
                  </a:cubicBezTo>
                  <a:cubicBezTo>
                    <a:pt x="10959" y="3937"/>
                    <a:pt x="10853" y="2442"/>
                    <a:pt x="10746" y="948"/>
                  </a:cubicBezTo>
                  <a:cubicBezTo>
                    <a:pt x="10675" y="699"/>
                    <a:pt x="10604" y="450"/>
                    <a:pt x="10426" y="236"/>
                  </a:cubicBezTo>
                  <a:cubicBezTo>
                    <a:pt x="10314" y="97"/>
                    <a:pt x="10180" y="1"/>
                    <a:pt x="100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45"/>
            <p:cNvSpPr/>
            <p:nvPr/>
          </p:nvSpPr>
          <p:spPr>
            <a:xfrm>
              <a:off x="6490225" y="2269425"/>
              <a:ext cx="212625" cy="231625"/>
            </a:xfrm>
            <a:custGeom>
              <a:rect b="b" l="l" r="r" t="t"/>
              <a:pathLst>
                <a:path extrusionOk="0" h="9265" w="8505">
                  <a:moveTo>
                    <a:pt x="4092" y="1"/>
                  </a:moveTo>
                  <a:cubicBezTo>
                    <a:pt x="3701" y="1"/>
                    <a:pt x="3309" y="37"/>
                    <a:pt x="2918" y="72"/>
                  </a:cubicBezTo>
                  <a:cubicBezTo>
                    <a:pt x="2491" y="72"/>
                    <a:pt x="2100" y="108"/>
                    <a:pt x="1708" y="179"/>
                  </a:cubicBezTo>
                  <a:cubicBezTo>
                    <a:pt x="1317" y="214"/>
                    <a:pt x="997" y="250"/>
                    <a:pt x="712" y="286"/>
                  </a:cubicBezTo>
                  <a:cubicBezTo>
                    <a:pt x="570" y="321"/>
                    <a:pt x="427" y="428"/>
                    <a:pt x="392" y="535"/>
                  </a:cubicBezTo>
                  <a:cubicBezTo>
                    <a:pt x="321" y="606"/>
                    <a:pt x="285" y="748"/>
                    <a:pt x="250" y="855"/>
                  </a:cubicBezTo>
                  <a:cubicBezTo>
                    <a:pt x="250" y="1033"/>
                    <a:pt x="285" y="1175"/>
                    <a:pt x="392" y="1317"/>
                  </a:cubicBezTo>
                  <a:cubicBezTo>
                    <a:pt x="534" y="1460"/>
                    <a:pt x="676" y="1567"/>
                    <a:pt x="819" y="1602"/>
                  </a:cubicBezTo>
                  <a:cubicBezTo>
                    <a:pt x="748" y="2029"/>
                    <a:pt x="712" y="2456"/>
                    <a:pt x="641" y="2883"/>
                  </a:cubicBezTo>
                  <a:cubicBezTo>
                    <a:pt x="605" y="3310"/>
                    <a:pt x="534" y="3737"/>
                    <a:pt x="499" y="4164"/>
                  </a:cubicBezTo>
                  <a:cubicBezTo>
                    <a:pt x="250" y="4271"/>
                    <a:pt x="107" y="4449"/>
                    <a:pt x="36" y="4733"/>
                  </a:cubicBezTo>
                  <a:cubicBezTo>
                    <a:pt x="0" y="4982"/>
                    <a:pt x="143" y="5196"/>
                    <a:pt x="356" y="5374"/>
                  </a:cubicBezTo>
                  <a:cubicBezTo>
                    <a:pt x="285" y="6085"/>
                    <a:pt x="214" y="6832"/>
                    <a:pt x="178" y="7544"/>
                  </a:cubicBezTo>
                  <a:cubicBezTo>
                    <a:pt x="178" y="8078"/>
                    <a:pt x="250" y="8469"/>
                    <a:pt x="499" y="8789"/>
                  </a:cubicBezTo>
                  <a:cubicBezTo>
                    <a:pt x="712" y="9074"/>
                    <a:pt x="1068" y="9216"/>
                    <a:pt x="1566" y="9252"/>
                  </a:cubicBezTo>
                  <a:cubicBezTo>
                    <a:pt x="1768" y="9260"/>
                    <a:pt x="1969" y="9265"/>
                    <a:pt x="2171" y="9265"/>
                  </a:cubicBezTo>
                  <a:cubicBezTo>
                    <a:pt x="2825" y="9265"/>
                    <a:pt x="3484" y="9218"/>
                    <a:pt x="4163" y="9110"/>
                  </a:cubicBezTo>
                  <a:cubicBezTo>
                    <a:pt x="5089" y="8967"/>
                    <a:pt x="5978" y="8789"/>
                    <a:pt x="6939" y="8540"/>
                  </a:cubicBezTo>
                  <a:cubicBezTo>
                    <a:pt x="7045" y="8540"/>
                    <a:pt x="7223" y="8469"/>
                    <a:pt x="7366" y="8434"/>
                  </a:cubicBezTo>
                  <a:cubicBezTo>
                    <a:pt x="7579" y="8327"/>
                    <a:pt x="7722" y="8256"/>
                    <a:pt x="7899" y="8185"/>
                  </a:cubicBezTo>
                  <a:cubicBezTo>
                    <a:pt x="8042" y="8113"/>
                    <a:pt x="8184" y="8007"/>
                    <a:pt x="8326" y="7935"/>
                  </a:cubicBezTo>
                  <a:cubicBezTo>
                    <a:pt x="8433" y="7864"/>
                    <a:pt x="8469" y="7793"/>
                    <a:pt x="8469" y="7758"/>
                  </a:cubicBezTo>
                  <a:cubicBezTo>
                    <a:pt x="8504" y="7580"/>
                    <a:pt x="8469" y="7473"/>
                    <a:pt x="8362" y="7366"/>
                  </a:cubicBezTo>
                  <a:cubicBezTo>
                    <a:pt x="8291" y="7259"/>
                    <a:pt x="8184" y="7224"/>
                    <a:pt x="8042" y="7188"/>
                  </a:cubicBezTo>
                  <a:cubicBezTo>
                    <a:pt x="7941" y="7163"/>
                    <a:pt x="7840" y="7138"/>
                    <a:pt x="7727" y="7138"/>
                  </a:cubicBezTo>
                  <a:cubicBezTo>
                    <a:pt x="7680" y="7138"/>
                    <a:pt x="7631" y="7142"/>
                    <a:pt x="7579" y="7153"/>
                  </a:cubicBezTo>
                  <a:cubicBezTo>
                    <a:pt x="7401" y="7153"/>
                    <a:pt x="7223" y="7153"/>
                    <a:pt x="7045" y="7188"/>
                  </a:cubicBezTo>
                  <a:cubicBezTo>
                    <a:pt x="6725" y="7224"/>
                    <a:pt x="6334" y="7295"/>
                    <a:pt x="5836" y="7366"/>
                  </a:cubicBezTo>
                  <a:cubicBezTo>
                    <a:pt x="5373" y="7437"/>
                    <a:pt x="4911" y="7509"/>
                    <a:pt x="4377" y="7580"/>
                  </a:cubicBezTo>
                  <a:cubicBezTo>
                    <a:pt x="3879" y="7651"/>
                    <a:pt x="3381" y="7686"/>
                    <a:pt x="2883" y="7722"/>
                  </a:cubicBezTo>
                  <a:cubicBezTo>
                    <a:pt x="2651" y="7740"/>
                    <a:pt x="2429" y="7749"/>
                    <a:pt x="2224" y="7749"/>
                  </a:cubicBezTo>
                  <a:cubicBezTo>
                    <a:pt x="2020" y="7749"/>
                    <a:pt x="1833" y="7740"/>
                    <a:pt x="1673" y="7722"/>
                  </a:cubicBezTo>
                  <a:cubicBezTo>
                    <a:pt x="1708" y="6975"/>
                    <a:pt x="1744" y="6192"/>
                    <a:pt x="1851" y="5445"/>
                  </a:cubicBezTo>
                  <a:cubicBezTo>
                    <a:pt x="2562" y="5409"/>
                    <a:pt x="3274" y="5374"/>
                    <a:pt x="3986" y="5338"/>
                  </a:cubicBezTo>
                  <a:cubicBezTo>
                    <a:pt x="4697" y="5302"/>
                    <a:pt x="5373" y="5267"/>
                    <a:pt x="6049" y="5231"/>
                  </a:cubicBezTo>
                  <a:cubicBezTo>
                    <a:pt x="6441" y="5196"/>
                    <a:pt x="6725" y="5160"/>
                    <a:pt x="6903" y="5018"/>
                  </a:cubicBezTo>
                  <a:cubicBezTo>
                    <a:pt x="7081" y="4876"/>
                    <a:pt x="7152" y="4733"/>
                    <a:pt x="7117" y="4591"/>
                  </a:cubicBezTo>
                  <a:cubicBezTo>
                    <a:pt x="6903" y="4342"/>
                    <a:pt x="6654" y="4128"/>
                    <a:pt x="6369" y="3986"/>
                  </a:cubicBezTo>
                  <a:cubicBezTo>
                    <a:pt x="6085" y="3879"/>
                    <a:pt x="5765" y="3808"/>
                    <a:pt x="5480" y="3808"/>
                  </a:cubicBezTo>
                  <a:cubicBezTo>
                    <a:pt x="5089" y="3808"/>
                    <a:pt x="4555" y="3844"/>
                    <a:pt x="3914" y="3879"/>
                  </a:cubicBezTo>
                  <a:cubicBezTo>
                    <a:pt x="3238" y="3879"/>
                    <a:pt x="2598" y="3915"/>
                    <a:pt x="1993" y="3986"/>
                  </a:cubicBezTo>
                  <a:lnTo>
                    <a:pt x="2135" y="2847"/>
                  </a:lnTo>
                  <a:cubicBezTo>
                    <a:pt x="2171" y="2456"/>
                    <a:pt x="2206" y="2065"/>
                    <a:pt x="2278" y="1709"/>
                  </a:cubicBezTo>
                  <a:cubicBezTo>
                    <a:pt x="2278" y="1673"/>
                    <a:pt x="2278" y="1638"/>
                    <a:pt x="2278" y="1602"/>
                  </a:cubicBezTo>
                  <a:lnTo>
                    <a:pt x="2278" y="1495"/>
                  </a:lnTo>
                  <a:cubicBezTo>
                    <a:pt x="2562" y="1495"/>
                    <a:pt x="2883" y="1460"/>
                    <a:pt x="3203" y="1460"/>
                  </a:cubicBezTo>
                  <a:cubicBezTo>
                    <a:pt x="3559" y="1460"/>
                    <a:pt x="3879" y="1424"/>
                    <a:pt x="4199" y="1424"/>
                  </a:cubicBezTo>
                  <a:cubicBezTo>
                    <a:pt x="4555" y="1389"/>
                    <a:pt x="4875" y="1389"/>
                    <a:pt x="5195" y="1389"/>
                  </a:cubicBezTo>
                  <a:cubicBezTo>
                    <a:pt x="5515" y="1353"/>
                    <a:pt x="5765" y="1353"/>
                    <a:pt x="6014" y="1317"/>
                  </a:cubicBezTo>
                  <a:cubicBezTo>
                    <a:pt x="6227" y="1317"/>
                    <a:pt x="6405" y="1282"/>
                    <a:pt x="6547" y="1175"/>
                  </a:cubicBezTo>
                  <a:cubicBezTo>
                    <a:pt x="6690" y="1068"/>
                    <a:pt x="6761" y="926"/>
                    <a:pt x="6725" y="713"/>
                  </a:cubicBezTo>
                  <a:cubicBezTo>
                    <a:pt x="6476" y="464"/>
                    <a:pt x="6227" y="250"/>
                    <a:pt x="5942" y="143"/>
                  </a:cubicBezTo>
                  <a:cubicBezTo>
                    <a:pt x="5658" y="37"/>
                    <a:pt x="5373" y="1"/>
                    <a:pt x="50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45"/>
            <p:cNvSpPr/>
            <p:nvPr/>
          </p:nvSpPr>
          <p:spPr>
            <a:xfrm>
              <a:off x="5888900" y="1037725"/>
              <a:ext cx="1261375" cy="1887525"/>
            </a:xfrm>
            <a:custGeom>
              <a:rect b="b" l="l" r="r" t="t"/>
              <a:pathLst>
                <a:path extrusionOk="0" h="75501" w="50455">
                  <a:moveTo>
                    <a:pt x="22029" y="1113"/>
                  </a:moveTo>
                  <a:cubicBezTo>
                    <a:pt x="22266" y="1113"/>
                    <a:pt x="22511" y="1138"/>
                    <a:pt x="22737" y="1164"/>
                  </a:cubicBezTo>
                  <a:lnTo>
                    <a:pt x="24338" y="1342"/>
                  </a:lnTo>
                  <a:cubicBezTo>
                    <a:pt x="25263" y="1484"/>
                    <a:pt x="26188" y="1591"/>
                    <a:pt x="27113" y="1733"/>
                  </a:cubicBezTo>
                  <a:lnTo>
                    <a:pt x="32806" y="2445"/>
                  </a:lnTo>
                  <a:lnTo>
                    <a:pt x="34265" y="2658"/>
                  </a:lnTo>
                  <a:cubicBezTo>
                    <a:pt x="34372" y="2658"/>
                    <a:pt x="34585" y="2658"/>
                    <a:pt x="34692" y="2729"/>
                  </a:cubicBezTo>
                  <a:cubicBezTo>
                    <a:pt x="34799" y="2836"/>
                    <a:pt x="34799" y="3085"/>
                    <a:pt x="34834" y="3227"/>
                  </a:cubicBezTo>
                  <a:cubicBezTo>
                    <a:pt x="34906" y="4010"/>
                    <a:pt x="34941" y="4793"/>
                    <a:pt x="34870" y="5576"/>
                  </a:cubicBezTo>
                  <a:cubicBezTo>
                    <a:pt x="34834" y="7141"/>
                    <a:pt x="34657" y="8814"/>
                    <a:pt x="35155" y="10308"/>
                  </a:cubicBezTo>
                  <a:cubicBezTo>
                    <a:pt x="35617" y="11767"/>
                    <a:pt x="36614" y="12976"/>
                    <a:pt x="37894" y="13759"/>
                  </a:cubicBezTo>
                  <a:cubicBezTo>
                    <a:pt x="39104" y="14542"/>
                    <a:pt x="40492" y="15040"/>
                    <a:pt x="41808" y="15645"/>
                  </a:cubicBezTo>
                  <a:cubicBezTo>
                    <a:pt x="44335" y="16784"/>
                    <a:pt x="46932" y="18349"/>
                    <a:pt x="48320" y="20840"/>
                  </a:cubicBezTo>
                  <a:cubicBezTo>
                    <a:pt x="49956" y="23829"/>
                    <a:pt x="49102" y="27422"/>
                    <a:pt x="48640" y="30589"/>
                  </a:cubicBezTo>
                  <a:cubicBezTo>
                    <a:pt x="47501" y="38168"/>
                    <a:pt x="46363" y="45711"/>
                    <a:pt x="44904" y="53183"/>
                  </a:cubicBezTo>
                  <a:cubicBezTo>
                    <a:pt x="44157" y="56954"/>
                    <a:pt x="43374" y="60690"/>
                    <a:pt x="42413" y="64391"/>
                  </a:cubicBezTo>
                  <a:cubicBezTo>
                    <a:pt x="41666" y="67344"/>
                    <a:pt x="40776" y="70511"/>
                    <a:pt x="38001" y="72183"/>
                  </a:cubicBezTo>
                  <a:cubicBezTo>
                    <a:pt x="35333" y="73784"/>
                    <a:pt x="32059" y="74033"/>
                    <a:pt x="29035" y="74140"/>
                  </a:cubicBezTo>
                  <a:cubicBezTo>
                    <a:pt x="28500" y="74156"/>
                    <a:pt x="27964" y="74164"/>
                    <a:pt x="27428" y="74164"/>
                  </a:cubicBezTo>
                  <a:cubicBezTo>
                    <a:pt x="24363" y="74164"/>
                    <a:pt x="21287" y="73902"/>
                    <a:pt x="18289" y="73357"/>
                  </a:cubicBezTo>
                  <a:cubicBezTo>
                    <a:pt x="14731" y="72717"/>
                    <a:pt x="11244" y="71649"/>
                    <a:pt x="7935" y="70226"/>
                  </a:cubicBezTo>
                  <a:cubicBezTo>
                    <a:pt x="6441" y="69621"/>
                    <a:pt x="5124" y="68732"/>
                    <a:pt x="4021" y="67558"/>
                  </a:cubicBezTo>
                  <a:cubicBezTo>
                    <a:pt x="3132" y="66526"/>
                    <a:pt x="2491" y="65316"/>
                    <a:pt x="2100" y="63999"/>
                  </a:cubicBezTo>
                  <a:cubicBezTo>
                    <a:pt x="1211" y="61011"/>
                    <a:pt x="1246" y="57844"/>
                    <a:pt x="1211" y="54748"/>
                  </a:cubicBezTo>
                  <a:cubicBezTo>
                    <a:pt x="1175" y="50906"/>
                    <a:pt x="1211" y="47099"/>
                    <a:pt x="1353" y="43256"/>
                  </a:cubicBezTo>
                  <a:cubicBezTo>
                    <a:pt x="1495" y="39413"/>
                    <a:pt x="1744" y="35570"/>
                    <a:pt x="2029" y="31692"/>
                  </a:cubicBezTo>
                  <a:cubicBezTo>
                    <a:pt x="2207" y="29913"/>
                    <a:pt x="2349" y="28098"/>
                    <a:pt x="2563" y="26319"/>
                  </a:cubicBezTo>
                  <a:cubicBezTo>
                    <a:pt x="2741" y="24718"/>
                    <a:pt x="3096" y="23117"/>
                    <a:pt x="3630" y="21623"/>
                  </a:cubicBezTo>
                  <a:cubicBezTo>
                    <a:pt x="4164" y="20164"/>
                    <a:pt x="5018" y="18883"/>
                    <a:pt x="6121" y="17780"/>
                  </a:cubicBezTo>
                  <a:cubicBezTo>
                    <a:pt x="7153" y="16819"/>
                    <a:pt x="8327" y="16001"/>
                    <a:pt x="9572" y="15325"/>
                  </a:cubicBezTo>
                  <a:cubicBezTo>
                    <a:pt x="11600" y="14151"/>
                    <a:pt x="13771" y="13226"/>
                    <a:pt x="15692" y="11945"/>
                  </a:cubicBezTo>
                  <a:cubicBezTo>
                    <a:pt x="17435" y="10806"/>
                    <a:pt x="19037" y="9667"/>
                    <a:pt x="19748" y="7604"/>
                  </a:cubicBezTo>
                  <a:cubicBezTo>
                    <a:pt x="20140" y="6252"/>
                    <a:pt x="20424" y="4828"/>
                    <a:pt x="20567" y="3370"/>
                  </a:cubicBezTo>
                  <a:cubicBezTo>
                    <a:pt x="20673" y="2622"/>
                    <a:pt x="20780" y="1306"/>
                    <a:pt x="21741" y="1128"/>
                  </a:cubicBezTo>
                  <a:cubicBezTo>
                    <a:pt x="21834" y="1118"/>
                    <a:pt x="21931" y="1113"/>
                    <a:pt x="22029" y="1113"/>
                  </a:cubicBezTo>
                  <a:close/>
                  <a:moveTo>
                    <a:pt x="22090" y="1"/>
                  </a:moveTo>
                  <a:cubicBezTo>
                    <a:pt x="21646" y="1"/>
                    <a:pt x="21209" y="74"/>
                    <a:pt x="20816" y="310"/>
                  </a:cubicBezTo>
                  <a:cubicBezTo>
                    <a:pt x="19677" y="1021"/>
                    <a:pt x="19606" y="2516"/>
                    <a:pt x="19535" y="3690"/>
                  </a:cubicBezTo>
                  <a:cubicBezTo>
                    <a:pt x="19499" y="5220"/>
                    <a:pt x="19321" y="6785"/>
                    <a:pt x="18574" y="8137"/>
                  </a:cubicBezTo>
                  <a:cubicBezTo>
                    <a:pt x="17329" y="10450"/>
                    <a:pt x="14340" y="11696"/>
                    <a:pt x="12098" y="12834"/>
                  </a:cubicBezTo>
                  <a:cubicBezTo>
                    <a:pt x="9430" y="14151"/>
                    <a:pt x="6654" y="15467"/>
                    <a:pt x="4626" y="17744"/>
                  </a:cubicBezTo>
                  <a:cubicBezTo>
                    <a:pt x="2349" y="20306"/>
                    <a:pt x="1673" y="23757"/>
                    <a:pt x="1317" y="27067"/>
                  </a:cubicBezTo>
                  <a:cubicBezTo>
                    <a:pt x="855" y="30945"/>
                    <a:pt x="606" y="34823"/>
                    <a:pt x="392" y="38701"/>
                  </a:cubicBezTo>
                  <a:cubicBezTo>
                    <a:pt x="179" y="42580"/>
                    <a:pt x="72" y="46600"/>
                    <a:pt x="36" y="50514"/>
                  </a:cubicBezTo>
                  <a:cubicBezTo>
                    <a:pt x="1" y="52507"/>
                    <a:pt x="1" y="54499"/>
                    <a:pt x="36" y="56492"/>
                  </a:cubicBezTo>
                  <a:cubicBezTo>
                    <a:pt x="36" y="58022"/>
                    <a:pt x="108" y="59552"/>
                    <a:pt x="285" y="61082"/>
                  </a:cubicBezTo>
                  <a:cubicBezTo>
                    <a:pt x="641" y="64071"/>
                    <a:pt x="1638" y="67095"/>
                    <a:pt x="3915" y="69194"/>
                  </a:cubicBezTo>
                  <a:cubicBezTo>
                    <a:pt x="5231" y="70297"/>
                    <a:pt x="6726" y="71151"/>
                    <a:pt x="8327" y="71756"/>
                  </a:cubicBezTo>
                  <a:cubicBezTo>
                    <a:pt x="10035" y="72468"/>
                    <a:pt x="11814" y="73073"/>
                    <a:pt x="13593" y="73571"/>
                  </a:cubicBezTo>
                  <a:cubicBezTo>
                    <a:pt x="17222" y="74603"/>
                    <a:pt x="20958" y="75243"/>
                    <a:pt x="24729" y="75421"/>
                  </a:cubicBezTo>
                  <a:cubicBezTo>
                    <a:pt x="25672" y="75474"/>
                    <a:pt x="26615" y="75501"/>
                    <a:pt x="27558" y="75501"/>
                  </a:cubicBezTo>
                  <a:cubicBezTo>
                    <a:pt x="28501" y="75501"/>
                    <a:pt x="29444" y="75474"/>
                    <a:pt x="30387" y="75421"/>
                  </a:cubicBezTo>
                  <a:cubicBezTo>
                    <a:pt x="31988" y="75385"/>
                    <a:pt x="33589" y="75172"/>
                    <a:pt x="35190" y="74816"/>
                  </a:cubicBezTo>
                  <a:cubicBezTo>
                    <a:pt x="36685" y="74460"/>
                    <a:pt x="38143" y="73820"/>
                    <a:pt x="39424" y="72895"/>
                  </a:cubicBezTo>
                  <a:cubicBezTo>
                    <a:pt x="40741" y="71898"/>
                    <a:pt x="41737" y="70582"/>
                    <a:pt x="42413" y="69052"/>
                  </a:cubicBezTo>
                  <a:cubicBezTo>
                    <a:pt x="43018" y="67486"/>
                    <a:pt x="43516" y="65885"/>
                    <a:pt x="43872" y="64213"/>
                  </a:cubicBezTo>
                  <a:cubicBezTo>
                    <a:pt x="44335" y="62292"/>
                    <a:pt x="44762" y="60370"/>
                    <a:pt x="45153" y="58449"/>
                  </a:cubicBezTo>
                  <a:cubicBezTo>
                    <a:pt x="46790" y="50763"/>
                    <a:pt x="48035" y="43007"/>
                    <a:pt x="49138" y="35250"/>
                  </a:cubicBezTo>
                  <a:cubicBezTo>
                    <a:pt x="49423" y="33293"/>
                    <a:pt x="49707" y="31372"/>
                    <a:pt x="49992" y="29415"/>
                  </a:cubicBezTo>
                  <a:cubicBezTo>
                    <a:pt x="50312" y="27707"/>
                    <a:pt x="50454" y="25928"/>
                    <a:pt x="50419" y="24184"/>
                  </a:cubicBezTo>
                  <a:cubicBezTo>
                    <a:pt x="50312" y="22548"/>
                    <a:pt x="49778" y="20947"/>
                    <a:pt x="48889" y="19559"/>
                  </a:cubicBezTo>
                  <a:cubicBezTo>
                    <a:pt x="48035" y="18349"/>
                    <a:pt x="47003" y="17282"/>
                    <a:pt x="45758" y="16463"/>
                  </a:cubicBezTo>
                  <a:cubicBezTo>
                    <a:pt x="44512" y="15645"/>
                    <a:pt x="43196" y="14933"/>
                    <a:pt x="41844" y="14364"/>
                  </a:cubicBezTo>
                  <a:cubicBezTo>
                    <a:pt x="40492" y="13759"/>
                    <a:pt x="39069" y="13261"/>
                    <a:pt x="37894" y="12300"/>
                  </a:cubicBezTo>
                  <a:cubicBezTo>
                    <a:pt x="36720" y="11375"/>
                    <a:pt x="36009" y="9952"/>
                    <a:pt x="36009" y="8422"/>
                  </a:cubicBezTo>
                  <a:cubicBezTo>
                    <a:pt x="35937" y="6785"/>
                    <a:pt x="36222" y="5149"/>
                    <a:pt x="36080" y="3548"/>
                  </a:cubicBezTo>
                  <a:cubicBezTo>
                    <a:pt x="36009" y="2729"/>
                    <a:pt x="35831" y="1804"/>
                    <a:pt x="34906" y="1555"/>
                  </a:cubicBezTo>
                  <a:cubicBezTo>
                    <a:pt x="34443" y="1484"/>
                    <a:pt x="33981" y="1413"/>
                    <a:pt x="33518" y="1377"/>
                  </a:cubicBezTo>
                  <a:lnTo>
                    <a:pt x="31988" y="1199"/>
                  </a:lnTo>
                  <a:lnTo>
                    <a:pt x="26153" y="488"/>
                  </a:lnTo>
                  <a:cubicBezTo>
                    <a:pt x="25156" y="381"/>
                    <a:pt x="24160" y="239"/>
                    <a:pt x="23164" y="96"/>
                  </a:cubicBezTo>
                  <a:cubicBezTo>
                    <a:pt x="22814" y="48"/>
                    <a:pt x="22450" y="1"/>
                    <a:pt x="220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45"/>
            <p:cNvSpPr/>
            <p:nvPr/>
          </p:nvSpPr>
          <p:spPr>
            <a:xfrm>
              <a:off x="6316775" y="779325"/>
              <a:ext cx="552400" cy="345675"/>
            </a:xfrm>
            <a:custGeom>
              <a:rect b="b" l="l" r="r" t="t"/>
              <a:pathLst>
                <a:path extrusionOk="0" h="13827" w="22096">
                  <a:moveTo>
                    <a:pt x="3593" y="1"/>
                  </a:moveTo>
                  <a:cubicBezTo>
                    <a:pt x="3273" y="1"/>
                    <a:pt x="2961" y="61"/>
                    <a:pt x="2669" y="221"/>
                  </a:cubicBezTo>
                  <a:cubicBezTo>
                    <a:pt x="1708" y="825"/>
                    <a:pt x="1281" y="3209"/>
                    <a:pt x="1139" y="4277"/>
                  </a:cubicBezTo>
                  <a:cubicBezTo>
                    <a:pt x="961" y="5664"/>
                    <a:pt x="747" y="7016"/>
                    <a:pt x="569" y="8404"/>
                  </a:cubicBezTo>
                  <a:cubicBezTo>
                    <a:pt x="0" y="12460"/>
                    <a:pt x="3487" y="11428"/>
                    <a:pt x="6191" y="11784"/>
                  </a:cubicBezTo>
                  <a:cubicBezTo>
                    <a:pt x="10532" y="12389"/>
                    <a:pt x="14909" y="12923"/>
                    <a:pt x="19249" y="13634"/>
                  </a:cubicBezTo>
                  <a:lnTo>
                    <a:pt x="20139" y="13777"/>
                  </a:lnTo>
                  <a:cubicBezTo>
                    <a:pt x="20292" y="13805"/>
                    <a:pt x="20461" y="13827"/>
                    <a:pt x="20627" y="13827"/>
                  </a:cubicBezTo>
                  <a:cubicBezTo>
                    <a:pt x="20887" y="13827"/>
                    <a:pt x="21140" y="13772"/>
                    <a:pt x="21313" y="13599"/>
                  </a:cubicBezTo>
                  <a:cubicBezTo>
                    <a:pt x="21491" y="13350"/>
                    <a:pt x="21562" y="13101"/>
                    <a:pt x="21562" y="12852"/>
                  </a:cubicBezTo>
                  <a:cubicBezTo>
                    <a:pt x="21882" y="9721"/>
                    <a:pt x="22025" y="6661"/>
                    <a:pt x="22096" y="3530"/>
                  </a:cubicBezTo>
                  <a:cubicBezTo>
                    <a:pt x="22096" y="2960"/>
                    <a:pt x="22096" y="2355"/>
                    <a:pt x="21705" y="1964"/>
                  </a:cubicBezTo>
                  <a:cubicBezTo>
                    <a:pt x="21454" y="1730"/>
                    <a:pt x="21132" y="1661"/>
                    <a:pt x="20784" y="1661"/>
                  </a:cubicBezTo>
                  <a:cubicBezTo>
                    <a:pt x="20391" y="1661"/>
                    <a:pt x="19966" y="1748"/>
                    <a:pt x="19570" y="1786"/>
                  </a:cubicBezTo>
                  <a:cubicBezTo>
                    <a:pt x="19448" y="1791"/>
                    <a:pt x="19326" y="1793"/>
                    <a:pt x="19205" y="1793"/>
                  </a:cubicBezTo>
                  <a:cubicBezTo>
                    <a:pt x="18375" y="1793"/>
                    <a:pt x="17571" y="1688"/>
                    <a:pt x="16794" y="1501"/>
                  </a:cubicBezTo>
                  <a:cubicBezTo>
                    <a:pt x="12952" y="825"/>
                    <a:pt x="8931" y="1395"/>
                    <a:pt x="5231" y="327"/>
                  </a:cubicBezTo>
                  <a:cubicBezTo>
                    <a:pt x="4695" y="171"/>
                    <a:pt x="4132" y="1"/>
                    <a:pt x="3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45"/>
            <p:cNvSpPr/>
            <p:nvPr/>
          </p:nvSpPr>
          <p:spPr>
            <a:xfrm>
              <a:off x="6388225" y="1133475"/>
              <a:ext cx="406250" cy="78350"/>
            </a:xfrm>
            <a:custGeom>
              <a:rect b="b" l="l" r="r" t="t"/>
              <a:pathLst>
                <a:path extrusionOk="0" h="3134" w="16250">
                  <a:moveTo>
                    <a:pt x="347" y="0"/>
                  </a:moveTo>
                  <a:cubicBezTo>
                    <a:pt x="88" y="0"/>
                    <a:pt x="0" y="396"/>
                    <a:pt x="273" y="465"/>
                  </a:cubicBezTo>
                  <a:lnTo>
                    <a:pt x="309" y="465"/>
                  </a:lnTo>
                  <a:cubicBezTo>
                    <a:pt x="771" y="643"/>
                    <a:pt x="1270" y="749"/>
                    <a:pt x="1803" y="821"/>
                  </a:cubicBezTo>
                  <a:cubicBezTo>
                    <a:pt x="2301" y="927"/>
                    <a:pt x="2800" y="1034"/>
                    <a:pt x="3298" y="1105"/>
                  </a:cubicBezTo>
                  <a:cubicBezTo>
                    <a:pt x="4294" y="1283"/>
                    <a:pt x="5326" y="1461"/>
                    <a:pt x="6322" y="1639"/>
                  </a:cubicBezTo>
                  <a:cubicBezTo>
                    <a:pt x="8315" y="1959"/>
                    <a:pt x="10343" y="2315"/>
                    <a:pt x="12335" y="2635"/>
                  </a:cubicBezTo>
                  <a:cubicBezTo>
                    <a:pt x="13509" y="2849"/>
                    <a:pt x="14648" y="3027"/>
                    <a:pt x="15822" y="3133"/>
                  </a:cubicBezTo>
                  <a:cubicBezTo>
                    <a:pt x="16142" y="3133"/>
                    <a:pt x="16249" y="2635"/>
                    <a:pt x="15929" y="2564"/>
                  </a:cubicBezTo>
                  <a:cubicBezTo>
                    <a:pt x="14933" y="2315"/>
                    <a:pt x="13936" y="2208"/>
                    <a:pt x="12905" y="2030"/>
                  </a:cubicBezTo>
                  <a:lnTo>
                    <a:pt x="9880" y="1568"/>
                  </a:lnTo>
                  <a:cubicBezTo>
                    <a:pt x="7852" y="1248"/>
                    <a:pt x="5860" y="892"/>
                    <a:pt x="3867" y="536"/>
                  </a:cubicBezTo>
                  <a:lnTo>
                    <a:pt x="2159" y="216"/>
                  </a:lnTo>
                  <a:cubicBezTo>
                    <a:pt x="1554" y="109"/>
                    <a:pt x="985" y="2"/>
                    <a:pt x="380" y="2"/>
                  </a:cubicBezTo>
                  <a:cubicBezTo>
                    <a:pt x="369" y="1"/>
                    <a:pt x="358" y="0"/>
                    <a:pt x="3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45"/>
            <p:cNvSpPr/>
            <p:nvPr/>
          </p:nvSpPr>
          <p:spPr>
            <a:xfrm>
              <a:off x="6423500" y="1093150"/>
              <a:ext cx="11600" cy="54075"/>
            </a:xfrm>
            <a:custGeom>
              <a:rect b="b" l="l" r="r" t="t"/>
              <a:pathLst>
                <a:path extrusionOk="0" h="2163" w="464">
                  <a:moveTo>
                    <a:pt x="262" y="0"/>
                  </a:moveTo>
                  <a:cubicBezTo>
                    <a:pt x="187" y="0"/>
                    <a:pt x="108" y="46"/>
                    <a:pt x="108" y="121"/>
                  </a:cubicBezTo>
                  <a:lnTo>
                    <a:pt x="108" y="156"/>
                  </a:lnTo>
                  <a:cubicBezTo>
                    <a:pt x="72" y="477"/>
                    <a:pt x="72" y="761"/>
                    <a:pt x="36" y="1081"/>
                  </a:cubicBezTo>
                  <a:lnTo>
                    <a:pt x="36" y="1544"/>
                  </a:lnTo>
                  <a:cubicBezTo>
                    <a:pt x="1" y="1722"/>
                    <a:pt x="36" y="1900"/>
                    <a:pt x="72" y="2042"/>
                  </a:cubicBezTo>
                  <a:cubicBezTo>
                    <a:pt x="89" y="2126"/>
                    <a:pt x="161" y="2163"/>
                    <a:pt x="237" y="2163"/>
                  </a:cubicBezTo>
                  <a:cubicBezTo>
                    <a:pt x="321" y="2163"/>
                    <a:pt x="409" y="2117"/>
                    <a:pt x="428" y="2042"/>
                  </a:cubicBezTo>
                  <a:cubicBezTo>
                    <a:pt x="463" y="1900"/>
                    <a:pt x="463" y="1722"/>
                    <a:pt x="428" y="1580"/>
                  </a:cubicBezTo>
                  <a:lnTo>
                    <a:pt x="428" y="1081"/>
                  </a:lnTo>
                  <a:cubicBezTo>
                    <a:pt x="428" y="761"/>
                    <a:pt x="428" y="441"/>
                    <a:pt x="392" y="121"/>
                  </a:cubicBezTo>
                  <a:cubicBezTo>
                    <a:pt x="392" y="37"/>
                    <a:pt x="329" y="0"/>
                    <a:pt x="2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45"/>
            <p:cNvSpPr/>
            <p:nvPr/>
          </p:nvSpPr>
          <p:spPr>
            <a:xfrm>
              <a:off x="6442450" y="1096700"/>
              <a:ext cx="14875" cy="58650"/>
            </a:xfrm>
            <a:custGeom>
              <a:rect b="b" l="l" r="r" t="t"/>
              <a:pathLst>
                <a:path extrusionOk="0" h="2346" w="595">
                  <a:moveTo>
                    <a:pt x="479" y="1"/>
                  </a:moveTo>
                  <a:cubicBezTo>
                    <a:pt x="429" y="1"/>
                    <a:pt x="381" y="37"/>
                    <a:pt x="381" y="121"/>
                  </a:cubicBezTo>
                  <a:lnTo>
                    <a:pt x="381" y="86"/>
                  </a:lnTo>
                  <a:cubicBezTo>
                    <a:pt x="381" y="441"/>
                    <a:pt x="346" y="762"/>
                    <a:pt x="275" y="1082"/>
                  </a:cubicBezTo>
                  <a:cubicBezTo>
                    <a:pt x="239" y="1438"/>
                    <a:pt x="168" y="1758"/>
                    <a:pt x="61" y="2078"/>
                  </a:cubicBezTo>
                  <a:cubicBezTo>
                    <a:pt x="0" y="2241"/>
                    <a:pt x="125" y="2345"/>
                    <a:pt x="250" y="2345"/>
                  </a:cubicBezTo>
                  <a:cubicBezTo>
                    <a:pt x="344" y="2345"/>
                    <a:pt x="437" y="2286"/>
                    <a:pt x="453" y="2149"/>
                  </a:cubicBezTo>
                  <a:cubicBezTo>
                    <a:pt x="488" y="1865"/>
                    <a:pt x="559" y="1473"/>
                    <a:pt x="559" y="1117"/>
                  </a:cubicBezTo>
                  <a:cubicBezTo>
                    <a:pt x="595" y="797"/>
                    <a:pt x="595" y="441"/>
                    <a:pt x="595" y="121"/>
                  </a:cubicBezTo>
                  <a:cubicBezTo>
                    <a:pt x="595" y="46"/>
                    <a:pt x="536" y="1"/>
                    <a:pt x="4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45"/>
            <p:cNvSpPr/>
            <p:nvPr/>
          </p:nvSpPr>
          <p:spPr>
            <a:xfrm>
              <a:off x="6467975" y="1091925"/>
              <a:ext cx="15150" cy="66075"/>
            </a:xfrm>
            <a:custGeom>
              <a:rect b="b" l="l" r="r" t="t"/>
              <a:pathLst>
                <a:path extrusionOk="0" h="2643" w="606">
                  <a:moveTo>
                    <a:pt x="463" y="1"/>
                  </a:moveTo>
                  <a:cubicBezTo>
                    <a:pt x="392" y="1"/>
                    <a:pt x="321" y="45"/>
                    <a:pt x="321" y="134"/>
                  </a:cubicBezTo>
                  <a:lnTo>
                    <a:pt x="286" y="134"/>
                  </a:lnTo>
                  <a:cubicBezTo>
                    <a:pt x="250" y="526"/>
                    <a:pt x="179" y="917"/>
                    <a:pt x="143" y="1308"/>
                  </a:cubicBezTo>
                  <a:lnTo>
                    <a:pt x="37" y="1913"/>
                  </a:lnTo>
                  <a:lnTo>
                    <a:pt x="1" y="2198"/>
                  </a:lnTo>
                  <a:cubicBezTo>
                    <a:pt x="1" y="2305"/>
                    <a:pt x="1" y="2411"/>
                    <a:pt x="1" y="2518"/>
                  </a:cubicBezTo>
                  <a:cubicBezTo>
                    <a:pt x="24" y="2588"/>
                    <a:pt x="108" y="2642"/>
                    <a:pt x="183" y="2642"/>
                  </a:cubicBezTo>
                  <a:cubicBezTo>
                    <a:pt x="223" y="2642"/>
                    <a:pt x="261" y="2627"/>
                    <a:pt x="286" y="2589"/>
                  </a:cubicBezTo>
                  <a:cubicBezTo>
                    <a:pt x="357" y="2376"/>
                    <a:pt x="392" y="2198"/>
                    <a:pt x="392" y="1984"/>
                  </a:cubicBezTo>
                  <a:lnTo>
                    <a:pt x="463" y="1380"/>
                  </a:lnTo>
                  <a:cubicBezTo>
                    <a:pt x="499" y="953"/>
                    <a:pt x="535" y="561"/>
                    <a:pt x="606" y="134"/>
                  </a:cubicBezTo>
                  <a:cubicBezTo>
                    <a:pt x="606" y="45"/>
                    <a:pt x="535" y="1"/>
                    <a:pt x="4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45"/>
            <p:cNvSpPr/>
            <p:nvPr/>
          </p:nvSpPr>
          <p:spPr>
            <a:xfrm>
              <a:off x="6492425" y="1088700"/>
              <a:ext cx="15625" cy="72225"/>
            </a:xfrm>
            <a:custGeom>
              <a:rect b="b" l="l" r="r" t="t"/>
              <a:pathLst>
                <a:path extrusionOk="0" h="2889" w="625">
                  <a:moveTo>
                    <a:pt x="509" y="0"/>
                  </a:moveTo>
                  <a:cubicBezTo>
                    <a:pt x="458" y="0"/>
                    <a:pt x="411" y="37"/>
                    <a:pt x="411" y="121"/>
                  </a:cubicBezTo>
                  <a:lnTo>
                    <a:pt x="411" y="85"/>
                  </a:lnTo>
                  <a:cubicBezTo>
                    <a:pt x="268" y="975"/>
                    <a:pt x="126" y="1829"/>
                    <a:pt x="19" y="2683"/>
                  </a:cubicBezTo>
                  <a:cubicBezTo>
                    <a:pt x="0" y="2816"/>
                    <a:pt x="104" y="2888"/>
                    <a:pt x="204" y="2888"/>
                  </a:cubicBezTo>
                  <a:cubicBezTo>
                    <a:pt x="291" y="2888"/>
                    <a:pt x="375" y="2834"/>
                    <a:pt x="375" y="2718"/>
                  </a:cubicBezTo>
                  <a:cubicBezTo>
                    <a:pt x="482" y="1864"/>
                    <a:pt x="553" y="975"/>
                    <a:pt x="624" y="121"/>
                  </a:cubicBezTo>
                  <a:cubicBezTo>
                    <a:pt x="624" y="46"/>
                    <a:pt x="565" y="0"/>
                    <a:pt x="5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45"/>
            <p:cNvSpPr/>
            <p:nvPr/>
          </p:nvSpPr>
          <p:spPr>
            <a:xfrm>
              <a:off x="6514250" y="1115950"/>
              <a:ext cx="10700" cy="53200"/>
            </a:xfrm>
            <a:custGeom>
              <a:rect b="b" l="l" r="r" t="t"/>
              <a:pathLst>
                <a:path extrusionOk="0" h="2128" w="428">
                  <a:moveTo>
                    <a:pt x="303" y="0"/>
                  </a:moveTo>
                  <a:cubicBezTo>
                    <a:pt x="240" y="0"/>
                    <a:pt x="178" y="45"/>
                    <a:pt x="178" y="134"/>
                  </a:cubicBezTo>
                  <a:lnTo>
                    <a:pt x="214" y="98"/>
                  </a:lnTo>
                  <a:lnTo>
                    <a:pt x="107" y="1023"/>
                  </a:lnTo>
                  <a:cubicBezTo>
                    <a:pt x="107" y="1201"/>
                    <a:pt x="71" y="1344"/>
                    <a:pt x="36" y="1486"/>
                  </a:cubicBezTo>
                  <a:cubicBezTo>
                    <a:pt x="36" y="1628"/>
                    <a:pt x="0" y="1806"/>
                    <a:pt x="0" y="1949"/>
                  </a:cubicBezTo>
                  <a:cubicBezTo>
                    <a:pt x="0" y="2064"/>
                    <a:pt x="94" y="2128"/>
                    <a:pt x="186" y="2128"/>
                  </a:cubicBezTo>
                  <a:cubicBezTo>
                    <a:pt x="263" y="2128"/>
                    <a:pt x="340" y="2082"/>
                    <a:pt x="356" y="1984"/>
                  </a:cubicBezTo>
                  <a:cubicBezTo>
                    <a:pt x="392" y="1842"/>
                    <a:pt x="392" y="1664"/>
                    <a:pt x="392" y="1522"/>
                  </a:cubicBezTo>
                  <a:lnTo>
                    <a:pt x="392" y="1059"/>
                  </a:lnTo>
                  <a:lnTo>
                    <a:pt x="427" y="134"/>
                  </a:lnTo>
                  <a:cubicBezTo>
                    <a:pt x="427" y="45"/>
                    <a:pt x="365" y="0"/>
                    <a:pt x="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45"/>
            <p:cNvSpPr/>
            <p:nvPr/>
          </p:nvSpPr>
          <p:spPr>
            <a:xfrm>
              <a:off x="6537750" y="1113950"/>
              <a:ext cx="13875" cy="50400"/>
            </a:xfrm>
            <a:custGeom>
              <a:rect b="b" l="l" r="r" t="t"/>
              <a:pathLst>
                <a:path extrusionOk="0" h="2016" w="555">
                  <a:moveTo>
                    <a:pt x="443" y="0"/>
                  </a:moveTo>
                  <a:cubicBezTo>
                    <a:pt x="386" y="0"/>
                    <a:pt x="323" y="36"/>
                    <a:pt x="305" y="107"/>
                  </a:cubicBezTo>
                  <a:cubicBezTo>
                    <a:pt x="270" y="392"/>
                    <a:pt x="234" y="676"/>
                    <a:pt x="163" y="961"/>
                  </a:cubicBezTo>
                  <a:cubicBezTo>
                    <a:pt x="128" y="1103"/>
                    <a:pt x="128" y="1246"/>
                    <a:pt x="92" y="1388"/>
                  </a:cubicBezTo>
                  <a:cubicBezTo>
                    <a:pt x="92" y="1459"/>
                    <a:pt x="92" y="1530"/>
                    <a:pt x="56" y="1602"/>
                  </a:cubicBezTo>
                  <a:cubicBezTo>
                    <a:pt x="21" y="1673"/>
                    <a:pt x="21" y="1744"/>
                    <a:pt x="21" y="1815"/>
                  </a:cubicBezTo>
                  <a:cubicBezTo>
                    <a:pt x="0" y="1939"/>
                    <a:pt x="100" y="2015"/>
                    <a:pt x="201" y="2015"/>
                  </a:cubicBezTo>
                  <a:cubicBezTo>
                    <a:pt x="273" y="2015"/>
                    <a:pt x="347" y="1976"/>
                    <a:pt x="377" y="1886"/>
                  </a:cubicBezTo>
                  <a:cubicBezTo>
                    <a:pt x="377" y="1744"/>
                    <a:pt x="412" y="1602"/>
                    <a:pt x="412" y="1459"/>
                  </a:cubicBezTo>
                  <a:cubicBezTo>
                    <a:pt x="412" y="1281"/>
                    <a:pt x="448" y="1139"/>
                    <a:pt x="448" y="997"/>
                  </a:cubicBezTo>
                  <a:cubicBezTo>
                    <a:pt x="483" y="712"/>
                    <a:pt x="519" y="427"/>
                    <a:pt x="555" y="107"/>
                  </a:cubicBezTo>
                  <a:cubicBezTo>
                    <a:pt x="555" y="36"/>
                    <a:pt x="501" y="0"/>
                    <a:pt x="4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45"/>
            <p:cNvSpPr/>
            <p:nvPr/>
          </p:nvSpPr>
          <p:spPr>
            <a:xfrm>
              <a:off x="6563575" y="1105950"/>
              <a:ext cx="11175" cy="62975"/>
            </a:xfrm>
            <a:custGeom>
              <a:rect b="b" l="l" r="r" t="t"/>
              <a:pathLst>
                <a:path extrusionOk="0" h="2519" w="447">
                  <a:moveTo>
                    <a:pt x="340" y="0"/>
                  </a:moveTo>
                  <a:cubicBezTo>
                    <a:pt x="287" y="0"/>
                    <a:pt x="233" y="36"/>
                    <a:pt x="233" y="107"/>
                  </a:cubicBezTo>
                  <a:lnTo>
                    <a:pt x="269" y="107"/>
                  </a:lnTo>
                  <a:cubicBezTo>
                    <a:pt x="233" y="463"/>
                    <a:pt x="198" y="819"/>
                    <a:pt x="162" y="1210"/>
                  </a:cubicBezTo>
                  <a:cubicBezTo>
                    <a:pt x="162" y="1388"/>
                    <a:pt x="126" y="1566"/>
                    <a:pt x="91" y="1744"/>
                  </a:cubicBezTo>
                  <a:cubicBezTo>
                    <a:pt x="55" y="1922"/>
                    <a:pt x="20" y="2135"/>
                    <a:pt x="20" y="2313"/>
                  </a:cubicBezTo>
                  <a:cubicBezTo>
                    <a:pt x="1" y="2446"/>
                    <a:pt x="104" y="2519"/>
                    <a:pt x="210" y="2519"/>
                  </a:cubicBezTo>
                  <a:cubicBezTo>
                    <a:pt x="301" y="2519"/>
                    <a:pt x="395" y="2464"/>
                    <a:pt x="411" y="2349"/>
                  </a:cubicBezTo>
                  <a:lnTo>
                    <a:pt x="411" y="1779"/>
                  </a:lnTo>
                  <a:lnTo>
                    <a:pt x="411" y="1210"/>
                  </a:lnTo>
                  <a:cubicBezTo>
                    <a:pt x="411" y="854"/>
                    <a:pt x="447" y="498"/>
                    <a:pt x="447" y="107"/>
                  </a:cubicBezTo>
                  <a:cubicBezTo>
                    <a:pt x="447" y="36"/>
                    <a:pt x="393" y="0"/>
                    <a:pt x="3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45"/>
            <p:cNvSpPr/>
            <p:nvPr/>
          </p:nvSpPr>
          <p:spPr>
            <a:xfrm>
              <a:off x="6588950" y="1129300"/>
              <a:ext cx="11600" cy="47200"/>
            </a:xfrm>
            <a:custGeom>
              <a:rect b="b" l="l" r="r" t="t"/>
              <a:pathLst>
                <a:path extrusionOk="0" h="1888" w="464">
                  <a:moveTo>
                    <a:pt x="303" y="0"/>
                  </a:moveTo>
                  <a:cubicBezTo>
                    <a:pt x="232" y="0"/>
                    <a:pt x="161" y="45"/>
                    <a:pt x="143" y="134"/>
                  </a:cubicBezTo>
                  <a:lnTo>
                    <a:pt x="179" y="98"/>
                  </a:lnTo>
                  <a:lnTo>
                    <a:pt x="179" y="98"/>
                  </a:lnTo>
                  <a:cubicBezTo>
                    <a:pt x="143" y="383"/>
                    <a:pt x="108" y="667"/>
                    <a:pt x="72" y="916"/>
                  </a:cubicBezTo>
                  <a:lnTo>
                    <a:pt x="37" y="1308"/>
                  </a:lnTo>
                  <a:cubicBezTo>
                    <a:pt x="1" y="1450"/>
                    <a:pt x="1" y="1592"/>
                    <a:pt x="1" y="1735"/>
                  </a:cubicBezTo>
                  <a:cubicBezTo>
                    <a:pt x="20" y="1833"/>
                    <a:pt x="105" y="1887"/>
                    <a:pt x="194" y="1887"/>
                  </a:cubicBezTo>
                  <a:cubicBezTo>
                    <a:pt x="267" y="1887"/>
                    <a:pt x="344" y="1850"/>
                    <a:pt x="392" y="1770"/>
                  </a:cubicBezTo>
                  <a:cubicBezTo>
                    <a:pt x="392" y="1628"/>
                    <a:pt x="428" y="1486"/>
                    <a:pt x="428" y="1343"/>
                  </a:cubicBezTo>
                  <a:lnTo>
                    <a:pt x="428" y="952"/>
                  </a:lnTo>
                  <a:cubicBezTo>
                    <a:pt x="428" y="667"/>
                    <a:pt x="463" y="418"/>
                    <a:pt x="463" y="134"/>
                  </a:cubicBezTo>
                  <a:cubicBezTo>
                    <a:pt x="446" y="45"/>
                    <a:pt x="375" y="0"/>
                    <a:pt x="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45"/>
            <p:cNvSpPr/>
            <p:nvPr/>
          </p:nvSpPr>
          <p:spPr>
            <a:xfrm>
              <a:off x="6616525" y="1120175"/>
              <a:ext cx="14275" cy="60400"/>
            </a:xfrm>
            <a:custGeom>
              <a:rect b="b" l="l" r="r" t="t"/>
              <a:pathLst>
                <a:path extrusionOk="0" h="2416" w="571">
                  <a:moveTo>
                    <a:pt x="463" y="0"/>
                  </a:moveTo>
                  <a:cubicBezTo>
                    <a:pt x="410" y="0"/>
                    <a:pt x="357" y="36"/>
                    <a:pt x="357" y="107"/>
                  </a:cubicBezTo>
                  <a:cubicBezTo>
                    <a:pt x="286" y="463"/>
                    <a:pt x="214" y="819"/>
                    <a:pt x="179" y="1175"/>
                  </a:cubicBezTo>
                  <a:lnTo>
                    <a:pt x="72" y="1708"/>
                  </a:lnTo>
                  <a:cubicBezTo>
                    <a:pt x="37" y="1886"/>
                    <a:pt x="1" y="2100"/>
                    <a:pt x="1" y="2278"/>
                  </a:cubicBezTo>
                  <a:cubicBezTo>
                    <a:pt x="1" y="2372"/>
                    <a:pt x="90" y="2416"/>
                    <a:pt x="180" y="2416"/>
                  </a:cubicBezTo>
                  <a:cubicBezTo>
                    <a:pt x="260" y="2416"/>
                    <a:pt x="340" y="2380"/>
                    <a:pt x="357" y="2313"/>
                  </a:cubicBezTo>
                  <a:cubicBezTo>
                    <a:pt x="392" y="2100"/>
                    <a:pt x="428" y="1922"/>
                    <a:pt x="428" y="1744"/>
                  </a:cubicBezTo>
                  <a:cubicBezTo>
                    <a:pt x="428" y="1566"/>
                    <a:pt x="463" y="1388"/>
                    <a:pt x="463" y="1210"/>
                  </a:cubicBezTo>
                  <a:lnTo>
                    <a:pt x="570" y="107"/>
                  </a:lnTo>
                  <a:cubicBezTo>
                    <a:pt x="570" y="36"/>
                    <a:pt x="517" y="0"/>
                    <a:pt x="4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45"/>
            <p:cNvSpPr/>
            <p:nvPr/>
          </p:nvSpPr>
          <p:spPr>
            <a:xfrm>
              <a:off x="6642325" y="1135850"/>
              <a:ext cx="13375" cy="48750"/>
            </a:xfrm>
            <a:custGeom>
              <a:rect b="b" l="l" r="r" t="t"/>
              <a:pathLst>
                <a:path extrusionOk="0" h="1950" w="535">
                  <a:moveTo>
                    <a:pt x="414" y="0"/>
                  </a:moveTo>
                  <a:cubicBezTo>
                    <a:pt x="359" y="0"/>
                    <a:pt x="302" y="37"/>
                    <a:pt x="285" y="121"/>
                  </a:cubicBezTo>
                  <a:cubicBezTo>
                    <a:pt x="250" y="405"/>
                    <a:pt x="179" y="690"/>
                    <a:pt x="143" y="939"/>
                  </a:cubicBezTo>
                  <a:lnTo>
                    <a:pt x="72" y="1366"/>
                  </a:lnTo>
                  <a:cubicBezTo>
                    <a:pt x="1" y="1508"/>
                    <a:pt x="1" y="1651"/>
                    <a:pt x="1" y="1829"/>
                  </a:cubicBezTo>
                  <a:cubicBezTo>
                    <a:pt x="20" y="1904"/>
                    <a:pt x="98" y="1949"/>
                    <a:pt x="178" y="1949"/>
                  </a:cubicBezTo>
                  <a:cubicBezTo>
                    <a:pt x="250" y="1949"/>
                    <a:pt x="323" y="1913"/>
                    <a:pt x="357" y="1829"/>
                  </a:cubicBezTo>
                  <a:cubicBezTo>
                    <a:pt x="392" y="1686"/>
                    <a:pt x="428" y="1544"/>
                    <a:pt x="428" y="1402"/>
                  </a:cubicBezTo>
                  <a:cubicBezTo>
                    <a:pt x="428" y="1259"/>
                    <a:pt x="428" y="1117"/>
                    <a:pt x="463" y="975"/>
                  </a:cubicBezTo>
                  <a:cubicBezTo>
                    <a:pt x="463" y="690"/>
                    <a:pt x="499" y="405"/>
                    <a:pt x="535" y="121"/>
                  </a:cubicBezTo>
                  <a:cubicBezTo>
                    <a:pt x="535" y="46"/>
                    <a:pt x="475" y="0"/>
                    <a:pt x="4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45"/>
            <p:cNvSpPr/>
            <p:nvPr/>
          </p:nvSpPr>
          <p:spPr>
            <a:xfrm>
              <a:off x="6668125" y="1136275"/>
              <a:ext cx="13900" cy="56650"/>
            </a:xfrm>
            <a:custGeom>
              <a:rect b="b" l="l" r="r" t="t"/>
              <a:pathLst>
                <a:path extrusionOk="0" h="2266" w="556">
                  <a:moveTo>
                    <a:pt x="400" y="1"/>
                  </a:moveTo>
                  <a:cubicBezTo>
                    <a:pt x="349" y="1"/>
                    <a:pt x="300" y="32"/>
                    <a:pt x="285" y="104"/>
                  </a:cubicBezTo>
                  <a:lnTo>
                    <a:pt x="285" y="68"/>
                  </a:lnTo>
                  <a:cubicBezTo>
                    <a:pt x="214" y="388"/>
                    <a:pt x="143" y="744"/>
                    <a:pt x="72" y="1064"/>
                  </a:cubicBezTo>
                  <a:cubicBezTo>
                    <a:pt x="72" y="1242"/>
                    <a:pt x="36" y="1420"/>
                    <a:pt x="1" y="1563"/>
                  </a:cubicBezTo>
                  <a:cubicBezTo>
                    <a:pt x="1" y="1740"/>
                    <a:pt x="1" y="1918"/>
                    <a:pt x="1" y="2132"/>
                  </a:cubicBezTo>
                  <a:cubicBezTo>
                    <a:pt x="18" y="2221"/>
                    <a:pt x="107" y="2265"/>
                    <a:pt x="196" y="2265"/>
                  </a:cubicBezTo>
                  <a:cubicBezTo>
                    <a:pt x="285" y="2265"/>
                    <a:pt x="374" y="2221"/>
                    <a:pt x="392" y="2132"/>
                  </a:cubicBezTo>
                  <a:cubicBezTo>
                    <a:pt x="392" y="1954"/>
                    <a:pt x="392" y="1776"/>
                    <a:pt x="392" y="1634"/>
                  </a:cubicBezTo>
                  <a:lnTo>
                    <a:pt x="392" y="1136"/>
                  </a:lnTo>
                  <a:cubicBezTo>
                    <a:pt x="392" y="815"/>
                    <a:pt x="463" y="495"/>
                    <a:pt x="534" y="175"/>
                  </a:cubicBezTo>
                  <a:cubicBezTo>
                    <a:pt x="556" y="69"/>
                    <a:pt x="476" y="1"/>
                    <a:pt x="4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45"/>
            <p:cNvSpPr/>
            <p:nvPr/>
          </p:nvSpPr>
          <p:spPr>
            <a:xfrm>
              <a:off x="6693025" y="1140300"/>
              <a:ext cx="14600" cy="55075"/>
            </a:xfrm>
            <a:custGeom>
              <a:rect b="b" l="l" r="r" t="t"/>
              <a:pathLst>
                <a:path extrusionOk="0" h="2203" w="584">
                  <a:moveTo>
                    <a:pt x="435" y="0"/>
                  </a:moveTo>
                  <a:cubicBezTo>
                    <a:pt x="377" y="0"/>
                    <a:pt x="321" y="37"/>
                    <a:pt x="321" y="121"/>
                  </a:cubicBezTo>
                  <a:lnTo>
                    <a:pt x="321" y="85"/>
                  </a:lnTo>
                  <a:cubicBezTo>
                    <a:pt x="250" y="512"/>
                    <a:pt x="179" y="939"/>
                    <a:pt x="108" y="1366"/>
                  </a:cubicBezTo>
                  <a:cubicBezTo>
                    <a:pt x="36" y="1544"/>
                    <a:pt x="1" y="1722"/>
                    <a:pt x="1" y="1935"/>
                  </a:cubicBezTo>
                  <a:cubicBezTo>
                    <a:pt x="30" y="2081"/>
                    <a:pt x="179" y="2203"/>
                    <a:pt x="329" y="2203"/>
                  </a:cubicBezTo>
                  <a:cubicBezTo>
                    <a:pt x="363" y="2203"/>
                    <a:pt x="396" y="2197"/>
                    <a:pt x="428" y="2184"/>
                  </a:cubicBezTo>
                  <a:cubicBezTo>
                    <a:pt x="584" y="2091"/>
                    <a:pt x="576" y="1888"/>
                    <a:pt x="428" y="1815"/>
                  </a:cubicBezTo>
                  <a:lnTo>
                    <a:pt x="428" y="1815"/>
                  </a:lnTo>
                  <a:lnTo>
                    <a:pt x="428" y="1793"/>
                  </a:lnTo>
                  <a:lnTo>
                    <a:pt x="428" y="1757"/>
                  </a:lnTo>
                  <a:lnTo>
                    <a:pt x="428" y="1615"/>
                  </a:lnTo>
                  <a:lnTo>
                    <a:pt x="463" y="1117"/>
                  </a:lnTo>
                  <a:cubicBezTo>
                    <a:pt x="499" y="797"/>
                    <a:pt x="535" y="441"/>
                    <a:pt x="570" y="121"/>
                  </a:cubicBezTo>
                  <a:cubicBezTo>
                    <a:pt x="570" y="46"/>
                    <a:pt x="501" y="0"/>
                    <a:pt x="4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45"/>
            <p:cNvSpPr/>
            <p:nvPr/>
          </p:nvSpPr>
          <p:spPr>
            <a:xfrm>
              <a:off x="6724175" y="1121925"/>
              <a:ext cx="14250" cy="72350"/>
            </a:xfrm>
            <a:custGeom>
              <a:rect b="b" l="l" r="r" t="t"/>
              <a:pathLst>
                <a:path extrusionOk="0" h="2894" w="570">
                  <a:moveTo>
                    <a:pt x="404" y="1"/>
                  </a:moveTo>
                  <a:cubicBezTo>
                    <a:pt x="334" y="1"/>
                    <a:pt x="266" y="46"/>
                    <a:pt x="249" y="144"/>
                  </a:cubicBezTo>
                  <a:cubicBezTo>
                    <a:pt x="178" y="607"/>
                    <a:pt x="143" y="998"/>
                    <a:pt x="107" y="1425"/>
                  </a:cubicBezTo>
                  <a:cubicBezTo>
                    <a:pt x="36" y="1852"/>
                    <a:pt x="0" y="2279"/>
                    <a:pt x="0" y="2741"/>
                  </a:cubicBezTo>
                  <a:cubicBezTo>
                    <a:pt x="20" y="2839"/>
                    <a:pt x="115" y="2894"/>
                    <a:pt x="208" y="2894"/>
                  </a:cubicBezTo>
                  <a:cubicBezTo>
                    <a:pt x="284" y="2894"/>
                    <a:pt x="360" y="2857"/>
                    <a:pt x="392" y="2777"/>
                  </a:cubicBezTo>
                  <a:cubicBezTo>
                    <a:pt x="463" y="2314"/>
                    <a:pt x="498" y="1887"/>
                    <a:pt x="498" y="1460"/>
                  </a:cubicBezTo>
                  <a:cubicBezTo>
                    <a:pt x="498" y="1034"/>
                    <a:pt x="570" y="607"/>
                    <a:pt x="570" y="180"/>
                  </a:cubicBezTo>
                  <a:cubicBezTo>
                    <a:pt x="570" y="64"/>
                    <a:pt x="486" y="1"/>
                    <a:pt x="4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45"/>
            <p:cNvSpPr/>
            <p:nvPr/>
          </p:nvSpPr>
          <p:spPr>
            <a:xfrm>
              <a:off x="6413725" y="828400"/>
              <a:ext cx="403875" cy="55175"/>
            </a:xfrm>
            <a:custGeom>
              <a:rect b="b" l="l" r="r" t="t"/>
              <a:pathLst>
                <a:path extrusionOk="0" h="2207" w="16155">
                  <a:moveTo>
                    <a:pt x="107" y="1"/>
                  </a:moveTo>
                  <a:cubicBezTo>
                    <a:pt x="36" y="1"/>
                    <a:pt x="1" y="143"/>
                    <a:pt x="107" y="179"/>
                  </a:cubicBezTo>
                  <a:cubicBezTo>
                    <a:pt x="4199" y="677"/>
                    <a:pt x="8326" y="1140"/>
                    <a:pt x="12418" y="1709"/>
                  </a:cubicBezTo>
                  <a:cubicBezTo>
                    <a:pt x="13592" y="1851"/>
                    <a:pt x="14767" y="2029"/>
                    <a:pt x="15941" y="2207"/>
                  </a:cubicBezTo>
                  <a:cubicBezTo>
                    <a:pt x="16154" y="2207"/>
                    <a:pt x="16154" y="1887"/>
                    <a:pt x="15941" y="1851"/>
                  </a:cubicBezTo>
                  <a:cubicBezTo>
                    <a:pt x="11849" y="1282"/>
                    <a:pt x="7757" y="819"/>
                    <a:pt x="3630" y="357"/>
                  </a:cubicBezTo>
                  <a:cubicBezTo>
                    <a:pt x="2456" y="214"/>
                    <a:pt x="1281" y="108"/>
                    <a:pt x="1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45"/>
            <p:cNvSpPr/>
            <p:nvPr/>
          </p:nvSpPr>
          <p:spPr>
            <a:xfrm>
              <a:off x="6376375" y="1008975"/>
              <a:ext cx="450725" cy="54375"/>
            </a:xfrm>
            <a:custGeom>
              <a:rect b="b" l="l" r="r" t="t"/>
              <a:pathLst>
                <a:path extrusionOk="0" h="2175" w="18029">
                  <a:moveTo>
                    <a:pt x="71" y="1"/>
                  </a:moveTo>
                  <a:cubicBezTo>
                    <a:pt x="0" y="36"/>
                    <a:pt x="0" y="143"/>
                    <a:pt x="71" y="143"/>
                  </a:cubicBezTo>
                  <a:cubicBezTo>
                    <a:pt x="4697" y="499"/>
                    <a:pt x="9322" y="926"/>
                    <a:pt x="13948" y="1566"/>
                  </a:cubicBezTo>
                  <a:cubicBezTo>
                    <a:pt x="15229" y="1744"/>
                    <a:pt x="16510" y="1958"/>
                    <a:pt x="17826" y="2171"/>
                  </a:cubicBezTo>
                  <a:cubicBezTo>
                    <a:pt x="17835" y="2173"/>
                    <a:pt x="17844" y="2174"/>
                    <a:pt x="17853" y="2174"/>
                  </a:cubicBezTo>
                  <a:cubicBezTo>
                    <a:pt x="18007" y="2174"/>
                    <a:pt x="18028" y="1885"/>
                    <a:pt x="17826" y="1851"/>
                  </a:cubicBezTo>
                  <a:cubicBezTo>
                    <a:pt x="13236" y="1104"/>
                    <a:pt x="8611" y="499"/>
                    <a:pt x="3985" y="214"/>
                  </a:cubicBezTo>
                  <a:cubicBezTo>
                    <a:pt x="2669" y="108"/>
                    <a:pt x="1388" y="36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45"/>
            <p:cNvSpPr/>
            <p:nvPr/>
          </p:nvSpPr>
          <p:spPr>
            <a:xfrm>
              <a:off x="6379025" y="841750"/>
              <a:ext cx="16050" cy="161025"/>
            </a:xfrm>
            <a:custGeom>
              <a:rect b="b" l="l" r="r" t="t"/>
              <a:pathLst>
                <a:path extrusionOk="0" h="6441" w="642">
                  <a:moveTo>
                    <a:pt x="548" y="1"/>
                  </a:moveTo>
                  <a:cubicBezTo>
                    <a:pt x="499" y="1"/>
                    <a:pt x="446" y="36"/>
                    <a:pt x="428" y="107"/>
                  </a:cubicBezTo>
                  <a:cubicBezTo>
                    <a:pt x="143" y="2171"/>
                    <a:pt x="1" y="4235"/>
                    <a:pt x="36" y="6334"/>
                  </a:cubicBezTo>
                  <a:cubicBezTo>
                    <a:pt x="36" y="6405"/>
                    <a:pt x="90" y="6441"/>
                    <a:pt x="143" y="6441"/>
                  </a:cubicBezTo>
                  <a:cubicBezTo>
                    <a:pt x="197" y="6441"/>
                    <a:pt x="250" y="6405"/>
                    <a:pt x="250" y="6334"/>
                  </a:cubicBezTo>
                  <a:cubicBezTo>
                    <a:pt x="250" y="4235"/>
                    <a:pt x="357" y="2171"/>
                    <a:pt x="641" y="107"/>
                  </a:cubicBezTo>
                  <a:cubicBezTo>
                    <a:pt x="641" y="36"/>
                    <a:pt x="597" y="1"/>
                    <a:pt x="5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45"/>
            <p:cNvSpPr/>
            <p:nvPr/>
          </p:nvSpPr>
          <p:spPr>
            <a:xfrm>
              <a:off x="6406600" y="852750"/>
              <a:ext cx="14275" cy="144925"/>
            </a:xfrm>
            <a:custGeom>
              <a:rect b="b" l="l" r="r" t="t"/>
              <a:pathLst>
                <a:path extrusionOk="0" h="5797" w="571">
                  <a:moveTo>
                    <a:pt x="491" y="1"/>
                  </a:moveTo>
                  <a:cubicBezTo>
                    <a:pt x="443" y="1"/>
                    <a:pt x="392" y="37"/>
                    <a:pt x="392" y="94"/>
                  </a:cubicBezTo>
                  <a:cubicBezTo>
                    <a:pt x="214" y="1980"/>
                    <a:pt x="72" y="3830"/>
                    <a:pt x="1" y="5716"/>
                  </a:cubicBezTo>
                  <a:cubicBezTo>
                    <a:pt x="1" y="5770"/>
                    <a:pt x="45" y="5796"/>
                    <a:pt x="94" y="5796"/>
                  </a:cubicBezTo>
                  <a:cubicBezTo>
                    <a:pt x="143" y="5796"/>
                    <a:pt x="197" y="5770"/>
                    <a:pt x="214" y="5716"/>
                  </a:cubicBezTo>
                  <a:cubicBezTo>
                    <a:pt x="286" y="3830"/>
                    <a:pt x="392" y="1945"/>
                    <a:pt x="570" y="94"/>
                  </a:cubicBezTo>
                  <a:cubicBezTo>
                    <a:pt x="570" y="28"/>
                    <a:pt x="532" y="1"/>
                    <a:pt x="4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45"/>
            <p:cNvSpPr/>
            <p:nvPr/>
          </p:nvSpPr>
          <p:spPr>
            <a:xfrm>
              <a:off x="6437750" y="844875"/>
              <a:ext cx="20475" cy="164125"/>
            </a:xfrm>
            <a:custGeom>
              <a:rect b="b" l="l" r="r" t="t"/>
              <a:pathLst>
                <a:path extrusionOk="0" h="6565" w="819">
                  <a:moveTo>
                    <a:pt x="747" y="0"/>
                  </a:moveTo>
                  <a:cubicBezTo>
                    <a:pt x="712" y="0"/>
                    <a:pt x="676" y="18"/>
                    <a:pt x="676" y="54"/>
                  </a:cubicBezTo>
                  <a:cubicBezTo>
                    <a:pt x="498" y="1121"/>
                    <a:pt x="427" y="2188"/>
                    <a:pt x="320" y="3256"/>
                  </a:cubicBezTo>
                  <a:cubicBezTo>
                    <a:pt x="214" y="4323"/>
                    <a:pt x="107" y="5391"/>
                    <a:pt x="0" y="6458"/>
                  </a:cubicBezTo>
                  <a:cubicBezTo>
                    <a:pt x="0" y="6529"/>
                    <a:pt x="36" y="6565"/>
                    <a:pt x="76" y="6565"/>
                  </a:cubicBezTo>
                  <a:cubicBezTo>
                    <a:pt x="116" y="6565"/>
                    <a:pt x="160" y="6529"/>
                    <a:pt x="178" y="6458"/>
                  </a:cubicBezTo>
                  <a:cubicBezTo>
                    <a:pt x="249" y="5391"/>
                    <a:pt x="392" y="4323"/>
                    <a:pt x="498" y="3256"/>
                  </a:cubicBezTo>
                  <a:cubicBezTo>
                    <a:pt x="605" y="2188"/>
                    <a:pt x="783" y="1121"/>
                    <a:pt x="819" y="54"/>
                  </a:cubicBezTo>
                  <a:cubicBezTo>
                    <a:pt x="819" y="18"/>
                    <a:pt x="783" y="0"/>
                    <a:pt x="7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45"/>
            <p:cNvSpPr/>
            <p:nvPr/>
          </p:nvSpPr>
          <p:spPr>
            <a:xfrm>
              <a:off x="6467100" y="861100"/>
              <a:ext cx="20475" cy="132800"/>
            </a:xfrm>
            <a:custGeom>
              <a:rect b="b" l="l" r="r" t="t"/>
              <a:pathLst>
                <a:path extrusionOk="0" h="5312" w="819">
                  <a:moveTo>
                    <a:pt x="725" y="1"/>
                  </a:moveTo>
                  <a:cubicBezTo>
                    <a:pt x="676" y="1"/>
                    <a:pt x="623" y="27"/>
                    <a:pt x="605" y="81"/>
                  </a:cubicBezTo>
                  <a:cubicBezTo>
                    <a:pt x="356" y="1789"/>
                    <a:pt x="143" y="3496"/>
                    <a:pt x="0" y="5204"/>
                  </a:cubicBezTo>
                  <a:cubicBezTo>
                    <a:pt x="0" y="5275"/>
                    <a:pt x="54" y="5311"/>
                    <a:pt x="107" y="5311"/>
                  </a:cubicBezTo>
                  <a:cubicBezTo>
                    <a:pt x="160" y="5311"/>
                    <a:pt x="214" y="5275"/>
                    <a:pt x="214" y="5204"/>
                  </a:cubicBezTo>
                  <a:cubicBezTo>
                    <a:pt x="356" y="3496"/>
                    <a:pt x="570" y="1789"/>
                    <a:pt x="819" y="81"/>
                  </a:cubicBezTo>
                  <a:cubicBezTo>
                    <a:pt x="819" y="27"/>
                    <a:pt x="774" y="1"/>
                    <a:pt x="7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45"/>
            <p:cNvSpPr/>
            <p:nvPr/>
          </p:nvSpPr>
          <p:spPr>
            <a:xfrm>
              <a:off x="6499125" y="865325"/>
              <a:ext cx="23150" cy="133350"/>
            </a:xfrm>
            <a:custGeom>
              <a:rect b="b" l="l" r="r" t="t"/>
              <a:pathLst>
                <a:path extrusionOk="0" h="5334" w="926">
                  <a:moveTo>
                    <a:pt x="854" y="1"/>
                  </a:moveTo>
                  <a:cubicBezTo>
                    <a:pt x="819" y="1"/>
                    <a:pt x="783" y="18"/>
                    <a:pt x="783" y="54"/>
                  </a:cubicBezTo>
                  <a:cubicBezTo>
                    <a:pt x="498" y="1762"/>
                    <a:pt x="214" y="3505"/>
                    <a:pt x="0" y="5213"/>
                  </a:cubicBezTo>
                  <a:cubicBezTo>
                    <a:pt x="0" y="5288"/>
                    <a:pt x="60" y="5334"/>
                    <a:pt x="116" y="5334"/>
                  </a:cubicBezTo>
                  <a:cubicBezTo>
                    <a:pt x="166" y="5334"/>
                    <a:pt x="214" y="5297"/>
                    <a:pt x="214" y="5213"/>
                  </a:cubicBezTo>
                  <a:cubicBezTo>
                    <a:pt x="392" y="3505"/>
                    <a:pt x="641" y="1762"/>
                    <a:pt x="925" y="54"/>
                  </a:cubicBezTo>
                  <a:cubicBezTo>
                    <a:pt x="925" y="18"/>
                    <a:pt x="890" y="1"/>
                    <a:pt x="8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45"/>
            <p:cNvSpPr/>
            <p:nvPr/>
          </p:nvSpPr>
          <p:spPr>
            <a:xfrm>
              <a:off x="6527575" y="867425"/>
              <a:ext cx="20975" cy="130025"/>
            </a:xfrm>
            <a:custGeom>
              <a:rect b="b" l="l" r="r" t="t"/>
              <a:pathLst>
                <a:path extrusionOk="0" h="5201" w="839">
                  <a:moveTo>
                    <a:pt x="767" y="1"/>
                  </a:moveTo>
                  <a:cubicBezTo>
                    <a:pt x="733" y="1"/>
                    <a:pt x="693" y="27"/>
                    <a:pt x="677" y="77"/>
                  </a:cubicBezTo>
                  <a:cubicBezTo>
                    <a:pt x="392" y="1713"/>
                    <a:pt x="179" y="3421"/>
                    <a:pt x="1" y="5094"/>
                  </a:cubicBezTo>
                  <a:cubicBezTo>
                    <a:pt x="19" y="5165"/>
                    <a:pt x="72" y="5200"/>
                    <a:pt x="125" y="5200"/>
                  </a:cubicBezTo>
                  <a:cubicBezTo>
                    <a:pt x="179" y="5200"/>
                    <a:pt x="232" y="5165"/>
                    <a:pt x="250" y="5094"/>
                  </a:cubicBezTo>
                  <a:cubicBezTo>
                    <a:pt x="321" y="3421"/>
                    <a:pt x="535" y="1749"/>
                    <a:pt x="819" y="112"/>
                  </a:cubicBezTo>
                  <a:cubicBezTo>
                    <a:pt x="838" y="36"/>
                    <a:pt x="806" y="1"/>
                    <a:pt x="7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45"/>
            <p:cNvSpPr/>
            <p:nvPr/>
          </p:nvSpPr>
          <p:spPr>
            <a:xfrm>
              <a:off x="6551600" y="867650"/>
              <a:ext cx="22750" cy="147925"/>
            </a:xfrm>
            <a:custGeom>
              <a:rect b="b" l="l" r="r" t="t"/>
              <a:pathLst>
                <a:path extrusionOk="0" h="5917" w="910">
                  <a:moveTo>
                    <a:pt x="820" y="0"/>
                  </a:moveTo>
                  <a:cubicBezTo>
                    <a:pt x="784" y="0"/>
                    <a:pt x="748" y="20"/>
                    <a:pt x="748" y="68"/>
                  </a:cubicBezTo>
                  <a:cubicBezTo>
                    <a:pt x="428" y="1953"/>
                    <a:pt x="214" y="3875"/>
                    <a:pt x="1" y="5796"/>
                  </a:cubicBezTo>
                  <a:cubicBezTo>
                    <a:pt x="1" y="5871"/>
                    <a:pt x="70" y="5917"/>
                    <a:pt x="135" y="5917"/>
                  </a:cubicBezTo>
                  <a:cubicBezTo>
                    <a:pt x="194" y="5917"/>
                    <a:pt x="250" y="5880"/>
                    <a:pt x="250" y="5796"/>
                  </a:cubicBezTo>
                  <a:cubicBezTo>
                    <a:pt x="356" y="3875"/>
                    <a:pt x="570" y="1953"/>
                    <a:pt x="890" y="68"/>
                  </a:cubicBezTo>
                  <a:cubicBezTo>
                    <a:pt x="910" y="29"/>
                    <a:pt x="865" y="0"/>
                    <a:pt x="8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45"/>
            <p:cNvSpPr/>
            <p:nvPr/>
          </p:nvSpPr>
          <p:spPr>
            <a:xfrm>
              <a:off x="6575625" y="870875"/>
              <a:ext cx="20475" cy="137825"/>
            </a:xfrm>
            <a:custGeom>
              <a:rect b="b" l="l" r="r" t="t"/>
              <a:pathLst>
                <a:path extrusionOk="0" h="5513" w="819">
                  <a:moveTo>
                    <a:pt x="734" y="1"/>
                  </a:moveTo>
                  <a:cubicBezTo>
                    <a:pt x="685" y="1"/>
                    <a:pt x="623" y="28"/>
                    <a:pt x="605" y="81"/>
                  </a:cubicBezTo>
                  <a:cubicBezTo>
                    <a:pt x="320" y="1860"/>
                    <a:pt x="143" y="3639"/>
                    <a:pt x="0" y="5418"/>
                  </a:cubicBezTo>
                  <a:cubicBezTo>
                    <a:pt x="0" y="5475"/>
                    <a:pt x="61" y="5512"/>
                    <a:pt x="118" y="5512"/>
                  </a:cubicBezTo>
                  <a:cubicBezTo>
                    <a:pt x="168" y="5512"/>
                    <a:pt x="214" y="5484"/>
                    <a:pt x="214" y="5418"/>
                  </a:cubicBezTo>
                  <a:cubicBezTo>
                    <a:pt x="320" y="3604"/>
                    <a:pt x="498" y="1824"/>
                    <a:pt x="783" y="81"/>
                  </a:cubicBezTo>
                  <a:cubicBezTo>
                    <a:pt x="819" y="28"/>
                    <a:pt x="783" y="1"/>
                    <a:pt x="7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45"/>
            <p:cNvSpPr/>
            <p:nvPr/>
          </p:nvSpPr>
          <p:spPr>
            <a:xfrm>
              <a:off x="6602300" y="887225"/>
              <a:ext cx="17425" cy="114900"/>
            </a:xfrm>
            <a:custGeom>
              <a:rect b="b" l="l" r="r" t="t"/>
              <a:pathLst>
                <a:path extrusionOk="0" h="4596" w="697">
                  <a:moveTo>
                    <a:pt x="642" y="0"/>
                  </a:moveTo>
                  <a:cubicBezTo>
                    <a:pt x="617" y="0"/>
                    <a:pt x="586" y="19"/>
                    <a:pt x="570" y="67"/>
                  </a:cubicBezTo>
                  <a:cubicBezTo>
                    <a:pt x="392" y="1526"/>
                    <a:pt x="214" y="3021"/>
                    <a:pt x="1" y="4515"/>
                  </a:cubicBezTo>
                  <a:cubicBezTo>
                    <a:pt x="18" y="4568"/>
                    <a:pt x="72" y="4595"/>
                    <a:pt x="125" y="4595"/>
                  </a:cubicBezTo>
                  <a:cubicBezTo>
                    <a:pt x="179" y="4595"/>
                    <a:pt x="232" y="4568"/>
                    <a:pt x="250" y="4515"/>
                  </a:cubicBezTo>
                  <a:cubicBezTo>
                    <a:pt x="392" y="3021"/>
                    <a:pt x="534" y="1526"/>
                    <a:pt x="677" y="67"/>
                  </a:cubicBezTo>
                  <a:cubicBezTo>
                    <a:pt x="696" y="28"/>
                    <a:pt x="673" y="0"/>
                    <a:pt x="6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45"/>
            <p:cNvSpPr/>
            <p:nvPr/>
          </p:nvSpPr>
          <p:spPr>
            <a:xfrm>
              <a:off x="6630775" y="877425"/>
              <a:ext cx="25425" cy="138700"/>
            </a:xfrm>
            <a:custGeom>
              <a:rect b="b" l="l" r="r" t="t"/>
              <a:pathLst>
                <a:path extrusionOk="0" h="5548" w="1017">
                  <a:moveTo>
                    <a:pt x="927" y="1"/>
                  </a:moveTo>
                  <a:cubicBezTo>
                    <a:pt x="890" y="1"/>
                    <a:pt x="854" y="20"/>
                    <a:pt x="854" y="68"/>
                  </a:cubicBezTo>
                  <a:cubicBezTo>
                    <a:pt x="498" y="1847"/>
                    <a:pt x="249" y="3626"/>
                    <a:pt x="0" y="5441"/>
                  </a:cubicBezTo>
                  <a:cubicBezTo>
                    <a:pt x="18" y="5512"/>
                    <a:pt x="80" y="5548"/>
                    <a:pt x="143" y="5548"/>
                  </a:cubicBezTo>
                  <a:cubicBezTo>
                    <a:pt x="205" y="5548"/>
                    <a:pt x="267" y="5512"/>
                    <a:pt x="285" y="5441"/>
                  </a:cubicBezTo>
                  <a:cubicBezTo>
                    <a:pt x="427" y="3626"/>
                    <a:pt x="676" y="1847"/>
                    <a:pt x="997" y="68"/>
                  </a:cubicBezTo>
                  <a:cubicBezTo>
                    <a:pt x="1016" y="29"/>
                    <a:pt x="971" y="1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45"/>
            <p:cNvSpPr/>
            <p:nvPr/>
          </p:nvSpPr>
          <p:spPr>
            <a:xfrm>
              <a:off x="6657450" y="874675"/>
              <a:ext cx="17825" cy="145000"/>
            </a:xfrm>
            <a:custGeom>
              <a:rect b="b" l="l" r="r" t="t"/>
              <a:pathLst>
                <a:path extrusionOk="0" h="5800" w="713">
                  <a:moveTo>
                    <a:pt x="623" y="0"/>
                  </a:moveTo>
                  <a:cubicBezTo>
                    <a:pt x="579" y="0"/>
                    <a:pt x="534" y="36"/>
                    <a:pt x="534" y="107"/>
                  </a:cubicBezTo>
                  <a:cubicBezTo>
                    <a:pt x="356" y="1957"/>
                    <a:pt x="179" y="3843"/>
                    <a:pt x="1" y="5693"/>
                  </a:cubicBezTo>
                  <a:cubicBezTo>
                    <a:pt x="1" y="5764"/>
                    <a:pt x="54" y="5800"/>
                    <a:pt x="107" y="5800"/>
                  </a:cubicBezTo>
                  <a:cubicBezTo>
                    <a:pt x="161" y="5800"/>
                    <a:pt x="214" y="5764"/>
                    <a:pt x="214" y="5693"/>
                  </a:cubicBezTo>
                  <a:cubicBezTo>
                    <a:pt x="356" y="3843"/>
                    <a:pt x="534" y="1957"/>
                    <a:pt x="712" y="107"/>
                  </a:cubicBezTo>
                  <a:cubicBezTo>
                    <a:pt x="712" y="36"/>
                    <a:pt x="668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45"/>
            <p:cNvSpPr/>
            <p:nvPr/>
          </p:nvSpPr>
          <p:spPr>
            <a:xfrm>
              <a:off x="6678800" y="901800"/>
              <a:ext cx="17825" cy="121450"/>
            </a:xfrm>
            <a:custGeom>
              <a:rect b="b" l="l" r="r" t="t"/>
              <a:pathLst>
                <a:path extrusionOk="0" h="4858" w="713">
                  <a:moveTo>
                    <a:pt x="659" y="0"/>
                  </a:moveTo>
                  <a:cubicBezTo>
                    <a:pt x="632" y="0"/>
                    <a:pt x="605" y="18"/>
                    <a:pt x="605" y="54"/>
                  </a:cubicBezTo>
                  <a:cubicBezTo>
                    <a:pt x="356" y="1619"/>
                    <a:pt x="143" y="3185"/>
                    <a:pt x="1" y="4750"/>
                  </a:cubicBezTo>
                  <a:cubicBezTo>
                    <a:pt x="18" y="4822"/>
                    <a:pt x="72" y="4857"/>
                    <a:pt x="125" y="4857"/>
                  </a:cubicBezTo>
                  <a:cubicBezTo>
                    <a:pt x="179" y="4857"/>
                    <a:pt x="232" y="4822"/>
                    <a:pt x="250" y="4750"/>
                  </a:cubicBezTo>
                  <a:cubicBezTo>
                    <a:pt x="321" y="3185"/>
                    <a:pt x="499" y="1619"/>
                    <a:pt x="712" y="54"/>
                  </a:cubicBezTo>
                  <a:cubicBezTo>
                    <a:pt x="712" y="18"/>
                    <a:pt x="686" y="0"/>
                    <a:pt x="6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45"/>
            <p:cNvSpPr/>
            <p:nvPr/>
          </p:nvSpPr>
          <p:spPr>
            <a:xfrm>
              <a:off x="6697900" y="879775"/>
              <a:ext cx="31625" cy="149150"/>
            </a:xfrm>
            <a:custGeom>
              <a:rect b="b" l="l" r="r" t="t"/>
              <a:pathLst>
                <a:path extrusionOk="0" h="5966" w="1265">
                  <a:moveTo>
                    <a:pt x="1185" y="1"/>
                  </a:moveTo>
                  <a:cubicBezTo>
                    <a:pt x="1140" y="1"/>
                    <a:pt x="1087" y="27"/>
                    <a:pt x="1087" y="81"/>
                  </a:cubicBezTo>
                  <a:cubicBezTo>
                    <a:pt x="909" y="1042"/>
                    <a:pt x="731" y="2002"/>
                    <a:pt x="553" y="2963"/>
                  </a:cubicBezTo>
                  <a:cubicBezTo>
                    <a:pt x="375" y="3924"/>
                    <a:pt x="162" y="4884"/>
                    <a:pt x="19" y="5845"/>
                  </a:cubicBezTo>
                  <a:cubicBezTo>
                    <a:pt x="1" y="5920"/>
                    <a:pt x="61" y="5965"/>
                    <a:pt x="128" y="5965"/>
                  </a:cubicBezTo>
                  <a:cubicBezTo>
                    <a:pt x="187" y="5965"/>
                    <a:pt x="252" y="5929"/>
                    <a:pt x="268" y="5845"/>
                  </a:cubicBezTo>
                  <a:cubicBezTo>
                    <a:pt x="446" y="4884"/>
                    <a:pt x="589" y="3924"/>
                    <a:pt x="731" y="2963"/>
                  </a:cubicBezTo>
                  <a:cubicBezTo>
                    <a:pt x="909" y="2002"/>
                    <a:pt x="1087" y="1042"/>
                    <a:pt x="1229" y="81"/>
                  </a:cubicBezTo>
                  <a:cubicBezTo>
                    <a:pt x="1265" y="27"/>
                    <a:pt x="1229" y="1"/>
                    <a:pt x="11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45"/>
            <p:cNvSpPr/>
            <p:nvPr/>
          </p:nvSpPr>
          <p:spPr>
            <a:xfrm>
              <a:off x="6730400" y="894900"/>
              <a:ext cx="21375" cy="122775"/>
            </a:xfrm>
            <a:custGeom>
              <a:rect b="b" l="l" r="r" t="t"/>
              <a:pathLst>
                <a:path extrusionOk="0" h="4911" w="855">
                  <a:moveTo>
                    <a:pt x="770" y="1"/>
                  </a:moveTo>
                  <a:cubicBezTo>
                    <a:pt x="721" y="1"/>
                    <a:pt x="659" y="27"/>
                    <a:pt x="641" y="81"/>
                  </a:cubicBezTo>
                  <a:cubicBezTo>
                    <a:pt x="427" y="1646"/>
                    <a:pt x="214" y="3212"/>
                    <a:pt x="0" y="4777"/>
                  </a:cubicBezTo>
                  <a:cubicBezTo>
                    <a:pt x="0" y="4866"/>
                    <a:pt x="54" y="4911"/>
                    <a:pt x="111" y="4911"/>
                  </a:cubicBezTo>
                  <a:cubicBezTo>
                    <a:pt x="169" y="4911"/>
                    <a:pt x="232" y="4866"/>
                    <a:pt x="249" y="4777"/>
                  </a:cubicBezTo>
                  <a:cubicBezTo>
                    <a:pt x="427" y="3212"/>
                    <a:pt x="641" y="1682"/>
                    <a:pt x="819" y="81"/>
                  </a:cubicBezTo>
                  <a:cubicBezTo>
                    <a:pt x="854" y="27"/>
                    <a:pt x="819" y="1"/>
                    <a:pt x="7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45"/>
            <p:cNvSpPr/>
            <p:nvPr/>
          </p:nvSpPr>
          <p:spPr>
            <a:xfrm>
              <a:off x="6755300" y="899000"/>
              <a:ext cx="22275" cy="134025"/>
            </a:xfrm>
            <a:custGeom>
              <a:rect b="b" l="l" r="r" t="t"/>
              <a:pathLst>
                <a:path extrusionOk="0" h="5361" w="891">
                  <a:moveTo>
                    <a:pt x="786" y="1"/>
                  </a:moveTo>
                  <a:cubicBezTo>
                    <a:pt x="740" y="1"/>
                    <a:pt x="693" y="28"/>
                    <a:pt x="677" y="95"/>
                  </a:cubicBezTo>
                  <a:cubicBezTo>
                    <a:pt x="356" y="1802"/>
                    <a:pt x="143" y="3510"/>
                    <a:pt x="1" y="5254"/>
                  </a:cubicBezTo>
                  <a:cubicBezTo>
                    <a:pt x="18" y="5325"/>
                    <a:pt x="72" y="5361"/>
                    <a:pt x="125" y="5361"/>
                  </a:cubicBezTo>
                  <a:cubicBezTo>
                    <a:pt x="178" y="5361"/>
                    <a:pt x="232" y="5325"/>
                    <a:pt x="250" y="5254"/>
                  </a:cubicBezTo>
                  <a:cubicBezTo>
                    <a:pt x="428" y="3546"/>
                    <a:pt x="605" y="1802"/>
                    <a:pt x="890" y="95"/>
                  </a:cubicBezTo>
                  <a:cubicBezTo>
                    <a:pt x="890" y="37"/>
                    <a:pt x="839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45"/>
            <p:cNvSpPr/>
            <p:nvPr/>
          </p:nvSpPr>
          <p:spPr>
            <a:xfrm>
              <a:off x="6784175" y="896025"/>
              <a:ext cx="26300" cy="138225"/>
            </a:xfrm>
            <a:custGeom>
              <a:rect b="b" l="l" r="r" t="t"/>
              <a:pathLst>
                <a:path extrusionOk="0" h="5529" w="1052">
                  <a:moveTo>
                    <a:pt x="945" y="0"/>
                  </a:moveTo>
                  <a:cubicBezTo>
                    <a:pt x="891" y="0"/>
                    <a:pt x="838" y="36"/>
                    <a:pt x="838" y="107"/>
                  </a:cubicBezTo>
                  <a:cubicBezTo>
                    <a:pt x="625" y="1886"/>
                    <a:pt x="304" y="3665"/>
                    <a:pt x="20" y="5408"/>
                  </a:cubicBezTo>
                  <a:cubicBezTo>
                    <a:pt x="1" y="5483"/>
                    <a:pt x="61" y="5529"/>
                    <a:pt x="128" y="5529"/>
                  </a:cubicBezTo>
                  <a:cubicBezTo>
                    <a:pt x="188" y="5529"/>
                    <a:pt x="252" y="5492"/>
                    <a:pt x="269" y="5408"/>
                  </a:cubicBezTo>
                  <a:cubicBezTo>
                    <a:pt x="625" y="3665"/>
                    <a:pt x="838" y="1850"/>
                    <a:pt x="1052" y="107"/>
                  </a:cubicBezTo>
                  <a:cubicBezTo>
                    <a:pt x="1052" y="36"/>
                    <a:pt x="998" y="0"/>
                    <a:pt x="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45"/>
            <p:cNvSpPr/>
            <p:nvPr/>
          </p:nvSpPr>
          <p:spPr>
            <a:xfrm>
              <a:off x="6704600" y="1254600"/>
              <a:ext cx="204775" cy="290300"/>
            </a:xfrm>
            <a:custGeom>
              <a:rect b="b" l="l" r="r" t="t"/>
              <a:pathLst>
                <a:path extrusionOk="0" h="11612" w="8191">
                  <a:moveTo>
                    <a:pt x="577" y="0"/>
                  </a:moveTo>
                  <a:cubicBezTo>
                    <a:pt x="519" y="0"/>
                    <a:pt x="463" y="36"/>
                    <a:pt x="463" y="103"/>
                  </a:cubicBezTo>
                  <a:cubicBezTo>
                    <a:pt x="0" y="3803"/>
                    <a:pt x="1495" y="7433"/>
                    <a:pt x="4412" y="9710"/>
                  </a:cubicBezTo>
                  <a:cubicBezTo>
                    <a:pt x="4911" y="10101"/>
                    <a:pt x="5409" y="10421"/>
                    <a:pt x="5942" y="10742"/>
                  </a:cubicBezTo>
                  <a:cubicBezTo>
                    <a:pt x="6476" y="11062"/>
                    <a:pt x="7081" y="11346"/>
                    <a:pt x="7650" y="11596"/>
                  </a:cubicBezTo>
                  <a:cubicBezTo>
                    <a:pt x="7683" y="11606"/>
                    <a:pt x="7715" y="11611"/>
                    <a:pt x="7745" y="11611"/>
                  </a:cubicBezTo>
                  <a:cubicBezTo>
                    <a:pt x="8016" y="11611"/>
                    <a:pt x="8191" y="11222"/>
                    <a:pt x="7935" y="11062"/>
                  </a:cubicBezTo>
                  <a:cubicBezTo>
                    <a:pt x="7472" y="10813"/>
                    <a:pt x="7010" y="10564"/>
                    <a:pt x="6512" y="10350"/>
                  </a:cubicBezTo>
                  <a:cubicBezTo>
                    <a:pt x="6049" y="10101"/>
                    <a:pt x="5587" y="9852"/>
                    <a:pt x="5124" y="9532"/>
                  </a:cubicBezTo>
                  <a:cubicBezTo>
                    <a:pt x="4377" y="9069"/>
                    <a:pt x="3701" y="8464"/>
                    <a:pt x="3096" y="7753"/>
                  </a:cubicBezTo>
                  <a:cubicBezTo>
                    <a:pt x="1957" y="6436"/>
                    <a:pt x="1175" y="4835"/>
                    <a:pt x="819" y="3092"/>
                  </a:cubicBezTo>
                  <a:cubicBezTo>
                    <a:pt x="641" y="2095"/>
                    <a:pt x="605" y="1135"/>
                    <a:pt x="712" y="139"/>
                  </a:cubicBezTo>
                  <a:cubicBezTo>
                    <a:pt x="712" y="45"/>
                    <a:pt x="643" y="0"/>
                    <a:pt x="5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45"/>
            <p:cNvSpPr/>
            <p:nvPr/>
          </p:nvSpPr>
          <p:spPr>
            <a:xfrm>
              <a:off x="6886900" y="1471450"/>
              <a:ext cx="62200" cy="46450"/>
            </a:xfrm>
            <a:custGeom>
              <a:rect b="b" l="l" r="r" t="t"/>
              <a:pathLst>
                <a:path extrusionOk="0" h="1858" w="2488">
                  <a:moveTo>
                    <a:pt x="255" y="1"/>
                  </a:moveTo>
                  <a:cubicBezTo>
                    <a:pt x="113" y="1"/>
                    <a:pt x="1" y="209"/>
                    <a:pt x="145" y="324"/>
                  </a:cubicBezTo>
                  <a:cubicBezTo>
                    <a:pt x="785" y="822"/>
                    <a:pt x="1426" y="1356"/>
                    <a:pt x="2102" y="1819"/>
                  </a:cubicBezTo>
                  <a:cubicBezTo>
                    <a:pt x="2143" y="1846"/>
                    <a:pt x="2183" y="1857"/>
                    <a:pt x="2221" y="1857"/>
                  </a:cubicBezTo>
                  <a:cubicBezTo>
                    <a:pt x="2381" y="1857"/>
                    <a:pt x="2488" y="1649"/>
                    <a:pt x="2315" y="1534"/>
                  </a:cubicBezTo>
                  <a:cubicBezTo>
                    <a:pt x="1675" y="1000"/>
                    <a:pt x="999" y="538"/>
                    <a:pt x="358" y="40"/>
                  </a:cubicBezTo>
                  <a:cubicBezTo>
                    <a:pt x="324" y="12"/>
                    <a:pt x="289" y="1"/>
                    <a:pt x="2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45"/>
            <p:cNvSpPr/>
            <p:nvPr/>
          </p:nvSpPr>
          <p:spPr>
            <a:xfrm>
              <a:off x="6991925" y="1513125"/>
              <a:ext cx="33575" cy="30600"/>
            </a:xfrm>
            <a:custGeom>
              <a:rect b="b" l="l" r="r" t="t"/>
              <a:pathLst>
                <a:path extrusionOk="0" h="1224" w="1343">
                  <a:moveTo>
                    <a:pt x="236" y="0"/>
                  </a:moveTo>
                  <a:cubicBezTo>
                    <a:pt x="187" y="0"/>
                    <a:pt x="142" y="27"/>
                    <a:pt x="107" y="80"/>
                  </a:cubicBezTo>
                  <a:cubicBezTo>
                    <a:pt x="0" y="116"/>
                    <a:pt x="0" y="258"/>
                    <a:pt x="71" y="329"/>
                  </a:cubicBezTo>
                  <a:lnTo>
                    <a:pt x="890" y="1148"/>
                  </a:lnTo>
                  <a:cubicBezTo>
                    <a:pt x="935" y="1202"/>
                    <a:pt x="989" y="1224"/>
                    <a:pt x="1042" y="1224"/>
                  </a:cubicBezTo>
                  <a:cubicBezTo>
                    <a:pt x="1198" y="1224"/>
                    <a:pt x="1343" y="1032"/>
                    <a:pt x="1210" y="899"/>
                  </a:cubicBezTo>
                  <a:lnTo>
                    <a:pt x="391" y="80"/>
                  </a:lnTo>
                  <a:cubicBezTo>
                    <a:pt x="338" y="27"/>
                    <a:pt x="285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45"/>
            <p:cNvSpPr/>
            <p:nvPr/>
          </p:nvSpPr>
          <p:spPr>
            <a:xfrm>
              <a:off x="6974125" y="1557825"/>
              <a:ext cx="25825" cy="26700"/>
            </a:xfrm>
            <a:custGeom>
              <a:rect b="b" l="l" r="r" t="t"/>
              <a:pathLst>
                <a:path extrusionOk="0" h="1068" w="1033">
                  <a:moveTo>
                    <a:pt x="214" y="0"/>
                  </a:moveTo>
                  <a:cubicBezTo>
                    <a:pt x="143" y="0"/>
                    <a:pt x="72" y="0"/>
                    <a:pt x="36" y="71"/>
                  </a:cubicBezTo>
                  <a:cubicBezTo>
                    <a:pt x="0" y="143"/>
                    <a:pt x="0" y="214"/>
                    <a:pt x="72" y="249"/>
                  </a:cubicBezTo>
                  <a:lnTo>
                    <a:pt x="107" y="249"/>
                  </a:lnTo>
                  <a:cubicBezTo>
                    <a:pt x="214" y="285"/>
                    <a:pt x="285" y="356"/>
                    <a:pt x="356" y="392"/>
                  </a:cubicBezTo>
                  <a:lnTo>
                    <a:pt x="392" y="463"/>
                  </a:lnTo>
                  <a:lnTo>
                    <a:pt x="499" y="570"/>
                  </a:lnTo>
                  <a:lnTo>
                    <a:pt x="570" y="676"/>
                  </a:lnTo>
                  <a:cubicBezTo>
                    <a:pt x="570" y="676"/>
                    <a:pt x="605" y="712"/>
                    <a:pt x="605" y="712"/>
                  </a:cubicBezTo>
                  <a:lnTo>
                    <a:pt x="605" y="747"/>
                  </a:lnTo>
                  <a:cubicBezTo>
                    <a:pt x="641" y="819"/>
                    <a:pt x="676" y="890"/>
                    <a:pt x="712" y="997"/>
                  </a:cubicBezTo>
                  <a:cubicBezTo>
                    <a:pt x="748" y="1068"/>
                    <a:pt x="854" y="1068"/>
                    <a:pt x="926" y="1068"/>
                  </a:cubicBezTo>
                  <a:cubicBezTo>
                    <a:pt x="997" y="1032"/>
                    <a:pt x="1032" y="925"/>
                    <a:pt x="997" y="854"/>
                  </a:cubicBezTo>
                  <a:cubicBezTo>
                    <a:pt x="819" y="498"/>
                    <a:pt x="570" y="178"/>
                    <a:pt x="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45"/>
            <p:cNvSpPr/>
            <p:nvPr/>
          </p:nvSpPr>
          <p:spPr>
            <a:xfrm>
              <a:off x="6939300" y="1561625"/>
              <a:ext cx="26050" cy="16700"/>
            </a:xfrm>
            <a:custGeom>
              <a:rect b="b" l="l" r="r" t="t"/>
              <a:pathLst>
                <a:path extrusionOk="0" h="668" w="1042">
                  <a:moveTo>
                    <a:pt x="238" y="0"/>
                  </a:moveTo>
                  <a:cubicBezTo>
                    <a:pt x="98" y="0"/>
                    <a:pt x="0" y="192"/>
                    <a:pt x="148" y="311"/>
                  </a:cubicBezTo>
                  <a:lnTo>
                    <a:pt x="717" y="631"/>
                  </a:lnTo>
                  <a:cubicBezTo>
                    <a:pt x="743" y="656"/>
                    <a:pt x="770" y="667"/>
                    <a:pt x="798" y="667"/>
                  </a:cubicBezTo>
                  <a:cubicBezTo>
                    <a:pt x="923" y="667"/>
                    <a:pt x="1042" y="440"/>
                    <a:pt x="895" y="382"/>
                  </a:cubicBezTo>
                  <a:lnTo>
                    <a:pt x="326" y="26"/>
                  </a:lnTo>
                  <a:cubicBezTo>
                    <a:pt x="296" y="8"/>
                    <a:pt x="266" y="0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45"/>
            <p:cNvSpPr/>
            <p:nvPr/>
          </p:nvSpPr>
          <p:spPr>
            <a:xfrm>
              <a:off x="7047950" y="1573825"/>
              <a:ext cx="16050" cy="16925"/>
            </a:xfrm>
            <a:custGeom>
              <a:rect b="b" l="l" r="r" t="t"/>
              <a:pathLst>
                <a:path extrusionOk="0" h="677" w="642">
                  <a:moveTo>
                    <a:pt x="179" y="1"/>
                  </a:moveTo>
                  <a:cubicBezTo>
                    <a:pt x="143" y="1"/>
                    <a:pt x="107" y="36"/>
                    <a:pt x="72" y="36"/>
                  </a:cubicBezTo>
                  <a:cubicBezTo>
                    <a:pt x="36" y="72"/>
                    <a:pt x="1" y="143"/>
                    <a:pt x="1" y="179"/>
                  </a:cubicBezTo>
                  <a:cubicBezTo>
                    <a:pt x="1" y="214"/>
                    <a:pt x="1" y="250"/>
                    <a:pt x="36" y="321"/>
                  </a:cubicBezTo>
                  <a:lnTo>
                    <a:pt x="321" y="641"/>
                  </a:lnTo>
                  <a:cubicBezTo>
                    <a:pt x="356" y="677"/>
                    <a:pt x="392" y="677"/>
                    <a:pt x="428" y="677"/>
                  </a:cubicBezTo>
                  <a:cubicBezTo>
                    <a:pt x="463" y="677"/>
                    <a:pt x="534" y="677"/>
                    <a:pt x="570" y="641"/>
                  </a:cubicBezTo>
                  <a:cubicBezTo>
                    <a:pt x="606" y="606"/>
                    <a:pt x="606" y="570"/>
                    <a:pt x="641" y="534"/>
                  </a:cubicBezTo>
                  <a:cubicBezTo>
                    <a:pt x="641" y="463"/>
                    <a:pt x="606" y="428"/>
                    <a:pt x="570" y="392"/>
                  </a:cubicBezTo>
                  <a:lnTo>
                    <a:pt x="321" y="72"/>
                  </a:lnTo>
                  <a:cubicBezTo>
                    <a:pt x="285" y="36"/>
                    <a:pt x="250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45"/>
            <p:cNvSpPr/>
            <p:nvPr/>
          </p:nvSpPr>
          <p:spPr>
            <a:xfrm>
              <a:off x="6794650" y="1398825"/>
              <a:ext cx="55850" cy="50950"/>
            </a:xfrm>
            <a:custGeom>
              <a:rect b="b" l="l" r="r" t="t"/>
              <a:pathLst>
                <a:path extrusionOk="0" h="2038" w="2234">
                  <a:moveTo>
                    <a:pt x="276" y="1"/>
                  </a:moveTo>
                  <a:cubicBezTo>
                    <a:pt x="149" y="1"/>
                    <a:pt x="0" y="169"/>
                    <a:pt x="134" y="276"/>
                  </a:cubicBezTo>
                  <a:lnTo>
                    <a:pt x="988" y="1130"/>
                  </a:lnTo>
                  <a:cubicBezTo>
                    <a:pt x="1273" y="1415"/>
                    <a:pt x="1558" y="1699"/>
                    <a:pt x="1842" y="1984"/>
                  </a:cubicBezTo>
                  <a:cubicBezTo>
                    <a:pt x="1878" y="2019"/>
                    <a:pt x="1931" y="2037"/>
                    <a:pt x="1985" y="2037"/>
                  </a:cubicBezTo>
                  <a:cubicBezTo>
                    <a:pt x="2038" y="2037"/>
                    <a:pt x="2091" y="2019"/>
                    <a:pt x="2127" y="1984"/>
                  </a:cubicBezTo>
                  <a:cubicBezTo>
                    <a:pt x="2198" y="1913"/>
                    <a:pt x="2234" y="1806"/>
                    <a:pt x="2163" y="1699"/>
                  </a:cubicBezTo>
                  <a:cubicBezTo>
                    <a:pt x="1878" y="1415"/>
                    <a:pt x="1558" y="1165"/>
                    <a:pt x="1273" y="881"/>
                  </a:cubicBezTo>
                  <a:cubicBezTo>
                    <a:pt x="953" y="596"/>
                    <a:pt x="668" y="312"/>
                    <a:pt x="384" y="62"/>
                  </a:cubicBezTo>
                  <a:cubicBezTo>
                    <a:pt x="357" y="19"/>
                    <a:pt x="318" y="1"/>
                    <a:pt x="2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45"/>
            <p:cNvSpPr/>
            <p:nvPr/>
          </p:nvSpPr>
          <p:spPr>
            <a:xfrm>
              <a:off x="5983175" y="2086825"/>
              <a:ext cx="193950" cy="50950"/>
            </a:xfrm>
            <a:custGeom>
              <a:rect b="b" l="l" r="r" t="t"/>
              <a:pathLst>
                <a:path extrusionOk="0" h="2038" w="7758">
                  <a:moveTo>
                    <a:pt x="243" y="0"/>
                  </a:moveTo>
                  <a:cubicBezTo>
                    <a:pt x="123" y="0"/>
                    <a:pt x="0" y="104"/>
                    <a:pt x="73" y="224"/>
                  </a:cubicBezTo>
                  <a:lnTo>
                    <a:pt x="73" y="260"/>
                  </a:lnTo>
                  <a:cubicBezTo>
                    <a:pt x="567" y="1111"/>
                    <a:pt x="1485" y="1602"/>
                    <a:pt x="2434" y="1602"/>
                  </a:cubicBezTo>
                  <a:cubicBezTo>
                    <a:pt x="2715" y="1602"/>
                    <a:pt x="2999" y="1559"/>
                    <a:pt x="3275" y="1470"/>
                  </a:cubicBezTo>
                  <a:cubicBezTo>
                    <a:pt x="3666" y="1292"/>
                    <a:pt x="4022" y="1185"/>
                    <a:pt x="4413" y="1114"/>
                  </a:cubicBezTo>
                  <a:cubicBezTo>
                    <a:pt x="4443" y="1112"/>
                    <a:pt x="4472" y="1110"/>
                    <a:pt x="4500" y="1110"/>
                  </a:cubicBezTo>
                  <a:cubicBezTo>
                    <a:pt x="4904" y="1110"/>
                    <a:pt x="5110" y="1343"/>
                    <a:pt x="5410" y="1576"/>
                  </a:cubicBezTo>
                  <a:cubicBezTo>
                    <a:pt x="5913" y="1884"/>
                    <a:pt x="6482" y="2038"/>
                    <a:pt x="7065" y="2038"/>
                  </a:cubicBezTo>
                  <a:cubicBezTo>
                    <a:pt x="7224" y="2038"/>
                    <a:pt x="7384" y="2026"/>
                    <a:pt x="7545" y="2003"/>
                  </a:cubicBezTo>
                  <a:cubicBezTo>
                    <a:pt x="7758" y="2003"/>
                    <a:pt x="7722" y="1612"/>
                    <a:pt x="7545" y="1576"/>
                  </a:cubicBezTo>
                  <a:cubicBezTo>
                    <a:pt x="7189" y="1541"/>
                    <a:pt x="6833" y="1541"/>
                    <a:pt x="6477" y="1470"/>
                  </a:cubicBezTo>
                  <a:cubicBezTo>
                    <a:pt x="6121" y="1399"/>
                    <a:pt x="5801" y="1256"/>
                    <a:pt x="5516" y="1007"/>
                  </a:cubicBezTo>
                  <a:cubicBezTo>
                    <a:pt x="5222" y="776"/>
                    <a:pt x="4852" y="656"/>
                    <a:pt x="4482" y="656"/>
                  </a:cubicBezTo>
                  <a:cubicBezTo>
                    <a:pt x="4226" y="656"/>
                    <a:pt x="3970" y="713"/>
                    <a:pt x="3737" y="829"/>
                  </a:cubicBezTo>
                  <a:cubicBezTo>
                    <a:pt x="3241" y="995"/>
                    <a:pt x="2788" y="1160"/>
                    <a:pt x="2294" y="1160"/>
                  </a:cubicBezTo>
                  <a:cubicBezTo>
                    <a:pt x="2151" y="1160"/>
                    <a:pt x="2004" y="1146"/>
                    <a:pt x="1852" y="1114"/>
                  </a:cubicBezTo>
                  <a:cubicBezTo>
                    <a:pt x="1247" y="972"/>
                    <a:pt x="713" y="616"/>
                    <a:pt x="393" y="82"/>
                  </a:cubicBezTo>
                  <a:cubicBezTo>
                    <a:pt x="358" y="24"/>
                    <a:pt x="301" y="0"/>
                    <a:pt x="2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45"/>
            <p:cNvSpPr/>
            <p:nvPr/>
          </p:nvSpPr>
          <p:spPr>
            <a:xfrm>
              <a:off x="6004150" y="2191850"/>
              <a:ext cx="150525" cy="35025"/>
            </a:xfrm>
            <a:custGeom>
              <a:rect b="b" l="l" r="r" t="t"/>
              <a:pathLst>
                <a:path extrusionOk="0" h="1401" w="6021">
                  <a:moveTo>
                    <a:pt x="180" y="1"/>
                  </a:moveTo>
                  <a:cubicBezTo>
                    <a:pt x="96" y="1"/>
                    <a:pt x="1" y="84"/>
                    <a:pt x="52" y="186"/>
                  </a:cubicBezTo>
                  <a:cubicBezTo>
                    <a:pt x="464" y="864"/>
                    <a:pt x="1193" y="1273"/>
                    <a:pt x="1957" y="1273"/>
                  </a:cubicBezTo>
                  <a:cubicBezTo>
                    <a:pt x="2116" y="1273"/>
                    <a:pt x="2276" y="1255"/>
                    <a:pt x="2436" y="1218"/>
                  </a:cubicBezTo>
                  <a:cubicBezTo>
                    <a:pt x="3005" y="1076"/>
                    <a:pt x="3468" y="720"/>
                    <a:pt x="4073" y="720"/>
                  </a:cubicBezTo>
                  <a:cubicBezTo>
                    <a:pt x="4106" y="718"/>
                    <a:pt x="4140" y="717"/>
                    <a:pt x="4174" y="717"/>
                  </a:cubicBezTo>
                  <a:cubicBezTo>
                    <a:pt x="4673" y="717"/>
                    <a:pt x="5165" y="958"/>
                    <a:pt x="5531" y="1325"/>
                  </a:cubicBezTo>
                  <a:cubicBezTo>
                    <a:pt x="5585" y="1378"/>
                    <a:pt x="5645" y="1401"/>
                    <a:pt x="5702" y="1401"/>
                  </a:cubicBezTo>
                  <a:cubicBezTo>
                    <a:pt x="5874" y="1401"/>
                    <a:pt x="6021" y="1200"/>
                    <a:pt x="5887" y="1040"/>
                  </a:cubicBezTo>
                  <a:cubicBezTo>
                    <a:pt x="5432" y="516"/>
                    <a:pt x="4801" y="240"/>
                    <a:pt x="4163" y="240"/>
                  </a:cubicBezTo>
                  <a:cubicBezTo>
                    <a:pt x="3805" y="240"/>
                    <a:pt x="3445" y="327"/>
                    <a:pt x="3112" y="507"/>
                  </a:cubicBezTo>
                  <a:cubicBezTo>
                    <a:pt x="2730" y="712"/>
                    <a:pt x="2275" y="845"/>
                    <a:pt x="1828" y="845"/>
                  </a:cubicBezTo>
                  <a:cubicBezTo>
                    <a:pt x="1733" y="845"/>
                    <a:pt x="1639" y="839"/>
                    <a:pt x="1546" y="827"/>
                  </a:cubicBezTo>
                  <a:cubicBezTo>
                    <a:pt x="1048" y="756"/>
                    <a:pt x="586" y="471"/>
                    <a:pt x="265" y="44"/>
                  </a:cubicBezTo>
                  <a:cubicBezTo>
                    <a:pt x="245" y="14"/>
                    <a:pt x="214" y="1"/>
                    <a:pt x="1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1" name="Google Shape;1611;p45"/>
            <p:cNvSpPr/>
            <p:nvPr/>
          </p:nvSpPr>
          <p:spPr>
            <a:xfrm>
              <a:off x="6809300" y="2162275"/>
              <a:ext cx="197475" cy="39550"/>
            </a:xfrm>
            <a:custGeom>
              <a:rect b="b" l="l" r="r" t="t"/>
              <a:pathLst>
                <a:path extrusionOk="0" h="1582" w="7899">
                  <a:moveTo>
                    <a:pt x="168" y="0"/>
                  </a:moveTo>
                  <a:cubicBezTo>
                    <a:pt x="90" y="0"/>
                    <a:pt x="0" y="54"/>
                    <a:pt x="47" y="124"/>
                  </a:cubicBezTo>
                  <a:cubicBezTo>
                    <a:pt x="189" y="693"/>
                    <a:pt x="651" y="1085"/>
                    <a:pt x="1185" y="1227"/>
                  </a:cubicBezTo>
                  <a:cubicBezTo>
                    <a:pt x="1467" y="1294"/>
                    <a:pt x="1749" y="1326"/>
                    <a:pt x="2028" y="1326"/>
                  </a:cubicBezTo>
                  <a:cubicBezTo>
                    <a:pt x="2486" y="1326"/>
                    <a:pt x="2935" y="1240"/>
                    <a:pt x="3356" y="1085"/>
                  </a:cubicBezTo>
                  <a:cubicBezTo>
                    <a:pt x="3850" y="920"/>
                    <a:pt x="4391" y="739"/>
                    <a:pt x="4928" y="739"/>
                  </a:cubicBezTo>
                  <a:cubicBezTo>
                    <a:pt x="5202" y="739"/>
                    <a:pt x="5475" y="786"/>
                    <a:pt x="5740" y="907"/>
                  </a:cubicBezTo>
                  <a:cubicBezTo>
                    <a:pt x="6265" y="1123"/>
                    <a:pt x="6763" y="1581"/>
                    <a:pt x="7352" y="1581"/>
                  </a:cubicBezTo>
                  <a:cubicBezTo>
                    <a:pt x="7441" y="1581"/>
                    <a:pt x="7532" y="1571"/>
                    <a:pt x="7625" y="1547"/>
                  </a:cubicBezTo>
                  <a:cubicBezTo>
                    <a:pt x="7899" y="1445"/>
                    <a:pt x="7844" y="1047"/>
                    <a:pt x="7556" y="1047"/>
                  </a:cubicBezTo>
                  <a:cubicBezTo>
                    <a:pt x="7544" y="1047"/>
                    <a:pt x="7531" y="1048"/>
                    <a:pt x="7519" y="1049"/>
                  </a:cubicBezTo>
                  <a:cubicBezTo>
                    <a:pt x="7453" y="1065"/>
                    <a:pt x="7388" y="1072"/>
                    <a:pt x="7323" y="1072"/>
                  </a:cubicBezTo>
                  <a:cubicBezTo>
                    <a:pt x="6797" y="1072"/>
                    <a:pt x="6322" y="599"/>
                    <a:pt x="5846" y="409"/>
                  </a:cubicBezTo>
                  <a:cubicBezTo>
                    <a:pt x="5547" y="314"/>
                    <a:pt x="5234" y="268"/>
                    <a:pt x="4919" y="268"/>
                  </a:cubicBezTo>
                  <a:cubicBezTo>
                    <a:pt x="4523" y="268"/>
                    <a:pt x="4124" y="341"/>
                    <a:pt x="3747" y="480"/>
                  </a:cubicBezTo>
                  <a:cubicBezTo>
                    <a:pt x="3071" y="729"/>
                    <a:pt x="2395" y="871"/>
                    <a:pt x="1683" y="942"/>
                  </a:cubicBezTo>
                  <a:cubicBezTo>
                    <a:pt x="1078" y="942"/>
                    <a:pt x="509" y="622"/>
                    <a:pt x="260" y="53"/>
                  </a:cubicBezTo>
                  <a:cubicBezTo>
                    <a:pt x="248" y="16"/>
                    <a:pt x="209" y="0"/>
                    <a:pt x="1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2" name="Google Shape;1612;p45"/>
            <p:cNvSpPr/>
            <p:nvPr/>
          </p:nvSpPr>
          <p:spPr>
            <a:xfrm>
              <a:off x="6739875" y="2243350"/>
              <a:ext cx="247225" cy="63925"/>
            </a:xfrm>
            <a:custGeom>
              <a:rect b="b" l="l" r="r" t="t"/>
              <a:pathLst>
                <a:path extrusionOk="0" h="2557" w="9889">
                  <a:moveTo>
                    <a:pt x="185" y="0"/>
                  </a:moveTo>
                  <a:cubicBezTo>
                    <a:pt x="96" y="0"/>
                    <a:pt x="1" y="95"/>
                    <a:pt x="48" y="190"/>
                  </a:cubicBezTo>
                  <a:lnTo>
                    <a:pt x="48" y="226"/>
                  </a:lnTo>
                  <a:cubicBezTo>
                    <a:pt x="511" y="1123"/>
                    <a:pt x="1451" y="1667"/>
                    <a:pt x="2425" y="1667"/>
                  </a:cubicBezTo>
                  <a:cubicBezTo>
                    <a:pt x="2725" y="1667"/>
                    <a:pt x="3028" y="1615"/>
                    <a:pt x="3322" y="1507"/>
                  </a:cubicBezTo>
                  <a:cubicBezTo>
                    <a:pt x="3900" y="1314"/>
                    <a:pt x="4436" y="1035"/>
                    <a:pt x="5012" y="1035"/>
                  </a:cubicBezTo>
                  <a:cubicBezTo>
                    <a:pt x="5180" y="1035"/>
                    <a:pt x="5351" y="1059"/>
                    <a:pt x="5528" y="1115"/>
                  </a:cubicBezTo>
                  <a:cubicBezTo>
                    <a:pt x="6311" y="1400"/>
                    <a:pt x="6844" y="1933"/>
                    <a:pt x="7556" y="2289"/>
                  </a:cubicBezTo>
                  <a:cubicBezTo>
                    <a:pt x="7912" y="2449"/>
                    <a:pt x="8294" y="2556"/>
                    <a:pt x="8663" y="2556"/>
                  </a:cubicBezTo>
                  <a:cubicBezTo>
                    <a:pt x="9032" y="2556"/>
                    <a:pt x="9388" y="2449"/>
                    <a:pt x="9691" y="2183"/>
                  </a:cubicBezTo>
                  <a:cubicBezTo>
                    <a:pt x="9889" y="2013"/>
                    <a:pt x="9726" y="1775"/>
                    <a:pt x="9526" y="1775"/>
                  </a:cubicBezTo>
                  <a:cubicBezTo>
                    <a:pt x="9475" y="1775"/>
                    <a:pt x="9421" y="1790"/>
                    <a:pt x="9370" y="1827"/>
                  </a:cubicBezTo>
                  <a:cubicBezTo>
                    <a:pt x="9159" y="1964"/>
                    <a:pt x="8928" y="2020"/>
                    <a:pt x="8692" y="2020"/>
                  </a:cubicBezTo>
                  <a:cubicBezTo>
                    <a:pt x="8136" y="2020"/>
                    <a:pt x="7554" y="1710"/>
                    <a:pt x="7129" y="1435"/>
                  </a:cubicBezTo>
                  <a:cubicBezTo>
                    <a:pt x="6447" y="1013"/>
                    <a:pt x="5736" y="532"/>
                    <a:pt x="4914" y="532"/>
                  </a:cubicBezTo>
                  <a:cubicBezTo>
                    <a:pt x="4835" y="532"/>
                    <a:pt x="4755" y="536"/>
                    <a:pt x="4674" y="546"/>
                  </a:cubicBezTo>
                  <a:cubicBezTo>
                    <a:pt x="3820" y="688"/>
                    <a:pt x="3108" y="1257"/>
                    <a:pt x="2254" y="1257"/>
                  </a:cubicBezTo>
                  <a:cubicBezTo>
                    <a:pt x="1436" y="1222"/>
                    <a:pt x="689" y="795"/>
                    <a:pt x="297" y="83"/>
                  </a:cubicBezTo>
                  <a:cubicBezTo>
                    <a:pt x="274" y="24"/>
                    <a:pt x="230" y="0"/>
                    <a:pt x="1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3" name="Google Shape;1613;p45"/>
            <p:cNvSpPr/>
            <p:nvPr/>
          </p:nvSpPr>
          <p:spPr>
            <a:xfrm>
              <a:off x="6729800" y="2343825"/>
              <a:ext cx="249025" cy="46700"/>
            </a:xfrm>
            <a:custGeom>
              <a:rect b="b" l="l" r="r" t="t"/>
              <a:pathLst>
                <a:path extrusionOk="0" h="1868" w="9961">
                  <a:moveTo>
                    <a:pt x="4592" y="1"/>
                  </a:moveTo>
                  <a:cubicBezTo>
                    <a:pt x="4064" y="1"/>
                    <a:pt x="3530" y="230"/>
                    <a:pt x="3013" y="476"/>
                  </a:cubicBezTo>
                  <a:cubicBezTo>
                    <a:pt x="2622" y="690"/>
                    <a:pt x="2195" y="797"/>
                    <a:pt x="1732" y="832"/>
                  </a:cubicBezTo>
                  <a:cubicBezTo>
                    <a:pt x="1270" y="832"/>
                    <a:pt x="843" y="654"/>
                    <a:pt x="451" y="405"/>
                  </a:cubicBezTo>
                  <a:cubicBezTo>
                    <a:pt x="404" y="371"/>
                    <a:pt x="356" y="357"/>
                    <a:pt x="312" y="357"/>
                  </a:cubicBezTo>
                  <a:cubicBezTo>
                    <a:pt x="125" y="357"/>
                    <a:pt x="1" y="617"/>
                    <a:pt x="202" y="761"/>
                  </a:cubicBezTo>
                  <a:cubicBezTo>
                    <a:pt x="612" y="1120"/>
                    <a:pt x="1133" y="1312"/>
                    <a:pt x="1671" y="1312"/>
                  </a:cubicBezTo>
                  <a:cubicBezTo>
                    <a:pt x="1880" y="1312"/>
                    <a:pt x="2092" y="1283"/>
                    <a:pt x="2301" y="1223"/>
                  </a:cubicBezTo>
                  <a:cubicBezTo>
                    <a:pt x="2978" y="1010"/>
                    <a:pt x="3547" y="547"/>
                    <a:pt x="4258" y="405"/>
                  </a:cubicBezTo>
                  <a:cubicBezTo>
                    <a:pt x="4321" y="396"/>
                    <a:pt x="4383" y="391"/>
                    <a:pt x="4444" y="391"/>
                  </a:cubicBezTo>
                  <a:cubicBezTo>
                    <a:pt x="5082" y="391"/>
                    <a:pt x="5664" y="870"/>
                    <a:pt x="6215" y="1259"/>
                  </a:cubicBezTo>
                  <a:cubicBezTo>
                    <a:pt x="6682" y="1626"/>
                    <a:pt x="7273" y="1867"/>
                    <a:pt x="7902" y="1867"/>
                  </a:cubicBezTo>
                  <a:cubicBezTo>
                    <a:pt x="7944" y="1867"/>
                    <a:pt x="7987" y="1866"/>
                    <a:pt x="8030" y="1864"/>
                  </a:cubicBezTo>
                  <a:cubicBezTo>
                    <a:pt x="8777" y="1828"/>
                    <a:pt x="9453" y="1473"/>
                    <a:pt x="9880" y="903"/>
                  </a:cubicBezTo>
                  <a:cubicBezTo>
                    <a:pt x="9961" y="796"/>
                    <a:pt x="9859" y="688"/>
                    <a:pt x="9758" y="688"/>
                  </a:cubicBezTo>
                  <a:cubicBezTo>
                    <a:pt x="9725" y="688"/>
                    <a:pt x="9693" y="699"/>
                    <a:pt x="9667" y="725"/>
                  </a:cubicBezTo>
                  <a:lnTo>
                    <a:pt x="9631" y="725"/>
                  </a:lnTo>
                  <a:cubicBezTo>
                    <a:pt x="9223" y="1215"/>
                    <a:pt x="8627" y="1476"/>
                    <a:pt x="8003" y="1476"/>
                  </a:cubicBezTo>
                  <a:cubicBezTo>
                    <a:pt x="7812" y="1476"/>
                    <a:pt x="7617" y="1452"/>
                    <a:pt x="7425" y="1401"/>
                  </a:cubicBezTo>
                  <a:cubicBezTo>
                    <a:pt x="6607" y="1152"/>
                    <a:pt x="6073" y="512"/>
                    <a:pt x="5290" y="156"/>
                  </a:cubicBezTo>
                  <a:cubicBezTo>
                    <a:pt x="5060" y="46"/>
                    <a:pt x="4826" y="1"/>
                    <a:pt x="45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45"/>
            <p:cNvSpPr/>
            <p:nvPr/>
          </p:nvSpPr>
          <p:spPr>
            <a:xfrm>
              <a:off x="6644025" y="2407300"/>
              <a:ext cx="305250" cy="72350"/>
            </a:xfrm>
            <a:custGeom>
              <a:rect b="b" l="l" r="r" t="t"/>
              <a:pathLst>
                <a:path extrusionOk="0" h="2894" w="12210">
                  <a:moveTo>
                    <a:pt x="1549" y="1"/>
                  </a:moveTo>
                  <a:cubicBezTo>
                    <a:pt x="1081" y="1"/>
                    <a:pt x="611" y="117"/>
                    <a:pt x="182" y="357"/>
                  </a:cubicBezTo>
                  <a:cubicBezTo>
                    <a:pt x="0" y="478"/>
                    <a:pt x="76" y="779"/>
                    <a:pt x="256" y="779"/>
                  </a:cubicBezTo>
                  <a:cubicBezTo>
                    <a:pt x="288" y="779"/>
                    <a:pt x="322" y="770"/>
                    <a:pt x="360" y="748"/>
                  </a:cubicBezTo>
                  <a:cubicBezTo>
                    <a:pt x="731" y="555"/>
                    <a:pt x="1127" y="461"/>
                    <a:pt x="1519" y="461"/>
                  </a:cubicBezTo>
                  <a:cubicBezTo>
                    <a:pt x="2067" y="461"/>
                    <a:pt x="2608" y="645"/>
                    <a:pt x="3064" y="997"/>
                  </a:cubicBezTo>
                  <a:cubicBezTo>
                    <a:pt x="3384" y="1317"/>
                    <a:pt x="3811" y="1495"/>
                    <a:pt x="4274" y="1567"/>
                  </a:cubicBezTo>
                  <a:cubicBezTo>
                    <a:pt x="4629" y="1567"/>
                    <a:pt x="5021" y="1495"/>
                    <a:pt x="5341" y="1353"/>
                  </a:cubicBezTo>
                  <a:cubicBezTo>
                    <a:pt x="5841" y="1178"/>
                    <a:pt x="6393" y="863"/>
                    <a:pt x="6924" y="863"/>
                  </a:cubicBezTo>
                  <a:cubicBezTo>
                    <a:pt x="7149" y="863"/>
                    <a:pt x="7371" y="920"/>
                    <a:pt x="7583" y="1068"/>
                  </a:cubicBezTo>
                  <a:cubicBezTo>
                    <a:pt x="7903" y="1389"/>
                    <a:pt x="8223" y="1744"/>
                    <a:pt x="8508" y="2100"/>
                  </a:cubicBezTo>
                  <a:cubicBezTo>
                    <a:pt x="8864" y="2420"/>
                    <a:pt x="9255" y="2670"/>
                    <a:pt x="9718" y="2812"/>
                  </a:cubicBezTo>
                  <a:cubicBezTo>
                    <a:pt x="9911" y="2866"/>
                    <a:pt x="10118" y="2893"/>
                    <a:pt x="10326" y="2893"/>
                  </a:cubicBezTo>
                  <a:cubicBezTo>
                    <a:pt x="11079" y="2893"/>
                    <a:pt x="11859" y="2540"/>
                    <a:pt x="12137" y="1816"/>
                  </a:cubicBezTo>
                  <a:cubicBezTo>
                    <a:pt x="12209" y="1695"/>
                    <a:pt x="12103" y="1592"/>
                    <a:pt x="11993" y="1592"/>
                  </a:cubicBezTo>
                  <a:cubicBezTo>
                    <a:pt x="11940" y="1592"/>
                    <a:pt x="11887" y="1616"/>
                    <a:pt x="11852" y="1673"/>
                  </a:cubicBezTo>
                  <a:lnTo>
                    <a:pt x="11888" y="1673"/>
                  </a:lnTo>
                  <a:cubicBezTo>
                    <a:pt x="11639" y="2029"/>
                    <a:pt x="11248" y="2314"/>
                    <a:pt x="10821" y="2385"/>
                  </a:cubicBezTo>
                  <a:cubicBezTo>
                    <a:pt x="10690" y="2413"/>
                    <a:pt x="10563" y="2426"/>
                    <a:pt x="10437" y="2426"/>
                  </a:cubicBezTo>
                  <a:cubicBezTo>
                    <a:pt x="10083" y="2426"/>
                    <a:pt x="9748" y="2320"/>
                    <a:pt x="9433" y="2136"/>
                  </a:cubicBezTo>
                  <a:cubicBezTo>
                    <a:pt x="8686" y="1709"/>
                    <a:pt x="8294" y="748"/>
                    <a:pt x="7440" y="464"/>
                  </a:cubicBezTo>
                  <a:cubicBezTo>
                    <a:pt x="7273" y="408"/>
                    <a:pt x="7108" y="384"/>
                    <a:pt x="6944" y="384"/>
                  </a:cubicBezTo>
                  <a:cubicBezTo>
                    <a:pt x="6377" y="384"/>
                    <a:pt x="5830" y="670"/>
                    <a:pt x="5306" y="891"/>
                  </a:cubicBezTo>
                  <a:cubicBezTo>
                    <a:pt x="5039" y="1039"/>
                    <a:pt x="4747" y="1113"/>
                    <a:pt x="4431" y="1113"/>
                  </a:cubicBezTo>
                  <a:cubicBezTo>
                    <a:pt x="4368" y="1113"/>
                    <a:pt x="4303" y="1110"/>
                    <a:pt x="4238" y="1104"/>
                  </a:cubicBezTo>
                  <a:cubicBezTo>
                    <a:pt x="3740" y="1068"/>
                    <a:pt x="3420" y="641"/>
                    <a:pt x="2993" y="392"/>
                  </a:cubicBezTo>
                  <a:cubicBezTo>
                    <a:pt x="2551" y="134"/>
                    <a:pt x="2051" y="1"/>
                    <a:pt x="15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45"/>
            <p:cNvSpPr/>
            <p:nvPr/>
          </p:nvSpPr>
          <p:spPr>
            <a:xfrm>
              <a:off x="6748400" y="2511275"/>
              <a:ext cx="186925" cy="61525"/>
            </a:xfrm>
            <a:custGeom>
              <a:rect b="b" l="l" r="r" t="t"/>
              <a:pathLst>
                <a:path extrusionOk="0" h="2461" w="7477">
                  <a:moveTo>
                    <a:pt x="1825" y="1"/>
                  </a:moveTo>
                  <a:cubicBezTo>
                    <a:pt x="1239" y="1"/>
                    <a:pt x="659" y="183"/>
                    <a:pt x="170" y="574"/>
                  </a:cubicBezTo>
                  <a:cubicBezTo>
                    <a:pt x="0" y="716"/>
                    <a:pt x="145" y="947"/>
                    <a:pt x="319" y="947"/>
                  </a:cubicBezTo>
                  <a:cubicBezTo>
                    <a:pt x="364" y="947"/>
                    <a:pt x="411" y="931"/>
                    <a:pt x="454" y="894"/>
                  </a:cubicBezTo>
                  <a:cubicBezTo>
                    <a:pt x="849" y="598"/>
                    <a:pt x="1312" y="456"/>
                    <a:pt x="1773" y="456"/>
                  </a:cubicBezTo>
                  <a:cubicBezTo>
                    <a:pt x="1976" y="456"/>
                    <a:pt x="2179" y="484"/>
                    <a:pt x="2376" y="539"/>
                  </a:cubicBezTo>
                  <a:cubicBezTo>
                    <a:pt x="3016" y="752"/>
                    <a:pt x="3443" y="1250"/>
                    <a:pt x="3906" y="1713"/>
                  </a:cubicBezTo>
                  <a:cubicBezTo>
                    <a:pt x="4297" y="2140"/>
                    <a:pt x="4866" y="2424"/>
                    <a:pt x="5471" y="2460"/>
                  </a:cubicBezTo>
                  <a:cubicBezTo>
                    <a:pt x="6183" y="2460"/>
                    <a:pt x="6788" y="1997"/>
                    <a:pt x="7357" y="1571"/>
                  </a:cubicBezTo>
                  <a:cubicBezTo>
                    <a:pt x="7477" y="1481"/>
                    <a:pt x="7370" y="1341"/>
                    <a:pt x="7248" y="1341"/>
                  </a:cubicBezTo>
                  <a:cubicBezTo>
                    <a:pt x="7225" y="1341"/>
                    <a:pt x="7202" y="1346"/>
                    <a:pt x="7179" y="1357"/>
                  </a:cubicBezTo>
                  <a:cubicBezTo>
                    <a:pt x="6704" y="1692"/>
                    <a:pt x="6141" y="2050"/>
                    <a:pt x="5560" y="2050"/>
                  </a:cubicBezTo>
                  <a:cubicBezTo>
                    <a:pt x="5401" y="2050"/>
                    <a:pt x="5240" y="2023"/>
                    <a:pt x="5080" y="1962"/>
                  </a:cubicBezTo>
                  <a:cubicBezTo>
                    <a:pt x="4511" y="1713"/>
                    <a:pt x="4084" y="1179"/>
                    <a:pt x="3657" y="788"/>
                  </a:cubicBezTo>
                  <a:cubicBezTo>
                    <a:pt x="3194" y="325"/>
                    <a:pt x="2625" y="76"/>
                    <a:pt x="1984" y="5"/>
                  </a:cubicBezTo>
                  <a:cubicBezTo>
                    <a:pt x="1931" y="2"/>
                    <a:pt x="1878" y="1"/>
                    <a:pt x="18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45"/>
            <p:cNvSpPr/>
            <p:nvPr/>
          </p:nvSpPr>
          <p:spPr>
            <a:xfrm>
              <a:off x="5963600" y="2477975"/>
              <a:ext cx="950200" cy="175775"/>
            </a:xfrm>
            <a:custGeom>
              <a:rect b="b" l="l" r="r" t="t"/>
              <a:pathLst>
                <a:path extrusionOk="0" h="7031" w="38008">
                  <a:moveTo>
                    <a:pt x="1821" y="0"/>
                  </a:moveTo>
                  <a:cubicBezTo>
                    <a:pt x="1451" y="0"/>
                    <a:pt x="1087" y="70"/>
                    <a:pt x="749" y="234"/>
                  </a:cubicBezTo>
                  <a:cubicBezTo>
                    <a:pt x="500" y="341"/>
                    <a:pt x="286" y="519"/>
                    <a:pt x="108" y="732"/>
                  </a:cubicBezTo>
                  <a:cubicBezTo>
                    <a:pt x="1" y="867"/>
                    <a:pt x="138" y="1042"/>
                    <a:pt x="272" y="1042"/>
                  </a:cubicBezTo>
                  <a:cubicBezTo>
                    <a:pt x="316" y="1042"/>
                    <a:pt x="358" y="1024"/>
                    <a:pt x="393" y="981"/>
                  </a:cubicBezTo>
                  <a:cubicBezTo>
                    <a:pt x="780" y="594"/>
                    <a:pt x="1266" y="444"/>
                    <a:pt x="1773" y="444"/>
                  </a:cubicBezTo>
                  <a:cubicBezTo>
                    <a:pt x="2480" y="444"/>
                    <a:pt x="3229" y="736"/>
                    <a:pt x="3809" y="1088"/>
                  </a:cubicBezTo>
                  <a:cubicBezTo>
                    <a:pt x="4983" y="1871"/>
                    <a:pt x="5944" y="3080"/>
                    <a:pt x="7367" y="3436"/>
                  </a:cubicBezTo>
                  <a:cubicBezTo>
                    <a:pt x="7673" y="3521"/>
                    <a:pt x="7980" y="3558"/>
                    <a:pt x="8286" y="3558"/>
                  </a:cubicBezTo>
                  <a:cubicBezTo>
                    <a:pt x="9257" y="3558"/>
                    <a:pt x="10218" y="3192"/>
                    <a:pt x="11138" y="2867"/>
                  </a:cubicBezTo>
                  <a:cubicBezTo>
                    <a:pt x="11743" y="2653"/>
                    <a:pt x="12384" y="2511"/>
                    <a:pt x="13024" y="2440"/>
                  </a:cubicBezTo>
                  <a:cubicBezTo>
                    <a:pt x="13078" y="2437"/>
                    <a:pt x="13132" y="2435"/>
                    <a:pt x="13185" y="2435"/>
                  </a:cubicBezTo>
                  <a:cubicBezTo>
                    <a:pt x="13771" y="2435"/>
                    <a:pt x="14350" y="2612"/>
                    <a:pt x="14839" y="2938"/>
                  </a:cubicBezTo>
                  <a:cubicBezTo>
                    <a:pt x="15871" y="3685"/>
                    <a:pt x="16689" y="4788"/>
                    <a:pt x="18077" y="4824"/>
                  </a:cubicBezTo>
                  <a:cubicBezTo>
                    <a:pt x="19464" y="4824"/>
                    <a:pt x="20532" y="4006"/>
                    <a:pt x="21848" y="3863"/>
                  </a:cubicBezTo>
                  <a:cubicBezTo>
                    <a:pt x="21928" y="3855"/>
                    <a:pt x="22007" y="3852"/>
                    <a:pt x="22084" y="3852"/>
                  </a:cubicBezTo>
                  <a:cubicBezTo>
                    <a:pt x="23413" y="3852"/>
                    <a:pt x="24336" y="4960"/>
                    <a:pt x="25513" y="5464"/>
                  </a:cubicBezTo>
                  <a:cubicBezTo>
                    <a:pt x="25907" y="5641"/>
                    <a:pt x="26299" y="5708"/>
                    <a:pt x="26688" y="5708"/>
                  </a:cubicBezTo>
                  <a:cubicBezTo>
                    <a:pt x="27633" y="5708"/>
                    <a:pt x="28566" y="5310"/>
                    <a:pt x="29498" y="5109"/>
                  </a:cubicBezTo>
                  <a:cubicBezTo>
                    <a:pt x="29730" y="5051"/>
                    <a:pt x="29962" y="5023"/>
                    <a:pt x="30191" y="5023"/>
                  </a:cubicBezTo>
                  <a:cubicBezTo>
                    <a:pt x="30666" y="5023"/>
                    <a:pt x="31130" y="5142"/>
                    <a:pt x="31562" y="5358"/>
                  </a:cubicBezTo>
                  <a:cubicBezTo>
                    <a:pt x="32202" y="5713"/>
                    <a:pt x="32736" y="6212"/>
                    <a:pt x="33376" y="6567"/>
                  </a:cubicBezTo>
                  <a:cubicBezTo>
                    <a:pt x="33947" y="6879"/>
                    <a:pt x="34577" y="7030"/>
                    <a:pt x="35208" y="7030"/>
                  </a:cubicBezTo>
                  <a:cubicBezTo>
                    <a:pt x="35875" y="7030"/>
                    <a:pt x="36545" y="6861"/>
                    <a:pt x="37148" y="6532"/>
                  </a:cubicBezTo>
                  <a:cubicBezTo>
                    <a:pt x="37397" y="6354"/>
                    <a:pt x="37682" y="6176"/>
                    <a:pt x="37895" y="5927"/>
                  </a:cubicBezTo>
                  <a:cubicBezTo>
                    <a:pt x="38007" y="5843"/>
                    <a:pt x="37921" y="5671"/>
                    <a:pt x="37792" y="5671"/>
                  </a:cubicBezTo>
                  <a:cubicBezTo>
                    <a:pt x="37757" y="5671"/>
                    <a:pt x="37720" y="5683"/>
                    <a:pt x="37682" y="5713"/>
                  </a:cubicBezTo>
                  <a:lnTo>
                    <a:pt x="37717" y="5749"/>
                  </a:lnTo>
                  <a:cubicBezTo>
                    <a:pt x="37056" y="6342"/>
                    <a:pt x="36205" y="6657"/>
                    <a:pt x="35341" y="6657"/>
                  </a:cubicBezTo>
                  <a:cubicBezTo>
                    <a:pt x="34857" y="6657"/>
                    <a:pt x="34370" y="6558"/>
                    <a:pt x="33910" y="6354"/>
                  </a:cubicBezTo>
                  <a:cubicBezTo>
                    <a:pt x="33270" y="5962"/>
                    <a:pt x="32629" y="5571"/>
                    <a:pt x="32060" y="5144"/>
                  </a:cubicBezTo>
                  <a:cubicBezTo>
                    <a:pt x="31538" y="4785"/>
                    <a:pt x="30927" y="4606"/>
                    <a:pt x="30308" y="4606"/>
                  </a:cubicBezTo>
                  <a:cubicBezTo>
                    <a:pt x="30251" y="4606"/>
                    <a:pt x="30195" y="4607"/>
                    <a:pt x="30139" y="4610"/>
                  </a:cubicBezTo>
                  <a:cubicBezTo>
                    <a:pt x="29011" y="4668"/>
                    <a:pt x="27906" y="5337"/>
                    <a:pt x="26768" y="5337"/>
                  </a:cubicBezTo>
                  <a:cubicBezTo>
                    <a:pt x="26506" y="5337"/>
                    <a:pt x="26242" y="5302"/>
                    <a:pt x="25976" y="5215"/>
                  </a:cubicBezTo>
                  <a:cubicBezTo>
                    <a:pt x="24695" y="4788"/>
                    <a:pt x="23770" y="3579"/>
                    <a:pt x="22382" y="3472"/>
                  </a:cubicBezTo>
                  <a:cubicBezTo>
                    <a:pt x="22302" y="3465"/>
                    <a:pt x="22223" y="3462"/>
                    <a:pt x="22144" y="3462"/>
                  </a:cubicBezTo>
                  <a:cubicBezTo>
                    <a:pt x="20922" y="3462"/>
                    <a:pt x="19813" y="4196"/>
                    <a:pt x="18610" y="4397"/>
                  </a:cubicBezTo>
                  <a:cubicBezTo>
                    <a:pt x="18505" y="4409"/>
                    <a:pt x="18400" y="4415"/>
                    <a:pt x="18295" y="4415"/>
                  </a:cubicBezTo>
                  <a:cubicBezTo>
                    <a:pt x="17762" y="4415"/>
                    <a:pt x="17242" y="4261"/>
                    <a:pt x="16796" y="3934"/>
                  </a:cubicBezTo>
                  <a:cubicBezTo>
                    <a:pt x="16262" y="3579"/>
                    <a:pt x="15799" y="3080"/>
                    <a:pt x="15266" y="2689"/>
                  </a:cubicBezTo>
                  <a:cubicBezTo>
                    <a:pt x="14768" y="2298"/>
                    <a:pt x="14163" y="2049"/>
                    <a:pt x="13522" y="1977"/>
                  </a:cubicBezTo>
                  <a:cubicBezTo>
                    <a:pt x="13424" y="1972"/>
                    <a:pt x="13325" y="1969"/>
                    <a:pt x="13225" y="1969"/>
                  </a:cubicBezTo>
                  <a:cubicBezTo>
                    <a:pt x="12711" y="1969"/>
                    <a:pt x="12185" y="2048"/>
                    <a:pt x="11708" y="2226"/>
                  </a:cubicBezTo>
                  <a:cubicBezTo>
                    <a:pt x="10584" y="2548"/>
                    <a:pt x="9460" y="3101"/>
                    <a:pt x="8283" y="3101"/>
                  </a:cubicBezTo>
                  <a:cubicBezTo>
                    <a:pt x="8156" y="3101"/>
                    <a:pt x="8029" y="3094"/>
                    <a:pt x="7901" y="3080"/>
                  </a:cubicBezTo>
                  <a:cubicBezTo>
                    <a:pt x="6406" y="2903"/>
                    <a:pt x="5339" y="1622"/>
                    <a:pt x="4165" y="803"/>
                  </a:cubicBezTo>
                  <a:cubicBezTo>
                    <a:pt x="3523" y="359"/>
                    <a:pt x="2659" y="0"/>
                    <a:pt x="18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45"/>
            <p:cNvSpPr/>
            <p:nvPr/>
          </p:nvSpPr>
          <p:spPr>
            <a:xfrm>
              <a:off x="5961700" y="2413700"/>
              <a:ext cx="142550" cy="38400"/>
            </a:xfrm>
            <a:custGeom>
              <a:rect b="b" l="l" r="r" t="t"/>
              <a:pathLst>
                <a:path extrusionOk="0" h="1536" w="5702">
                  <a:moveTo>
                    <a:pt x="2849" y="1"/>
                  </a:moveTo>
                  <a:cubicBezTo>
                    <a:pt x="2568" y="1"/>
                    <a:pt x="2284" y="33"/>
                    <a:pt x="1999" y="101"/>
                  </a:cubicBezTo>
                  <a:cubicBezTo>
                    <a:pt x="1670" y="171"/>
                    <a:pt x="1279" y="304"/>
                    <a:pt x="908" y="304"/>
                  </a:cubicBezTo>
                  <a:cubicBezTo>
                    <a:pt x="717" y="304"/>
                    <a:pt x="531" y="269"/>
                    <a:pt x="362" y="172"/>
                  </a:cubicBezTo>
                  <a:cubicBezTo>
                    <a:pt x="337" y="152"/>
                    <a:pt x="311" y="143"/>
                    <a:pt x="286" y="143"/>
                  </a:cubicBezTo>
                  <a:cubicBezTo>
                    <a:pt x="133" y="143"/>
                    <a:pt x="1" y="467"/>
                    <a:pt x="184" y="528"/>
                  </a:cubicBezTo>
                  <a:cubicBezTo>
                    <a:pt x="416" y="639"/>
                    <a:pt x="653" y="680"/>
                    <a:pt x="893" y="680"/>
                  </a:cubicBezTo>
                  <a:cubicBezTo>
                    <a:pt x="1573" y="680"/>
                    <a:pt x="2276" y="350"/>
                    <a:pt x="2960" y="350"/>
                  </a:cubicBezTo>
                  <a:cubicBezTo>
                    <a:pt x="3885" y="385"/>
                    <a:pt x="4739" y="777"/>
                    <a:pt x="5379" y="1488"/>
                  </a:cubicBezTo>
                  <a:cubicBezTo>
                    <a:pt x="5412" y="1522"/>
                    <a:pt x="5449" y="1535"/>
                    <a:pt x="5485" y="1535"/>
                  </a:cubicBezTo>
                  <a:cubicBezTo>
                    <a:pt x="5601" y="1535"/>
                    <a:pt x="5702" y="1384"/>
                    <a:pt x="5593" y="1275"/>
                  </a:cubicBezTo>
                  <a:cubicBezTo>
                    <a:pt x="4890" y="460"/>
                    <a:pt x="3900" y="1"/>
                    <a:pt x="28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45"/>
            <p:cNvSpPr/>
            <p:nvPr/>
          </p:nvSpPr>
          <p:spPr>
            <a:xfrm>
              <a:off x="5966550" y="2347075"/>
              <a:ext cx="164775" cy="47325"/>
            </a:xfrm>
            <a:custGeom>
              <a:rect b="b" l="l" r="r" t="t"/>
              <a:pathLst>
                <a:path extrusionOk="0" h="1893" w="6591">
                  <a:moveTo>
                    <a:pt x="302" y="1"/>
                  </a:moveTo>
                  <a:cubicBezTo>
                    <a:pt x="151" y="1"/>
                    <a:pt x="0" y="130"/>
                    <a:pt x="97" y="275"/>
                  </a:cubicBezTo>
                  <a:cubicBezTo>
                    <a:pt x="433" y="888"/>
                    <a:pt x="1001" y="1073"/>
                    <a:pt x="1609" y="1073"/>
                  </a:cubicBezTo>
                  <a:cubicBezTo>
                    <a:pt x="2095" y="1073"/>
                    <a:pt x="2608" y="955"/>
                    <a:pt x="3050" y="844"/>
                  </a:cubicBezTo>
                  <a:cubicBezTo>
                    <a:pt x="3351" y="751"/>
                    <a:pt x="3671" y="706"/>
                    <a:pt x="3996" y="706"/>
                  </a:cubicBezTo>
                  <a:cubicBezTo>
                    <a:pt x="4286" y="706"/>
                    <a:pt x="4579" y="742"/>
                    <a:pt x="4865" y="809"/>
                  </a:cubicBezTo>
                  <a:cubicBezTo>
                    <a:pt x="5434" y="987"/>
                    <a:pt x="5932" y="1343"/>
                    <a:pt x="6288" y="1841"/>
                  </a:cubicBezTo>
                  <a:cubicBezTo>
                    <a:pt x="6324" y="1877"/>
                    <a:pt x="6363" y="1892"/>
                    <a:pt x="6399" y="1892"/>
                  </a:cubicBezTo>
                  <a:cubicBezTo>
                    <a:pt x="6505" y="1892"/>
                    <a:pt x="6590" y="1760"/>
                    <a:pt x="6537" y="1627"/>
                  </a:cubicBezTo>
                  <a:cubicBezTo>
                    <a:pt x="5937" y="760"/>
                    <a:pt x="4993" y="268"/>
                    <a:pt x="3969" y="268"/>
                  </a:cubicBezTo>
                  <a:cubicBezTo>
                    <a:pt x="3901" y="268"/>
                    <a:pt x="3831" y="271"/>
                    <a:pt x="3762" y="275"/>
                  </a:cubicBezTo>
                  <a:cubicBezTo>
                    <a:pt x="3121" y="346"/>
                    <a:pt x="2517" y="595"/>
                    <a:pt x="1912" y="667"/>
                  </a:cubicBezTo>
                  <a:cubicBezTo>
                    <a:pt x="1839" y="676"/>
                    <a:pt x="1768" y="680"/>
                    <a:pt x="1697" y="680"/>
                  </a:cubicBezTo>
                  <a:cubicBezTo>
                    <a:pt x="1210" y="680"/>
                    <a:pt x="768" y="470"/>
                    <a:pt x="488" y="97"/>
                  </a:cubicBezTo>
                  <a:cubicBezTo>
                    <a:pt x="443" y="29"/>
                    <a:pt x="372" y="1"/>
                    <a:pt x="3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45"/>
            <p:cNvSpPr/>
            <p:nvPr/>
          </p:nvSpPr>
          <p:spPr>
            <a:xfrm>
              <a:off x="5964300" y="2273700"/>
              <a:ext cx="195925" cy="56100"/>
            </a:xfrm>
            <a:custGeom>
              <a:rect b="b" l="l" r="r" t="t"/>
              <a:pathLst>
                <a:path extrusionOk="0" h="2244" w="7837">
                  <a:moveTo>
                    <a:pt x="264" y="0"/>
                  </a:moveTo>
                  <a:cubicBezTo>
                    <a:pt x="138" y="0"/>
                    <a:pt x="0" y="100"/>
                    <a:pt x="45" y="257"/>
                  </a:cubicBezTo>
                  <a:cubicBezTo>
                    <a:pt x="247" y="1245"/>
                    <a:pt x="1208" y="1566"/>
                    <a:pt x="2142" y="1566"/>
                  </a:cubicBezTo>
                  <a:cubicBezTo>
                    <a:pt x="2520" y="1566"/>
                    <a:pt x="2894" y="1513"/>
                    <a:pt x="3211" y="1431"/>
                  </a:cubicBezTo>
                  <a:cubicBezTo>
                    <a:pt x="3951" y="1238"/>
                    <a:pt x="4690" y="958"/>
                    <a:pt x="5455" y="958"/>
                  </a:cubicBezTo>
                  <a:cubicBezTo>
                    <a:pt x="5537" y="958"/>
                    <a:pt x="5619" y="962"/>
                    <a:pt x="5702" y="969"/>
                  </a:cubicBezTo>
                  <a:cubicBezTo>
                    <a:pt x="6093" y="1040"/>
                    <a:pt x="6449" y="1182"/>
                    <a:pt x="6770" y="1396"/>
                  </a:cubicBezTo>
                  <a:cubicBezTo>
                    <a:pt x="7125" y="1609"/>
                    <a:pt x="7446" y="1858"/>
                    <a:pt x="7659" y="2214"/>
                  </a:cubicBezTo>
                  <a:cubicBezTo>
                    <a:pt x="7680" y="2235"/>
                    <a:pt x="7704" y="2243"/>
                    <a:pt x="7726" y="2243"/>
                  </a:cubicBezTo>
                  <a:cubicBezTo>
                    <a:pt x="7781" y="2243"/>
                    <a:pt x="7827" y="2193"/>
                    <a:pt x="7801" y="2143"/>
                  </a:cubicBezTo>
                  <a:lnTo>
                    <a:pt x="7801" y="2143"/>
                  </a:lnTo>
                  <a:lnTo>
                    <a:pt x="7837" y="2178"/>
                  </a:lnTo>
                  <a:cubicBezTo>
                    <a:pt x="7659" y="1858"/>
                    <a:pt x="7481" y="1573"/>
                    <a:pt x="7232" y="1360"/>
                  </a:cubicBezTo>
                  <a:cubicBezTo>
                    <a:pt x="6983" y="1111"/>
                    <a:pt x="6663" y="897"/>
                    <a:pt x="6307" y="791"/>
                  </a:cubicBezTo>
                  <a:cubicBezTo>
                    <a:pt x="5951" y="666"/>
                    <a:pt x="5569" y="604"/>
                    <a:pt x="5186" y="604"/>
                  </a:cubicBezTo>
                  <a:cubicBezTo>
                    <a:pt x="4804" y="604"/>
                    <a:pt x="4421" y="666"/>
                    <a:pt x="4065" y="791"/>
                  </a:cubicBezTo>
                  <a:cubicBezTo>
                    <a:pt x="3443" y="1009"/>
                    <a:pt x="2793" y="1118"/>
                    <a:pt x="2116" y="1118"/>
                  </a:cubicBezTo>
                  <a:cubicBezTo>
                    <a:pt x="2019" y="1118"/>
                    <a:pt x="1922" y="1115"/>
                    <a:pt x="1824" y="1111"/>
                  </a:cubicBezTo>
                  <a:cubicBezTo>
                    <a:pt x="1219" y="1111"/>
                    <a:pt x="650" y="719"/>
                    <a:pt x="436" y="115"/>
                  </a:cubicBezTo>
                  <a:cubicBezTo>
                    <a:pt x="410" y="35"/>
                    <a:pt x="339" y="0"/>
                    <a:pt x="2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45"/>
            <p:cNvSpPr/>
            <p:nvPr/>
          </p:nvSpPr>
          <p:spPr>
            <a:xfrm>
              <a:off x="5983400" y="2562200"/>
              <a:ext cx="872225" cy="162450"/>
            </a:xfrm>
            <a:custGeom>
              <a:rect b="b" l="l" r="r" t="t"/>
              <a:pathLst>
                <a:path extrusionOk="0" h="6498" w="34889">
                  <a:moveTo>
                    <a:pt x="577" y="0"/>
                  </a:moveTo>
                  <a:cubicBezTo>
                    <a:pt x="444" y="0"/>
                    <a:pt x="308" y="10"/>
                    <a:pt x="170" y="32"/>
                  </a:cubicBezTo>
                  <a:cubicBezTo>
                    <a:pt x="1" y="66"/>
                    <a:pt x="25" y="390"/>
                    <a:pt x="212" y="390"/>
                  </a:cubicBezTo>
                  <a:cubicBezTo>
                    <a:pt x="222" y="390"/>
                    <a:pt x="231" y="389"/>
                    <a:pt x="241" y="387"/>
                  </a:cubicBezTo>
                  <a:lnTo>
                    <a:pt x="206" y="387"/>
                  </a:lnTo>
                  <a:cubicBezTo>
                    <a:pt x="335" y="366"/>
                    <a:pt x="462" y="356"/>
                    <a:pt x="587" y="356"/>
                  </a:cubicBezTo>
                  <a:cubicBezTo>
                    <a:pt x="1495" y="356"/>
                    <a:pt x="2297" y="888"/>
                    <a:pt x="3017" y="1419"/>
                  </a:cubicBezTo>
                  <a:cubicBezTo>
                    <a:pt x="3835" y="2024"/>
                    <a:pt x="4689" y="2700"/>
                    <a:pt x="5721" y="2949"/>
                  </a:cubicBezTo>
                  <a:cubicBezTo>
                    <a:pt x="6120" y="3046"/>
                    <a:pt x="6523" y="3081"/>
                    <a:pt x="6927" y="3081"/>
                  </a:cubicBezTo>
                  <a:cubicBezTo>
                    <a:pt x="7713" y="3081"/>
                    <a:pt x="8504" y="2949"/>
                    <a:pt x="9279" y="2878"/>
                  </a:cubicBezTo>
                  <a:cubicBezTo>
                    <a:pt x="9535" y="2846"/>
                    <a:pt x="9798" y="2829"/>
                    <a:pt x="10065" y="2829"/>
                  </a:cubicBezTo>
                  <a:cubicBezTo>
                    <a:pt x="10392" y="2829"/>
                    <a:pt x="10725" y="2855"/>
                    <a:pt x="11058" y="2914"/>
                  </a:cubicBezTo>
                  <a:cubicBezTo>
                    <a:pt x="11663" y="3056"/>
                    <a:pt x="12232" y="3305"/>
                    <a:pt x="12766" y="3661"/>
                  </a:cubicBezTo>
                  <a:cubicBezTo>
                    <a:pt x="13264" y="3946"/>
                    <a:pt x="13833" y="4230"/>
                    <a:pt x="14403" y="4408"/>
                  </a:cubicBezTo>
                  <a:cubicBezTo>
                    <a:pt x="14758" y="4503"/>
                    <a:pt x="15130" y="4550"/>
                    <a:pt x="15507" y="4550"/>
                  </a:cubicBezTo>
                  <a:cubicBezTo>
                    <a:pt x="15695" y="4550"/>
                    <a:pt x="15885" y="4539"/>
                    <a:pt x="16075" y="4515"/>
                  </a:cubicBezTo>
                  <a:cubicBezTo>
                    <a:pt x="17061" y="4457"/>
                    <a:pt x="18023" y="4139"/>
                    <a:pt x="19001" y="4139"/>
                  </a:cubicBezTo>
                  <a:cubicBezTo>
                    <a:pt x="19222" y="4139"/>
                    <a:pt x="19445" y="4155"/>
                    <a:pt x="19669" y="4195"/>
                  </a:cubicBezTo>
                  <a:cubicBezTo>
                    <a:pt x="20878" y="4372"/>
                    <a:pt x="21732" y="5262"/>
                    <a:pt x="22871" y="5511"/>
                  </a:cubicBezTo>
                  <a:cubicBezTo>
                    <a:pt x="23134" y="5575"/>
                    <a:pt x="23393" y="5601"/>
                    <a:pt x="23649" y="5601"/>
                  </a:cubicBezTo>
                  <a:cubicBezTo>
                    <a:pt x="24674" y="5601"/>
                    <a:pt x="25653" y="5191"/>
                    <a:pt x="26678" y="5191"/>
                  </a:cubicBezTo>
                  <a:cubicBezTo>
                    <a:pt x="28208" y="5191"/>
                    <a:pt x="29560" y="5938"/>
                    <a:pt x="31019" y="6294"/>
                  </a:cubicBezTo>
                  <a:cubicBezTo>
                    <a:pt x="31534" y="6415"/>
                    <a:pt x="32074" y="6497"/>
                    <a:pt x="32607" y="6497"/>
                  </a:cubicBezTo>
                  <a:cubicBezTo>
                    <a:pt x="33327" y="6497"/>
                    <a:pt x="34035" y="6347"/>
                    <a:pt x="34648" y="5938"/>
                  </a:cubicBezTo>
                  <a:cubicBezTo>
                    <a:pt x="34888" y="5788"/>
                    <a:pt x="34774" y="5435"/>
                    <a:pt x="34562" y="5435"/>
                  </a:cubicBezTo>
                  <a:cubicBezTo>
                    <a:pt x="34522" y="5435"/>
                    <a:pt x="34479" y="5448"/>
                    <a:pt x="34435" y="5476"/>
                  </a:cubicBezTo>
                  <a:cubicBezTo>
                    <a:pt x="33834" y="5847"/>
                    <a:pt x="33208" y="5987"/>
                    <a:pt x="32569" y="5987"/>
                  </a:cubicBezTo>
                  <a:cubicBezTo>
                    <a:pt x="30824" y="5987"/>
                    <a:pt x="28986" y="4946"/>
                    <a:pt x="27318" y="4764"/>
                  </a:cubicBezTo>
                  <a:cubicBezTo>
                    <a:pt x="27105" y="4740"/>
                    <a:pt x="26892" y="4728"/>
                    <a:pt x="26679" y="4728"/>
                  </a:cubicBezTo>
                  <a:cubicBezTo>
                    <a:pt x="26255" y="4728"/>
                    <a:pt x="25836" y="4776"/>
                    <a:pt x="25433" y="4871"/>
                  </a:cubicBezTo>
                  <a:cubicBezTo>
                    <a:pt x="24792" y="5049"/>
                    <a:pt x="24152" y="5155"/>
                    <a:pt x="23476" y="5155"/>
                  </a:cubicBezTo>
                  <a:cubicBezTo>
                    <a:pt x="22302" y="5084"/>
                    <a:pt x="21376" y="4195"/>
                    <a:pt x="20273" y="3874"/>
                  </a:cubicBezTo>
                  <a:cubicBezTo>
                    <a:pt x="19889" y="3750"/>
                    <a:pt x="19487" y="3704"/>
                    <a:pt x="19078" y="3704"/>
                  </a:cubicBezTo>
                  <a:cubicBezTo>
                    <a:pt x="18315" y="3704"/>
                    <a:pt x="17528" y="3865"/>
                    <a:pt x="16787" y="3981"/>
                  </a:cubicBezTo>
                  <a:cubicBezTo>
                    <a:pt x="16333" y="4061"/>
                    <a:pt x="15879" y="4101"/>
                    <a:pt x="15441" y="4101"/>
                  </a:cubicBezTo>
                  <a:cubicBezTo>
                    <a:pt x="15294" y="4101"/>
                    <a:pt x="15150" y="4097"/>
                    <a:pt x="15007" y="4088"/>
                  </a:cubicBezTo>
                  <a:cubicBezTo>
                    <a:pt x="14367" y="3981"/>
                    <a:pt x="13798" y="3732"/>
                    <a:pt x="13264" y="3412"/>
                  </a:cubicBezTo>
                  <a:cubicBezTo>
                    <a:pt x="12766" y="3127"/>
                    <a:pt x="12268" y="2878"/>
                    <a:pt x="11734" y="2665"/>
                  </a:cubicBezTo>
                  <a:cubicBezTo>
                    <a:pt x="11257" y="2486"/>
                    <a:pt x="10755" y="2407"/>
                    <a:pt x="10270" y="2407"/>
                  </a:cubicBezTo>
                  <a:cubicBezTo>
                    <a:pt x="10176" y="2407"/>
                    <a:pt x="10083" y="2410"/>
                    <a:pt x="9991" y="2416"/>
                  </a:cubicBezTo>
                  <a:cubicBezTo>
                    <a:pt x="8902" y="2416"/>
                    <a:pt x="7842" y="2675"/>
                    <a:pt x="6785" y="2675"/>
                  </a:cubicBezTo>
                  <a:cubicBezTo>
                    <a:pt x="6667" y="2675"/>
                    <a:pt x="6550" y="2672"/>
                    <a:pt x="6433" y="2665"/>
                  </a:cubicBezTo>
                  <a:cubicBezTo>
                    <a:pt x="5223" y="2558"/>
                    <a:pt x="4191" y="1775"/>
                    <a:pt x="3195" y="1063"/>
                  </a:cubicBezTo>
                  <a:cubicBezTo>
                    <a:pt x="2413" y="532"/>
                    <a:pt x="1548" y="0"/>
                    <a:pt x="5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45"/>
            <p:cNvSpPr/>
            <p:nvPr/>
          </p:nvSpPr>
          <p:spPr>
            <a:xfrm>
              <a:off x="6007925" y="2651150"/>
              <a:ext cx="803950" cy="155175"/>
            </a:xfrm>
            <a:custGeom>
              <a:rect b="b" l="l" r="r" t="t"/>
              <a:pathLst>
                <a:path extrusionOk="0" h="6207" w="32158">
                  <a:moveTo>
                    <a:pt x="222" y="0"/>
                  </a:moveTo>
                  <a:cubicBezTo>
                    <a:pt x="114" y="0"/>
                    <a:pt x="0" y="150"/>
                    <a:pt x="79" y="281"/>
                  </a:cubicBezTo>
                  <a:lnTo>
                    <a:pt x="114" y="316"/>
                  </a:lnTo>
                  <a:cubicBezTo>
                    <a:pt x="1290" y="1828"/>
                    <a:pt x="3100" y="2674"/>
                    <a:pt x="5005" y="2674"/>
                  </a:cubicBezTo>
                  <a:cubicBezTo>
                    <a:pt x="5118" y="2674"/>
                    <a:pt x="5231" y="2671"/>
                    <a:pt x="5345" y="2665"/>
                  </a:cubicBezTo>
                  <a:cubicBezTo>
                    <a:pt x="5878" y="2594"/>
                    <a:pt x="6412" y="2487"/>
                    <a:pt x="6910" y="2309"/>
                  </a:cubicBezTo>
                  <a:cubicBezTo>
                    <a:pt x="7480" y="2095"/>
                    <a:pt x="8084" y="1953"/>
                    <a:pt x="8725" y="1918"/>
                  </a:cubicBezTo>
                  <a:cubicBezTo>
                    <a:pt x="8757" y="1916"/>
                    <a:pt x="8788" y="1916"/>
                    <a:pt x="8820" y="1916"/>
                  </a:cubicBezTo>
                  <a:cubicBezTo>
                    <a:pt x="9780" y="1916"/>
                    <a:pt x="10672" y="2433"/>
                    <a:pt x="11465" y="2949"/>
                  </a:cubicBezTo>
                  <a:cubicBezTo>
                    <a:pt x="12247" y="3519"/>
                    <a:pt x="13137" y="3946"/>
                    <a:pt x="14098" y="4195"/>
                  </a:cubicBezTo>
                  <a:cubicBezTo>
                    <a:pt x="14354" y="4248"/>
                    <a:pt x="14611" y="4268"/>
                    <a:pt x="14867" y="4268"/>
                  </a:cubicBezTo>
                  <a:cubicBezTo>
                    <a:pt x="15821" y="4268"/>
                    <a:pt x="16774" y="3981"/>
                    <a:pt x="17727" y="3981"/>
                  </a:cubicBezTo>
                  <a:cubicBezTo>
                    <a:pt x="20004" y="4052"/>
                    <a:pt x="21783" y="5903"/>
                    <a:pt x="24060" y="6080"/>
                  </a:cubicBezTo>
                  <a:cubicBezTo>
                    <a:pt x="24201" y="6091"/>
                    <a:pt x="24341" y="6096"/>
                    <a:pt x="24480" y="6096"/>
                  </a:cubicBezTo>
                  <a:cubicBezTo>
                    <a:pt x="25721" y="6096"/>
                    <a:pt x="26937" y="5703"/>
                    <a:pt x="28152" y="5511"/>
                  </a:cubicBezTo>
                  <a:cubicBezTo>
                    <a:pt x="28525" y="5455"/>
                    <a:pt x="28913" y="5416"/>
                    <a:pt x="29301" y="5416"/>
                  </a:cubicBezTo>
                  <a:cubicBezTo>
                    <a:pt x="30131" y="5416"/>
                    <a:pt x="30960" y="5593"/>
                    <a:pt x="31639" y="6152"/>
                  </a:cubicBezTo>
                  <a:cubicBezTo>
                    <a:pt x="31684" y="6190"/>
                    <a:pt x="31731" y="6207"/>
                    <a:pt x="31777" y="6207"/>
                  </a:cubicBezTo>
                  <a:cubicBezTo>
                    <a:pt x="31984" y="6207"/>
                    <a:pt x="32157" y="5864"/>
                    <a:pt x="31924" y="5689"/>
                  </a:cubicBezTo>
                  <a:cubicBezTo>
                    <a:pt x="31153" y="5064"/>
                    <a:pt x="30281" y="4860"/>
                    <a:pt x="29377" y="4860"/>
                  </a:cubicBezTo>
                  <a:cubicBezTo>
                    <a:pt x="28068" y="4860"/>
                    <a:pt x="26689" y="5286"/>
                    <a:pt x="25448" y="5476"/>
                  </a:cubicBezTo>
                  <a:cubicBezTo>
                    <a:pt x="25128" y="5529"/>
                    <a:pt x="24807" y="5556"/>
                    <a:pt x="24492" y="5556"/>
                  </a:cubicBezTo>
                  <a:cubicBezTo>
                    <a:pt x="24176" y="5556"/>
                    <a:pt x="23865" y="5529"/>
                    <a:pt x="23562" y="5476"/>
                  </a:cubicBezTo>
                  <a:cubicBezTo>
                    <a:pt x="23028" y="5369"/>
                    <a:pt x="22495" y="5191"/>
                    <a:pt x="21997" y="4977"/>
                  </a:cubicBezTo>
                  <a:cubicBezTo>
                    <a:pt x="21036" y="4479"/>
                    <a:pt x="20004" y="4052"/>
                    <a:pt x="18972" y="3697"/>
                  </a:cubicBezTo>
                  <a:cubicBezTo>
                    <a:pt x="18530" y="3579"/>
                    <a:pt x="18064" y="3510"/>
                    <a:pt x="17593" y="3510"/>
                  </a:cubicBezTo>
                  <a:cubicBezTo>
                    <a:pt x="17495" y="3510"/>
                    <a:pt x="17398" y="3513"/>
                    <a:pt x="17300" y="3519"/>
                  </a:cubicBezTo>
                  <a:cubicBezTo>
                    <a:pt x="16731" y="3554"/>
                    <a:pt x="16126" y="3661"/>
                    <a:pt x="15521" y="3732"/>
                  </a:cubicBezTo>
                  <a:cubicBezTo>
                    <a:pt x="15307" y="3772"/>
                    <a:pt x="15084" y="3792"/>
                    <a:pt x="14858" y="3792"/>
                  </a:cubicBezTo>
                  <a:cubicBezTo>
                    <a:pt x="14481" y="3792"/>
                    <a:pt x="14098" y="3737"/>
                    <a:pt x="13742" y="3625"/>
                  </a:cubicBezTo>
                  <a:cubicBezTo>
                    <a:pt x="13279" y="3483"/>
                    <a:pt x="12852" y="3270"/>
                    <a:pt x="12425" y="3021"/>
                  </a:cubicBezTo>
                  <a:cubicBezTo>
                    <a:pt x="11607" y="2451"/>
                    <a:pt x="10753" y="1989"/>
                    <a:pt x="9828" y="1633"/>
                  </a:cubicBezTo>
                  <a:cubicBezTo>
                    <a:pt x="9463" y="1529"/>
                    <a:pt x="9099" y="1463"/>
                    <a:pt x="8734" y="1463"/>
                  </a:cubicBezTo>
                  <a:cubicBezTo>
                    <a:pt x="8601" y="1463"/>
                    <a:pt x="8467" y="1471"/>
                    <a:pt x="8334" y="1491"/>
                  </a:cubicBezTo>
                  <a:cubicBezTo>
                    <a:pt x="7729" y="1597"/>
                    <a:pt x="7195" y="1740"/>
                    <a:pt x="6626" y="1953"/>
                  </a:cubicBezTo>
                  <a:cubicBezTo>
                    <a:pt x="6060" y="2136"/>
                    <a:pt x="5466" y="2225"/>
                    <a:pt x="4867" y="2225"/>
                  </a:cubicBezTo>
                  <a:cubicBezTo>
                    <a:pt x="4300" y="2225"/>
                    <a:pt x="3729" y="2145"/>
                    <a:pt x="3174" y="1989"/>
                  </a:cubicBezTo>
                  <a:cubicBezTo>
                    <a:pt x="2036" y="1633"/>
                    <a:pt x="1075" y="957"/>
                    <a:pt x="328" y="67"/>
                  </a:cubicBezTo>
                  <a:cubicBezTo>
                    <a:pt x="299" y="20"/>
                    <a:pt x="261" y="0"/>
                    <a:pt x="2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45"/>
            <p:cNvSpPr/>
            <p:nvPr/>
          </p:nvSpPr>
          <p:spPr>
            <a:xfrm>
              <a:off x="6098775" y="1223675"/>
              <a:ext cx="361700" cy="317750"/>
            </a:xfrm>
            <a:custGeom>
              <a:rect b="b" l="l" r="r" t="t"/>
              <a:pathLst>
                <a:path extrusionOk="0" h="12710" w="14468">
                  <a:moveTo>
                    <a:pt x="14323" y="1"/>
                  </a:moveTo>
                  <a:cubicBezTo>
                    <a:pt x="14255" y="1"/>
                    <a:pt x="14181" y="45"/>
                    <a:pt x="14164" y="130"/>
                  </a:cubicBezTo>
                  <a:lnTo>
                    <a:pt x="14200" y="130"/>
                  </a:lnTo>
                  <a:cubicBezTo>
                    <a:pt x="13986" y="2763"/>
                    <a:pt x="12278" y="5005"/>
                    <a:pt x="10179" y="6499"/>
                  </a:cubicBezTo>
                  <a:cubicBezTo>
                    <a:pt x="9147" y="7246"/>
                    <a:pt x="8009" y="7816"/>
                    <a:pt x="6799" y="8243"/>
                  </a:cubicBezTo>
                  <a:cubicBezTo>
                    <a:pt x="5625" y="8705"/>
                    <a:pt x="4415" y="9061"/>
                    <a:pt x="3312" y="9595"/>
                  </a:cubicBezTo>
                  <a:cubicBezTo>
                    <a:pt x="2067" y="10164"/>
                    <a:pt x="857" y="10982"/>
                    <a:pt x="181" y="12228"/>
                  </a:cubicBezTo>
                  <a:cubicBezTo>
                    <a:pt x="1" y="12459"/>
                    <a:pt x="230" y="12709"/>
                    <a:pt x="464" y="12709"/>
                  </a:cubicBezTo>
                  <a:cubicBezTo>
                    <a:pt x="554" y="12709"/>
                    <a:pt x="645" y="12672"/>
                    <a:pt x="714" y="12583"/>
                  </a:cubicBezTo>
                  <a:cubicBezTo>
                    <a:pt x="1462" y="11623"/>
                    <a:pt x="2422" y="10876"/>
                    <a:pt x="3490" y="10342"/>
                  </a:cubicBezTo>
                  <a:cubicBezTo>
                    <a:pt x="4628" y="9773"/>
                    <a:pt x="5803" y="9310"/>
                    <a:pt x="6977" y="8848"/>
                  </a:cubicBezTo>
                  <a:cubicBezTo>
                    <a:pt x="9396" y="7851"/>
                    <a:pt x="11673" y="6392"/>
                    <a:pt x="13132" y="4151"/>
                  </a:cubicBezTo>
                  <a:cubicBezTo>
                    <a:pt x="13915" y="2977"/>
                    <a:pt x="14378" y="1589"/>
                    <a:pt x="14449" y="166"/>
                  </a:cubicBezTo>
                  <a:cubicBezTo>
                    <a:pt x="14467" y="54"/>
                    <a:pt x="14398" y="1"/>
                    <a:pt x="143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45"/>
            <p:cNvSpPr/>
            <p:nvPr/>
          </p:nvSpPr>
          <p:spPr>
            <a:xfrm>
              <a:off x="6081925" y="1569050"/>
              <a:ext cx="17825" cy="25275"/>
            </a:xfrm>
            <a:custGeom>
              <a:rect b="b" l="l" r="r" t="t"/>
              <a:pathLst>
                <a:path extrusionOk="0" h="1011" w="713">
                  <a:moveTo>
                    <a:pt x="450" y="0"/>
                  </a:moveTo>
                  <a:cubicBezTo>
                    <a:pt x="363" y="0"/>
                    <a:pt x="277" y="41"/>
                    <a:pt x="250" y="121"/>
                  </a:cubicBezTo>
                  <a:cubicBezTo>
                    <a:pt x="214" y="227"/>
                    <a:pt x="179" y="298"/>
                    <a:pt x="143" y="405"/>
                  </a:cubicBezTo>
                  <a:cubicBezTo>
                    <a:pt x="108" y="512"/>
                    <a:pt x="72" y="583"/>
                    <a:pt x="36" y="690"/>
                  </a:cubicBezTo>
                  <a:cubicBezTo>
                    <a:pt x="1" y="761"/>
                    <a:pt x="1" y="832"/>
                    <a:pt x="36" y="868"/>
                  </a:cubicBezTo>
                  <a:cubicBezTo>
                    <a:pt x="72" y="939"/>
                    <a:pt x="108" y="975"/>
                    <a:pt x="179" y="1010"/>
                  </a:cubicBezTo>
                  <a:lnTo>
                    <a:pt x="357" y="1010"/>
                  </a:lnTo>
                  <a:lnTo>
                    <a:pt x="392" y="975"/>
                  </a:lnTo>
                  <a:cubicBezTo>
                    <a:pt x="428" y="939"/>
                    <a:pt x="428" y="903"/>
                    <a:pt x="463" y="868"/>
                  </a:cubicBezTo>
                  <a:cubicBezTo>
                    <a:pt x="499" y="761"/>
                    <a:pt x="535" y="654"/>
                    <a:pt x="570" y="583"/>
                  </a:cubicBezTo>
                  <a:cubicBezTo>
                    <a:pt x="606" y="476"/>
                    <a:pt x="641" y="370"/>
                    <a:pt x="641" y="263"/>
                  </a:cubicBezTo>
                  <a:cubicBezTo>
                    <a:pt x="712" y="156"/>
                    <a:pt x="641" y="49"/>
                    <a:pt x="535" y="14"/>
                  </a:cubicBezTo>
                  <a:cubicBezTo>
                    <a:pt x="508" y="5"/>
                    <a:pt x="479" y="0"/>
                    <a:pt x="4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4" name="Google Shape;1624;p45"/>
            <p:cNvSpPr/>
            <p:nvPr/>
          </p:nvSpPr>
          <p:spPr>
            <a:xfrm>
              <a:off x="6144200" y="1529350"/>
              <a:ext cx="24925" cy="27600"/>
            </a:xfrm>
            <a:custGeom>
              <a:rect b="b" l="l" r="r" t="t"/>
              <a:pathLst>
                <a:path extrusionOk="0" h="1104" w="997">
                  <a:moveTo>
                    <a:pt x="854" y="1"/>
                  </a:moveTo>
                  <a:cubicBezTo>
                    <a:pt x="641" y="36"/>
                    <a:pt x="463" y="143"/>
                    <a:pt x="321" y="321"/>
                  </a:cubicBezTo>
                  <a:cubicBezTo>
                    <a:pt x="143" y="463"/>
                    <a:pt x="36" y="677"/>
                    <a:pt x="1" y="890"/>
                  </a:cubicBezTo>
                  <a:cubicBezTo>
                    <a:pt x="1" y="961"/>
                    <a:pt x="72" y="1068"/>
                    <a:pt x="143" y="1104"/>
                  </a:cubicBezTo>
                  <a:cubicBezTo>
                    <a:pt x="250" y="1104"/>
                    <a:pt x="356" y="1068"/>
                    <a:pt x="392" y="961"/>
                  </a:cubicBezTo>
                  <a:lnTo>
                    <a:pt x="427" y="855"/>
                  </a:lnTo>
                  <a:lnTo>
                    <a:pt x="427" y="783"/>
                  </a:lnTo>
                  <a:lnTo>
                    <a:pt x="427" y="748"/>
                  </a:lnTo>
                  <a:cubicBezTo>
                    <a:pt x="427" y="748"/>
                    <a:pt x="427" y="748"/>
                    <a:pt x="427" y="712"/>
                  </a:cubicBezTo>
                  <a:lnTo>
                    <a:pt x="463" y="677"/>
                  </a:lnTo>
                  <a:cubicBezTo>
                    <a:pt x="499" y="641"/>
                    <a:pt x="534" y="606"/>
                    <a:pt x="534" y="570"/>
                  </a:cubicBezTo>
                  <a:lnTo>
                    <a:pt x="605" y="499"/>
                  </a:lnTo>
                  <a:cubicBezTo>
                    <a:pt x="605" y="463"/>
                    <a:pt x="641" y="463"/>
                    <a:pt x="677" y="428"/>
                  </a:cubicBezTo>
                  <a:lnTo>
                    <a:pt x="712" y="428"/>
                  </a:lnTo>
                  <a:lnTo>
                    <a:pt x="783" y="392"/>
                  </a:lnTo>
                  <a:lnTo>
                    <a:pt x="890" y="356"/>
                  </a:lnTo>
                  <a:cubicBezTo>
                    <a:pt x="961" y="321"/>
                    <a:pt x="997" y="214"/>
                    <a:pt x="997" y="143"/>
                  </a:cubicBezTo>
                  <a:cubicBezTo>
                    <a:pt x="968" y="85"/>
                    <a:pt x="891" y="27"/>
                    <a:pt x="825" y="27"/>
                  </a:cubicBezTo>
                  <a:cubicBezTo>
                    <a:pt x="811" y="27"/>
                    <a:pt x="796" y="30"/>
                    <a:pt x="783" y="36"/>
                  </a:cubicBezTo>
                  <a:lnTo>
                    <a:pt x="8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5" name="Google Shape;1625;p45"/>
            <p:cNvSpPr/>
            <p:nvPr/>
          </p:nvSpPr>
          <p:spPr>
            <a:xfrm>
              <a:off x="6121075" y="1593000"/>
              <a:ext cx="17825" cy="19175"/>
            </a:xfrm>
            <a:custGeom>
              <a:rect b="b" l="l" r="r" t="t"/>
              <a:pathLst>
                <a:path extrusionOk="0" h="767" w="713">
                  <a:moveTo>
                    <a:pt x="534" y="1"/>
                  </a:moveTo>
                  <a:cubicBezTo>
                    <a:pt x="522" y="1"/>
                    <a:pt x="510" y="5"/>
                    <a:pt x="499" y="17"/>
                  </a:cubicBezTo>
                  <a:cubicBezTo>
                    <a:pt x="463" y="17"/>
                    <a:pt x="427" y="52"/>
                    <a:pt x="392" y="88"/>
                  </a:cubicBezTo>
                  <a:lnTo>
                    <a:pt x="392" y="52"/>
                  </a:lnTo>
                  <a:lnTo>
                    <a:pt x="36" y="479"/>
                  </a:lnTo>
                  <a:cubicBezTo>
                    <a:pt x="0" y="515"/>
                    <a:pt x="0" y="586"/>
                    <a:pt x="0" y="621"/>
                  </a:cubicBezTo>
                  <a:cubicBezTo>
                    <a:pt x="0" y="657"/>
                    <a:pt x="36" y="693"/>
                    <a:pt x="72" y="728"/>
                  </a:cubicBezTo>
                  <a:cubicBezTo>
                    <a:pt x="99" y="755"/>
                    <a:pt x="136" y="767"/>
                    <a:pt x="174" y="767"/>
                  </a:cubicBezTo>
                  <a:cubicBezTo>
                    <a:pt x="236" y="767"/>
                    <a:pt x="299" y="737"/>
                    <a:pt x="321" y="693"/>
                  </a:cubicBezTo>
                  <a:cubicBezTo>
                    <a:pt x="427" y="550"/>
                    <a:pt x="534" y="408"/>
                    <a:pt x="641" y="266"/>
                  </a:cubicBezTo>
                  <a:cubicBezTo>
                    <a:pt x="712" y="194"/>
                    <a:pt x="676" y="88"/>
                    <a:pt x="605" y="17"/>
                  </a:cubicBezTo>
                  <a:cubicBezTo>
                    <a:pt x="582" y="17"/>
                    <a:pt x="558" y="1"/>
                    <a:pt x="5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45"/>
            <p:cNvSpPr/>
            <p:nvPr/>
          </p:nvSpPr>
          <p:spPr>
            <a:xfrm>
              <a:off x="6216250" y="1489775"/>
              <a:ext cx="34725" cy="26350"/>
            </a:xfrm>
            <a:custGeom>
              <a:rect b="b" l="l" r="r" t="t"/>
              <a:pathLst>
                <a:path extrusionOk="0" h="1054" w="1389">
                  <a:moveTo>
                    <a:pt x="1224" y="0"/>
                  </a:moveTo>
                  <a:cubicBezTo>
                    <a:pt x="1184" y="0"/>
                    <a:pt x="1139" y="18"/>
                    <a:pt x="1104" y="54"/>
                  </a:cubicBezTo>
                  <a:lnTo>
                    <a:pt x="1068" y="54"/>
                  </a:lnTo>
                  <a:lnTo>
                    <a:pt x="819" y="196"/>
                  </a:lnTo>
                  <a:lnTo>
                    <a:pt x="748" y="267"/>
                  </a:lnTo>
                  <a:lnTo>
                    <a:pt x="605" y="338"/>
                  </a:lnTo>
                  <a:lnTo>
                    <a:pt x="72" y="694"/>
                  </a:lnTo>
                  <a:cubicBezTo>
                    <a:pt x="1" y="765"/>
                    <a:pt x="1" y="908"/>
                    <a:pt x="72" y="979"/>
                  </a:cubicBezTo>
                  <a:cubicBezTo>
                    <a:pt x="138" y="1023"/>
                    <a:pt x="204" y="1053"/>
                    <a:pt x="270" y="1053"/>
                  </a:cubicBezTo>
                  <a:cubicBezTo>
                    <a:pt x="310" y="1053"/>
                    <a:pt x="351" y="1042"/>
                    <a:pt x="392" y="1014"/>
                  </a:cubicBezTo>
                  <a:cubicBezTo>
                    <a:pt x="712" y="765"/>
                    <a:pt x="1032" y="516"/>
                    <a:pt x="1317" y="267"/>
                  </a:cubicBezTo>
                  <a:cubicBezTo>
                    <a:pt x="1388" y="196"/>
                    <a:pt x="1388" y="125"/>
                    <a:pt x="1317" y="54"/>
                  </a:cubicBezTo>
                  <a:cubicBezTo>
                    <a:pt x="1299" y="18"/>
                    <a:pt x="1264" y="0"/>
                    <a:pt x="1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45"/>
            <p:cNvSpPr/>
            <p:nvPr/>
          </p:nvSpPr>
          <p:spPr>
            <a:xfrm>
              <a:off x="6195800" y="1559900"/>
              <a:ext cx="18700" cy="27300"/>
            </a:xfrm>
            <a:custGeom>
              <a:rect b="b" l="l" r="r" t="t"/>
              <a:pathLst>
                <a:path extrusionOk="0" h="1092" w="748">
                  <a:moveTo>
                    <a:pt x="529" y="1"/>
                  </a:moveTo>
                  <a:cubicBezTo>
                    <a:pt x="492" y="1"/>
                    <a:pt x="457" y="9"/>
                    <a:pt x="427" y="24"/>
                  </a:cubicBezTo>
                  <a:lnTo>
                    <a:pt x="463" y="24"/>
                  </a:lnTo>
                  <a:cubicBezTo>
                    <a:pt x="178" y="238"/>
                    <a:pt x="36" y="558"/>
                    <a:pt x="36" y="878"/>
                  </a:cubicBezTo>
                  <a:cubicBezTo>
                    <a:pt x="0" y="985"/>
                    <a:pt x="71" y="1091"/>
                    <a:pt x="178" y="1091"/>
                  </a:cubicBezTo>
                  <a:cubicBezTo>
                    <a:pt x="285" y="1091"/>
                    <a:pt x="392" y="1020"/>
                    <a:pt x="392" y="914"/>
                  </a:cubicBezTo>
                  <a:cubicBezTo>
                    <a:pt x="392" y="878"/>
                    <a:pt x="392" y="842"/>
                    <a:pt x="392" y="807"/>
                  </a:cubicBezTo>
                  <a:cubicBezTo>
                    <a:pt x="392" y="807"/>
                    <a:pt x="392" y="771"/>
                    <a:pt x="392" y="771"/>
                  </a:cubicBezTo>
                  <a:cubicBezTo>
                    <a:pt x="392" y="771"/>
                    <a:pt x="392" y="736"/>
                    <a:pt x="392" y="736"/>
                  </a:cubicBezTo>
                  <a:cubicBezTo>
                    <a:pt x="392" y="664"/>
                    <a:pt x="427" y="629"/>
                    <a:pt x="463" y="558"/>
                  </a:cubicBezTo>
                  <a:lnTo>
                    <a:pt x="498" y="487"/>
                  </a:lnTo>
                  <a:lnTo>
                    <a:pt x="534" y="415"/>
                  </a:lnTo>
                  <a:lnTo>
                    <a:pt x="569" y="380"/>
                  </a:lnTo>
                  <a:lnTo>
                    <a:pt x="676" y="309"/>
                  </a:lnTo>
                  <a:cubicBezTo>
                    <a:pt x="747" y="238"/>
                    <a:pt x="747" y="131"/>
                    <a:pt x="676" y="60"/>
                  </a:cubicBezTo>
                  <a:cubicBezTo>
                    <a:pt x="635" y="18"/>
                    <a:pt x="581" y="1"/>
                    <a:pt x="5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45"/>
            <p:cNvSpPr/>
            <p:nvPr/>
          </p:nvSpPr>
          <p:spPr>
            <a:xfrm>
              <a:off x="6281175" y="1540025"/>
              <a:ext cx="9825" cy="10700"/>
            </a:xfrm>
            <a:custGeom>
              <a:rect b="b" l="l" r="r" t="t"/>
              <a:pathLst>
                <a:path extrusionOk="0" h="428" w="393">
                  <a:moveTo>
                    <a:pt x="250" y="1"/>
                  </a:moveTo>
                  <a:cubicBezTo>
                    <a:pt x="250" y="1"/>
                    <a:pt x="214" y="1"/>
                    <a:pt x="179" y="36"/>
                  </a:cubicBezTo>
                  <a:lnTo>
                    <a:pt x="37" y="179"/>
                  </a:lnTo>
                  <a:cubicBezTo>
                    <a:pt x="1" y="179"/>
                    <a:pt x="1" y="214"/>
                    <a:pt x="1" y="214"/>
                  </a:cubicBezTo>
                  <a:cubicBezTo>
                    <a:pt x="1" y="250"/>
                    <a:pt x="1" y="250"/>
                    <a:pt x="1" y="285"/>
                  </a:cubicBezTo>
                  <a:cubicBezTo>
                    <a:pt x="1" y="285"/>
                    <a:pt x="1" y="321"/>
                    <a:pt x="1" y="321"/>
                  </a:cubicBezTo>
                  <a:cubicBezTo>
                    <a:pt x="1" y="321"/>
                    <a:pt x="1" y="356"/>
                    <a:pt x="1" y="356"/>
                  </a:cubicBezTo>
                  <a:cubicBezTo>
                    <a:pt x="37" y="392"/>
                    <a:pt x="37" y="428"/>
                    <a:pt x="72" y="428"/>
                  </a:cubicBezTo>
                  <a:cubicBezTo>
                    <a:pt x="108" y="428"/>
                    <a:pt x="143" y="392"/>
                    <a:pt x="179" y="392"/>
                  </a:cubicBezTo>
                  <a:cubicBezTo>
                    <a:pt x="250" y="321"/>
                    <a:pt x="286" y="285"/>
                    <a:pt x="357" y="250"/>
                  </a:cubicBezTo>
                  <a:lnTo>
                    <a:pt x="392" y="214"/>
                  </a:lnTo>
                  <a:cubicBezTo>
                    <a:pt x="392" y="179"/>
                    <a:pt x="392" y="179"/>
                    <a:pt x="392" y="143"/>
                  </a:cubicBezTo>
                  <a:cubicBezTo>
                    <a:pt x="392" y="143"/>
                    <a:pt x="392" y="107"/>
                    <a:pt x="392" y="107"/>
                  </a:cubicBezTo>
                  <a:cubicBezTo>
                    <a:pt x="392" y="72"/>
                    <a:pt x="357" y="72"/>
                    <a:pt x="357" y="36"/>
                  </a:cubicBezTo>
                  <a:cubicBezTo>
                    <a:pt x="321" y="36"/>
                    <a:pt x="286" y="1"/>
                    <a:pt x="2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45"/>
            <p:cNvSpPr/>
            <p:nvPr/>
          </p:nvSpPr>
          <p:spPr>
            <a:xfrm>
              <a:off x="6363900" y="1472425"/>
              <a:ext cx="12500" cy="8925"/>
            </a:xfrm>
            <a:custGeom>
              <a:rect b="b" l="l" r="r" t="t"/>
              <a:pathLst>
                <a:path extrusionOk="0" h="357" w="500">
                  <a:moveTo>
                    <a:pt x="286" y="1"/>
                  </a:moveTo>
                  <a:cubicBezTo>
                    <a:pt x="37" y="1"/>
                    <a:pt x="1" y="356"/>
                    <a:pt x="250" y="356"/>
                  </a:cubicBezTo>
                  <a:cubicBezTo>
                    <a:pt x="464" y="356"/>
                    <a:pt x="499" y="1"/>
                    <a:pt x="2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0" name="Google Shape;1630;p45"/>
            <p:cNvSpPr/>
            <p:nvPr/>
          </p:nvSpPr>
          <p:spPr>
            <a:xfrm>
              <a:off x="7015875" y="1629575"/>
              <a:ext cx="36550" cy="72600"/>
            </a:xfrm>
            <a:custGeom>
              <a:rect b="b" l="l" r="r" t="t"/>
              <a:pathLst>
                <a:path extrusionOk="0" h="2904" w="1462">
                  <a:moveTo>
                    <a:pt x="248" y="1"/>
                  </a:moveTo>
                  <a:cubicBezTo>
                    <a:pt x="122" y="1"/>
                    <a:pt x="0" y="152"/>
                    <a:pt x="110" y="261"/>
                  </a:cubicBezTo>
                  <a:cubicBezTo>
                    <a:pt x="714" y="902"/>
                    <a:pt x="999" y="1791"/>
                    <a:pt x="892" y="2645"/>
                  </a:cubicBezTo>
                  <a:cubicBezTo>
                    <a:pt x="892" y="2814"/>
                    <a:pt x="1011" y="2904"/>
                    <a:pt x="1129" y="2904"/>
                  </a:cubicBezTo>
                  <a:cubicBezTo>
                    <a:pt x="1234" y="2904"/>
                    <a:pt x="1338" y="2832"/>
                    <a:pt x="1355" y="2681"/>
                  </a:cubicBezTo>
                  <a:cubicBezTo>
                    <a:pt x="1462" y="1720"/>
                    <a:pt x="1070" y="724"/>
                    <a:pt x="359" y="48"/>
                  </a:cubicBezTo>
                  <a:cubicBezTo>
                    <a:pt x="325" y="15"/>
                    <a:pt x="287" y="1"/>
                    <a:pt x="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45"/>
            <p:cNvSpPr/>
            <p:nvPr/>
          </p:nvSpPr>
          <p:spPr>
            <a:xfrm>
              <a:off x="7078200" y="1685900"/>
              <a:ext cx="7150" cy="27600"/>
            </a:xfrm>
            <a:custGeom>
              <a:rect b="b" l="l" r="r" t="t"/>
              <a:pathLst>
                <a:path extrusionOk="0" h="1104" w="286">
                  <a:moveTo>
                    <a:pt x="178" y="1"/>
                  </a:moveTo>
                  <a:cubicBezTo>
                    <a:pt x="125" y="1"/>
                    <a:pt x="72" y="36"/>
                    <a:pt x="72" y="108"/>
                  </a:cubicBezTo>
                  <a:lnTo>
                    <a:pt x="72" y="72"/>
                  </a:lnTo>
                  <a:cubicBezTo>
                    <a:pt x="72" y="392"/>
                    <a:pt x="36" y="677"/>
                    <a:pt x="0" y="997"/>
                  </a:cubicBezTo>
                  <a:cubicBezTo>
                    <a:pt x="0" y="1068"/>
                    <a:pt x="45" y="1104"/>
                    <a:pt x="98" y="1104"/>
                  </a:cubicBezTo>
                  <a:cubicBezTo>
                    <a:pt x="152" y="1104"/>
                    <a:pt x="214" y="1068"/>
                    <a:pt x="249" y="997"/>
                  </a:cubicBezTo>
                  <a:cubicBezTo>
                    <a:pt x="249" y="713"/>
                    <a:pt x="249" y="392"/>
                    <a:pt x="285" y="108"/>
                  </a:cubicBezTo>
                  <a:cubicBezTo>
                    <a:pt x="285" y="36"/>
                    <a:pt x="232" y="1"/>
                    <a:pt x="1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45"/>
            <p:cNvSpPr/>
            <p:nvPr/>
          </p:nvSpPr>
          <p:spPr>
            <a:xfrm>
              <a:off x="7053300" y="1808675"/>
              <a:ext cx="8025" cy="15125"/>
            </a:xfrm>
            <a:custGeom>
              <a:rect b="b" l="l" r="r" t="t"/>
              <a:pathLst>
                <a:path extrusionOk="0" h="605" w="321">
                  <a:moveTo>
                    <a:pt x="178" y="0"/>
                  </a:moveTo>
                  <a:cubicBezTo>
                    <a:pt x="107" y="0"/>
                    <a:pt x="36" y="71"/>
                    <a:pt x="36" y="142"/>
                  </a:cubicBezTo>
                  <a:cubicBezTo>
                    <a:pt x="36" y="249"/>
                    <a:pt x="36" y="356"/>
                    <a:pt x="0" y="463"/>
                  </a:cubicBezTo>
                  <a:cubicBezTo>
                    <a:pt x="0" y="534"/>
                    <a:pt x="36" y="605"/>
                    <a:pt x="142" y="605"/>
                  </a:cubicBezTo>
                  <a:cubicBezTo>
                    <a:pt x="214" y="605"/>
                    <a:pt x="285" y="569"/>
                    <a:pt x="285" y="463"/>
                  </a:cubicBezTo>
                  <a:lnTo>
                    <a:pt x="320" y="178"/>
                  </a:lnTo>
                  <a:cubicBezTo>
                    <a:pt x="320" y="142"/>
                    <a:pt x="285" y="107"/>
                    <a:pt x="285" y="71"/>
                  </a:cubicBezTo>
                  <a:cubicBezTo>
                    <a:pt x="249" y="36"/>
                    <a:pt x="214" y="0"/>
                    <a:pt x="178" y="0"/>
                  </a:cubicBezTo>
                  <a:close/>
                </a:path>
              </a:pathLst>
            </a:custGeom>
            <a:solidFill>
              <a:srgbClr val="2551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45"/>
            <p:cNvSpPr/>
            <p:nvPr/>
          </p:nvSpPr>
          <p:spPr>
            <a:xfrm>
              <a:off x="7037275" y="1923425"/>
              <a:ext cx="6250" cy="5350"/>
            </a:xfrm>
            <a:custGeom>
              <a:rect b="b" l="l" r="r" t="t"/>
              <a:pathLst>
                <a:path extrusionOk="0" h="214" w="250">
                  <a:moveTo>
                    <a:pt x="107" y="0"/>
                  </a:moveTo>
                  <a:cubicBezTo>
                    <a:pt x="1" y="36"/>
                    <a:pt x="1" y="213"/>
                    <a:pt x="107" y="213"/>
                  </a:cubicBezTo>
                  <a:cubicBezTo>
                    <a:pt x="250" y="213"/>
                    <a:pt x="250" y="36"/>
                    <a:pt x="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45"/>
            <p:cNvSpPr/>
            <p:nvPr/>
          </p:nvSpPr>
          <p:spPr>
            <a:xfrm>
              <a:off x="6524025" y="1423500"/>
              <a:ext cx="24925" cy="18700"/>
            </a:xfrm>
            <a:custGeom>
              <a:rect b="b" l="l" r="r" t="t"/>
              <a:pathLst>
                <a:path extrusionOk="0" h="748" w="997">
                  <a:moveTo>
                    <a:pt x="534" y="1"/>
                  </a:moveTo>
                  <a:cubicBezTo>
                    <a:pt x="72" y="1"/>
                    <a:pt x="1" y="677"/>
                    <a:pt x="499" y="748"/>
                  </a:cubicBezTo>
                  <a:cubicBezTo>
                    <a:pt x="961" y="748"/>
                    <a:pt x="997" y="72"/>
                    <a:pt x="5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45"/>
            <p:cNvSpPr/>
            <p:nvPr/>
          </p:nvSpPr>
          <p:spPr>
            <a:xfrm>
              <a:off x="6616525" y="1335650"/>
              <a:ext cx="15150" cy="15825"/>
            </a:xfrm>
            <a:custGeom>
              <a:rect b="b" l="l" r="r" t="t"/>
              <a:pathLst>
                <a:path extrusionOk="0" h="633" w="606">
                  <a:moveTo>
                    <a:pt x="197" y="1"/>
                  </a:moveTo>
                  <a:cubicBezTo>
                    <a:pt x="179" y="1"/>
                    <a:pt x="161" y="10"/>
                    <a:pt x="143" y="28"/>
                  </a:cubicBezTo>
                  <a:cubicBezTo>
                    <a:pt x="108" y="28"/>
                    <a:pt x="72" y="28"/>
                    <a:pt x="72" y="63"/>
                  </a:cubicBezTo>
                  <a:lnTo>
                    <a:pt x="37" y="99"/>
                  </a:lnTo>
                  <a:cubicBezTo>
                    <a:pt x="1" y="134"/>
                    <a:pt x="1" y="170"/>
                    <a:pt x="1" y="206"/>
                  </a:cubicBezTo>
                  <a:lnTo>
                    <a:pt x="1" y="277"/>
                  </a:lnTo>
                  <a:cubicBezTo>
                    <a:pt x="1" y="312"/>
                    <a:pt x="1" y="348"/>
                    <a:pt x="37" y="383"/>
                  </a:cubicBezTo>
                  <a:lnTo>
                    <a:pt x="179" y="561"/>
                  </a:lnTo>
                  <a:cubicBezTo>
                    <a:pt x="214" y="597"/>
                    <a:pt x="214" y="597"/>
                    <a:pt x="250" y="597"/>
                  </a:cubicBezTo>
                  <a:cubicBezTo>
                    <a:pt x="286" y="633"/>
                    <a:pt x="321" y="633"/>
                    <a:pt x="357" y="633"/>
                  </a:cubicBezTo>
                  <a:lnTo>
                    <a:pt x="428" y="633"/>
                  </a:lnTo>
                  <a:cubicBezTo>
                    <a:pt x="463" y="633"/>
                    <a:pt x="499" y="633"/>
                    <a:pt x="499" y="597"/>
                  </a:cubicBezTo>
                  <a:lnTo>
                    <a:pt x="570" y="561"/>
                  </a:lnTo>
                  <a:cubicBezTo>
                    <a:pt x="570" y="526"/>
                    <a:pt x="606" y="490"/>
                    <a:pt x="606" y="455"/>
                  </a:cubicBezTo>
                  <a:lnTo>
                    <a:pt x="606" y="383"/>
                  </a:lnTo>
                  <a:cubicBezTo>
                    <a:pt x="570" y="348"/>
                    <a:pt x="570" y="312"/>
                    <a:pt x="535" y="277"/>
                  </a:cubicBezTo>
                  <a:lnTo>
                    <a:pt x="392" y="99"/>
                  </a:lnTo>
                  <a:cubicBezTo>
                    <a:pt x="392" y="63"/>
                    <a:pt x="357" y="63"/>
                    <a:pt x="321" y="28"/>
                  </a:cubicBezTo>
                  <a:lnTo>
                    <a:pt x="250" y="28"/>
                  </a:lnTo>
                  <a:cubicBezTo>
                    <a:pt x="232" y="10"/>
                    <a:pt x="214" y="1"/>
                    <a:pt x="1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45"/>
            <p:cNvSpPr/>
            <p:nvPr/>
          </p:nvSpPr>
          <p:spPr>
            <a:xfrm>
              <a:off x="6471550" y="1557825"/>
              <a:ext cx="11575" cy="9800"/>
            </a:xfrm>
            <a:custGeom>
              <a:rect b="b" l="l" r="r" t="t"/>
              <a:pathLst>
                <a:path extrusionOk="0" h="392" w="463">
                  <a:moveTo>
                    <a:pt x="249" y="0"/>
                  </a:moveTo>
                  <a:cubicBezTo>
                    <a:pt x="36" y="36"/>
                    <a:pt x="0" y="321"/>
                    <a:pt x="214" y="392"/>
                  </a:cubicBezTo>
                  <a:cubicBezTo>
                    <a:pt x="427" y="356"/>
                    <a:pt x="463" y="71"/>
                    <a:pt x="249" y="0"/>
                  </a:cubicBezTo>
                  <a:close/>
                </a:path>
              </a:pathLst>
            </a:custGeom>
            <a:solidFill>
              <a:srgbClr val="2551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45"/>
            <p:cNvSpPr/>
            <p:nvPr/>
          </p:nvSpPr>
          <p:spPr>
            <a:xfrm>
              <a:off x="6648550" y="1588950"/>
              <a:ext cx="12475" cy="8925"/>
            </a:xfrm>
            <a:custGeom>
              <a:rect b="b" l="l" r="r" t="t"/>
              <a:pathLst>
                <a:path extrusionOk="0" h="357" w="499">
                  <a:moveTo>
                    <a:pt x="250" y="1"/>
                  </a:moveTo>
                  <a:cubicBezTo>
                    <a:pt x="36" y="1"/>
                    <a:pt x="1" y="321"/>
                    <a:pt x="250" y="356"/>
                  </a:cubicBezTo>
                  <a:cubicBezTo>
                    <a:pt x="463" y="356"/>
                    <a:pt x="499" y="36"/>
                    <a:pt x="250" y="1"/>
                  </a:cubicBezTo>
                  <a:close/>
                </a:path>
              </a:pathLst>
            </a:custGeom>
            <a:solidFill>
              <a:srgbClr val="2551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45"/>
            <p:cNvSpPr/>
            <p:nvPr/>
          </p:nvSpPr>
          <p:spPr>
            <a:xfrm>
              <a:off x="6839175" y="1612900"/>
              <a:ext cx="11925" cy="8175"/>
            </a:xfrm>
            <a:custGeom>
              <a:rect b="b" l="l" r="r" t="t"/>
              <a:pathLst>
                <a:path extrusionOk="0" h="327" w="477">
                  <a:moveTo>
                    <a:pt x="210" y="1"/>
                  </a:moveTo>
                  <a:cubicBezTo>
                    <a:pt x="23" y="1"/>
                    <a:pt x="0" y="324"/>
                    <a:pt x="204" y="324"/>
                  </a:cubicBezTo>
                  <a:cubicBezTo>
                    <a:pt x="216" y="325"/>
                    <a:pt x="227" y="326"/>
                    <a:pt x="238" y="326"/>
                  </a:cubicBezTo>
                  <a:cubicBezTo>
                    <a:pt x="455" y="326"/>
                    <a:pt x="476" y="3"/>
                    <a:pt x="239" y="3"/>
                  </a:cubicBezTo>
                  <a:cubicBezTo>
                    <a:pt x="229" y="2"/>
                    <a:pt x="219" y="1"/>
                    <a:pt x="2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45"/>
            <p:cNvSpPr/>
            <p:nvPr/>
          </p:nvSpPr>
          <p:spPr>
            <a:xfrm>
              <a:off x="6960775" y="1700375"/>
              <a:ext cx="19600" cy="20925"/>
            </a:xfrm>
            <a:custGeom>
              <a:rect b="b" l="l" r="r" t="t"/>
              <a:pathLst>
                <a:path extrusionOk="0" h="837" w="784">
                  <a:moveTo>
                    <a:pt x="268" y="0"/>
                  </a:moveTo>
                  <a:cubicBezTo>
                    <a:pt x="250" y="0"/>
                    <a:pt x="232" y="9"/>
                    <a:pt x="214" y="27"/>
                  </a:cubicBezTo>
                  <a:cubicBezTo>
                    <a:pt x="179" y="27"/>
                    <a:pt x="143" y="62"/>
                    <a:pt x="107" y="98"/>
                  </a:cubicBezTo>
                  <a:lnTo>
                    <a:pt x="36" y="134"/>
                  </a:lnTo>
                  <a:cubicBezTo>
                    <a:pt x="1" y="169"/>
                    <a:pt x="1" y="240"/>
                    <a:pt x="1" y="311"/>
                  </a:cubicBezTo>
                  <a:lnTo>
                    <a:pt x="1" y="383"/>
                  </a:lnTo>
                  <a:cubicBezTo>
                    <a:pt x="1" y="454"/>
                    <a:pt x="1" y="489"/>
                    <a:pt x="72" y="525"/>
                  </a:cubicBezTo>
                  <a:lnTo>
                    <a:pt x="214" y="703"/>
                  </a:lnTo>
                  <a:cubicBezTo>
                    <a:pt x="214" y="738"/>
                    <a:pt x="250" y="774"/>
                    <a:pt x="321" y="774"/>
                  </a:cubicBezTo>
                  <a:cubicBezTo>
                    <a:pt x="357" y="810"/>
                    <a:pt x="392" y="810"/>
                    <a:pt x="428" y="810"/>
                  </a:cubicBezTo>
                  <a:cubicBezTo>
                    <a:pt x="446" y="827"/>
                    <a:pt x="463" y="836"/>
                    <a:pt x="481" y="836"/>
                  </a:cubicBezTo>
                  <a:cubicBezTo>
                    <a:pt x="499" y="836"/>
                    <a:pt x="517" y="827"/>
                    <a:pt x="534" y="810"/>
                  </a:cubicBezTo>
                  <a:cubicBezTo>
                    <a:pt x="606" y="810"/>
                    <a:pt x="641" y="774"/>
                    <a:pt x="677" y="774"/>
                  </a:cubicBezTo>
                  <a:lnTo>
                    <a:pt x="712" y="703"/>
                  </a:lnTo>
                  <a:cubicBezTo>
                    <a:pt x="748" y="667"/>
                    <a:pt x="784" y="596"/>
                    <a:pt x="784" y="525"/>
                  </a:cubicBezTo>
                  <a:lnTo>
                    <a:pt x="784" y="454"/>
                  </a:lnTo>
                  <a:cubicBezTo>
                    <a:pt x="748" y="418"/>
                    <a:pt x="748" y="347"/>
                    <a:pt x="712" y="311"/>
                  </a:cubicBezTo>
                  <a:lnTo>
                    <a:pt x="570" y="134"/>
                  </a:lnTo>
                  <a:cubicBezTo>
                    <a:pt x="534" y="98"/>
                    <a:pt x="499" y="62"/>
                    <a:pt x="463" y="62"/>
                  </a:cubicBezTo>
                  <a:cubicBezTo>
                    <a:pt x="428" y="27"/>
                    <a:pt x="357" y="27"/>
                    <a:pt x="321" y="27"/>
                  </a:cubicBezTo>
                  <a:cubicBezTo>
                    <a:pt x="303" y="9"/>
                    <a:pt x="285" y="0"/>
                    <a:pt x="2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45"/>
            <p:cNvSpPr/>
            <p:nvPr/>
          </p:nvSpPr>
          <p:spPr>
            <a:xfrm>
              <a:off x="6995475" y="2080850"/>
              <a:ext cx="15150" cy="12475"/>
            </a:xfrm>
            <a:custGeom>
              <a:rect b="b" l="l" r="r" t="t"/>
              <a:pathLst>
                <a:path extrusionOk="0" h="499" w="606">
                  <a:moveTo>
                    <a:pt x="321" y="1"/>
                  </a:moveTo>
                  <a:cubicBezTo>
                    <a:pt x="36" y="1"/>
                    <a:pt x="0" y="428"/>
                    <a:pt x="285" y="499"/>
                  </a:cubicBezTo>
                  <a:cubicBezTo>
                    <a:pt x="570" y="463"/>
                    <a:pt x="605" y="36"/>
                    <a:pt x="3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45"/>
            <p:cNvSpPr/>
            <p:nvPr/>
          </p:nvSpPr>
          <p:spPr>
            <a:xfrm>
              <a:off x="5535775" y="1730700"/>
              <a:ext cx="323800" cy="489825"/>
            </a:xfrm>
            <a:custGeom>
              <a:rect b="b" l="l" r="r" t="t"/>
              <a:pathLst>
                <a:path extrusionOk="0" h="19593" w="12952">
                  <a:moveTo>
                    <a:pt x="7366" y="0"/>
                  </a:moveTo>
                  <a:cubicBezTo>
                    <a:pt x="5712" y="0"/>
                    <a:pt x="4050" y="175"/>
                    <a:pt x="2455" y="379"/>
                  </a:cubicBezTo>
                  <a:lnTo>
                    <a:pt x="1850" y="451"/>
                  </a:lnTo>
                  <a:cubicBezTo>
                    <a:pt x="1530" y="451"/>
                    <a:pt x="1246" y="557"/>
                    <a:pt x="1032" y="771"/>
                  </a:cubicBezTo>
                  <a:cubicBezTo>
                    <a:pt x="712" y="1162"/>
                    <a:pt x="1032" y="1731"/>
                    <a:pt x="1281" y="2123"/>
                  </a:cubicBezTo>
                  <a:lnTo>
                    <a:pt x="5266" y="7638"/>
                  </a:lnTo>
                  <a:cubicBezTo>
                    <a:pt x="5586" y="8029"/>
                    <a:pt x="5835" y="8492"/>
                    <a:pt x="5978" y="9025"/>
                  </a:cubicBezTo>
                  <a:cubicBezTo>
                    <a:pt x="6120" y="9986"/>
                    <a:pt x="5408" y="10876"/>
                    <a:pt x="4732" y="11623"/>
                  </a:cubicBezTo>
                  <a:lnTo>
                    <a:pt x="961" y="15821"/>
                  </a:lnTo>
                  <a:cubicBezTo>
                    <a:pt x="498" y="16355"/>
                    <a:pt x="0" y="17174"/>
                    <a:pt x="427" y="17707"/>
                  </a:cubicBezTo>
                  <a:cubicBezTo>
                    <a:pt x="641" y="17956"/>
                    <a:pt x="961" y="18099"/>
                    <a:pt x="1281" y="18170"/>
                  </a:cubicBezTo>
                  <a:cubicBezTo>
                    <a:pt x="4768" y="18846"/>
                    <a:pt x="8291" y="19344"/>
                    <a:pt x="11849" y="19557"/>
                  </a:cubicBezTo>
                  <a:cubicBezTo>
                    <a:pt x="11908" y="19581"/>
                    <a:pt x="11966" y="19592"/>
                    <a:pt x="12022" y="19592"/>
                  </a:cubicBezTo>
                  <a:cubicBezTo>
                    <a:pt x="12300" y="19592"/>
                    <a:pt x="12513" y="19320"/>
                    <a:pt x="12453" y="19024"/>
                  </a:cubicBezTo>
                  <a:lnTo>
                    <a:pt x="12880" y="2123"/>
                  </a:lnTo>
                  <a:cubicBezTo>
                    <a:pt x="12952" y="1731"/>
                    <a:pt x="12880" y="1340"/>
                    <a:pt x="12667" y="1020"/>
                  </a:cubicBezTo>
                  <a:cubicBezTo>
                    <a:pt x="12453" y="771"/>
                    <a:pt x="12169" y="628"/>
                    <a:pt x="11849" y="557"/>
                  </a:cubicBezTo>
                  <a:cubicBezTo>
                    <a:pt x="10400" y="148"/>
                    <a:pt x="8886" y="0"/>
                    <a:pt x="73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45"/>
            <p:cNvSpPr/>
            <p:nvPr/>
          </p:nvSpPr>
          <p:spPr>
            <a:xfrm>
              <a:off x="7102225" y="1903125"/>
              <a:ext cx="364725" cy="459200"/>
            </a:xfrm>
            <a:custGeom>
              <a:rect b="b" l="l" r="r" t="t"/>
              <a:pathLst>
                <a:path extrusionOk="0" h="18368" w="14589">
                  <a:moveTo>
                    <a:pt x="7045" y="0"/>
                  </a:moveTo>
                  <a:cubicBezTo>
                    <a:pt x="6169" y="0"/>
                    <a:pt x="5291" y="45"/>
                    <a:pt x="4412" y="136"/>
                  </a:cubicBezTo>
                  <a:cubicBezTo>
                    <a:pt x="4056" y="136"/>
                    <a:pt x="3701" y="243"/>
                    <a:pt x="3416" y="421"/>
                  </a:cubicBezTo>
                  <a:cubicBezTo>
                    <a:pt x="3096" y="705"/>
                    <a:pt x="2918" y="1097"/>
                    <a:pt x="2847" y="1524"/>
                  </a:cubicBezTo>
                  <a:cubicBezTo>
                    <a:pt x="2135" y="4157"/>
                    <a:pt x="1566" y="6861"/>
                    <a:pt x="1210" y="9565"/>
                  </a:cubicBezTo>
                  <a:cubicBezTo>
                    <a:pt x="1139" y="10099"/>
                    <a:pt x="996" y="10632"/>
                    <a:pt x="890" y="11166"/>
                  </a:cubicBezTo>
                  <a:cubicBezTo>
                    <a:pt x="498" y="12838"/>
                    <a:pt x="0" y="14546"/>
                    <a:pt x="107" y="16147"/>
                  </a:cubicBezTo>
                  <a:cubicBezTo>
                    <a:pt x="107" y="16468"/>
                    <a:pt x="214" y="16752"/>
                    <a:pt x="391" y="17037"/>
                  </a:cubicBezTo>
                  <a:cubicBezTo>
                    <a:pt x="641" y="17215"/>
                    <a:pt x="925" y="17322"/>
                    <a:pt x="1210" y="17357"/>
                  </a:cubicBezTo>
                  <a:cubicBezTo>
                    <a:pt x="2170" y="17505"/>
                    <a:pt x="6091" y="18367"/>
                    <a:pt x="8559" y="18367"/>
                  </a:cubicBezTo>
                  <a:cubicBezTo>
                    <a:pt x="9660" y="18367"/>
                    <a:pt x="10472" y="18196"/>
                    <a:pt x="10603" y="17713"/>
                  </a:cubicBezTo>
                  <a:cubicBezTo>
                    <a:pt x="10674" y="17179"/>
                    <a:pt x="10568" y="16610"/>
                    <a:pt x="10319" y="16147"/>
                  </a:cubicBezTo>
                  <a:lnTo>
                    <a:pt x="8540" y="12020"/>
                  </a:lnTo>
                  <a:cubicBezTo>
                    <a:pt x="8148" y="11308"/>
                    <a:pt x="7935" y="10490"/>
                    <a:pt x="7863" y="9707"/>
                  </a:cubicBezTo>
                  <a:cubicBezTo>
                    <a:pt x="7863" y="7999"/>
                    <a:pt x="9216" y="6683"/>
                    <a:pt x="10461" y="5580"/>
                  </a:cubicBezTo>
                  <a:lnTo>
                    <a:pt x="13877" y="2520"/>
                  </a:lnTo>
                  <a:cubicBezTo>
                    <a:pt x="14197" y="2235"/>
                    <a:pt x="14588" y="1773"/>
                    <a:pt x="14410" y="1346"/>
                  </a:cubicBezTo>
                  <a:cubicBezTo>
                    <a:pt x="14232" y="1061"/>
                    <a:pt x="13912" y="883"/>
                    <a:pt x="13592" y="848"/>
                  </a:cubicBezTo>
                  <a:cubicBezTo>
                    <a:pt x="11451" y="287"/>
                    <a:pt x="9256" y="0"/>
                    <a:pt x="70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643" name="Google Shape;1643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5471" y="4528975"/>
            <a:ext cx="1410502" cy="608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7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Google Shape;1648;p46"/>
          <p:cNvSpPr/>
          <p:nvPr/>
        </p:nvSpPr>
        <p:spPr>
          <a:xfrm>
            <a:off x="1094949" y="736651"/>
            <a:ext cx="803065" cy="366043"/>
          </a:xfrm>
          <a:custGeom>
            <a:rect b="b" l="l" r="r" t="t"/>
            <a:pathLst>
              <a:path extrusionOk="0" h="14084" w="30899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9" name="Google Shape;1649;p46"/>
          <p:cNvSpPr/>
          <p:nvPr/>
        </p:nvSpPr>
        <p:spPr>
          <a:xfrm rot="10800000">
            <a:off x="2819409" y="3034845"/>
            <a:ext cx="3505179" cy="1859432"/>
          </a:xfrm>
          <a:custGeom>
            <a:rect b="b" l="l" r="r" t="t"/>
            <a:pathLst>
              <a:path extrusionOk="0" h="49263" w="117515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0" name="Google Shape;1650;p46"/>
          <p:cNvSpPr/>
          <p:nvPr/>
        </p:nvSpPr>
        <p:spPr>
          <a:xfrm rot="10800000">
            <a:off x="2819408" y="771935"/>
            <a:ext cx="3505179" cy="2727815"/>
          </a:xfrm>
          <a:custGeom>
            <a:rect b="b" l="l" r="r" t="t"/>
            <a:pathLst>
              <a:path extrusionOk="0" h="49263" w="117515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1" name="Google Shape;1651;p46"/>
          <p:cNvSpPr txBox="1"/>
          <p:nvPr>
            <p:ph idx="2" type="title"/>
          </p:nvPr>
        </p:nvSpPr>
        <p:spPr>
          <a:xfrm>
            <a:off x="2722950" y="3623175"/>
            <a:ext cx="3698100" cy="106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DISCUSS!</a:t>
            </a:r>
            <a:endParaRPr/>
          </a:p>
        </p:txBody>
      </p:sp>
      <p:sp>
        <p:nvSpPr>
          <p:cNvPr id="1652" name="Google Shape;1652;p46"/>
          <p:cNvSpPr/>
          <p:nvPr/>
        </p:nvSpPr>
        <p:spPr>
          <a:xfrm>
            <a:off x="-68850" y="-188475"/>
            <a:ext cx="898728" cy="850908"/>
          </a:xfrm>
          <a:custGeom>
            <a:rect b="b" l="l" r="r" t="t"/>
            <a:pathLst>
              <a:path extrusionOk="0" h="46176" w="48771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53" name="Google Shape;1653;p46"/>
          <p:cNvGrpSpPr/>
          <p:nvPr/>
        </p:nvGrpSpPr>
        <p:grpSpPr>
          <a:xfrm>
            <a:off x="153671" y="90047"/>
            <a:ext cx="493797" cy="446228"/>
            <a:chOff x="2679436" y="3270400"/>
            <a:chExt cx="752625" cy="689795"/>
          </a:xfrm>
        </p:grpSpPr>
        <p:sp>
          <p:nvSpPr>
            <p:cNvPr id="1654" name="Google Shape;1654;p46"/>
            <p:cNvSpPr/>
            <p:nvPr/>
          </p:nvSpPr>
          <p:spPr>
            <a:xfrm>
              <a:off x="2722600" y="3270400"/>
              <a:ext cx="689490" cy="689691"/>
            </a:xfrm>
            <a:custGeom>
              <a:rect b="b" l="l" r="r" t="t"/>
              <a:pathLst>
                <a:path extrusionOk="0" h="109736" w="109704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46"/>
            <p:cNvSpPr/>
            <p:nvPr/>
          </p:nvSpPr>
          <p:spPr>
            <a:xfrm>
              <a:off x="2679436" y="3344037"/>
              <a:ext cx="345260" cy="537562"/>
            </a:xfrm>
            <a:custGeom>
              <a:rect b="b" l="l" r="r" t="t"/>
              <a:pathLst>
                <a:path extrusionOk="0" h="85531" w="54934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46"/>
            <p:cNvSpPr/>
            <p:nvPr/>
          </p:nvSpPr>
          <p:spPr>
            <a:xfrm>
              <a:off x="3091326" y="3293626"/>
              <a:ext cx="340735" cy="423301"/>
            </a:xfrm>
            <a:custGeom>
              <a:rect b="b" l="l" r="r" t="t"/>
              <a:pathLst>
                <a:path extrusionOk="0" h="67351" w="54214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46"/>
            <p:cNvSpPr/>
            <p:nvPr/>
          </p:nvSpPr>
          <p:spPr>
            <a:xfrm>
              <a:off x="2973550" y="3693340"/>
              <a:ext cx="344852" cy="266855"/>
            </a:xfrm>
            <a:custGeom>
              <a:rect b="b" l="l" r="r" t="t"/>
              <a:pathLst>
                <a:path extrusionOk="0" h="42459" w="54869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58" name="Google Shape;1658;p46">
            <a:hlinkClick action="ppaction://hlinksldjump" r:id="rId3"/>
          </p:cNvPr>
          <p:cNvSpPr txBox="1"/>
          <p:nvPr/>
        </p:nvSpPr>
        <p:spPr>
          <a:xfrm>
            <a:off x="-8550" y="-32125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59" name="Google Shape;1659;p46"/>
          <p:cNvSpPr txBox="1"/>
          <p:nvPr>
            <p:ph idx="1" type="subTitle"/>
          </p:nvPr>
        </p:nvSpPr>
        <p:spPr>
          <a:xfrm>
            <a:off x="3049050" y="1023137"/>
            <a:ext cx="3045900" cy="222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2"/>
                </a:solidFill>
              </a:rPr>
              <a:t>What else can we reuse in our daily lives?</a:t>
            </a:r>
            <a:endParaRPr b="1" sz="3100"/>
          </a:p>
        </p:txBody>
      </p:sp>
      <p:grpSp>
        <p:nvGrpSpPr>
          <p:cNvPr id="1660" name="Google Shape;1660;p46"/>
          <p:cNvGrpSpPr/>
          <p:nvPr/>
        </p:nvGrpSpPr>
        <p:grpSpPr>
          <a:xfrm>
            <a:off x="7007006" y="3034858"/>
            <a:ext cx="834425" cy="1608672"/>
            <a:chOff x="5883725" y="331803"/>
            <a:chExt cx="898004" cy="1731244"/>
          </a:xfrm>
        </p:grpSpPr>
        <p:sp>
          <p:nvSpPr>
            <p:cNvPr id="1661" name="Google Shape;1661;p46"/>
            <p:cNvSpPr/>
            <p:nvPr/>
          </p:nvSpPr>
          <p:spPr>
            <a:xfrm>
              <a:off x="5883725" y="331803"/>
              <a:ext cx="898004" cy="1460290"/>
            </a:xfrm>
            <a:custGeom>
              <a:rect b="b" l="l" r="r" t="t"/>
              <a:pathLst>
                <a:path extrusionOk="0" h="78174" w="48073">
                  <a:moveTo>
                    <a:pt x="20488" y="0"/>
                  </a:moveTo>
                  <a:cubicBezTo>
                    <a:pt x="15972" y="0"/>
                    <a:pt x="8525" y="19302"/>
                    <a:pt x="8337" y="22912"/>
                  </a:cubicBezTo>
                  <a:cubicBezTo>
                    <a:pt x="8732" y="22819"/>
                    <a:pt x="9239" y="22770"/>
                    <a:pt x="9805" y="22770"/>
                  </a:cubicBezTo>
                  <a:cubicBezTo>
                    <a:pt x="12519" y="22770"/>
                    <a:pt x="16590" y="23899"/>
                    <a:pt x="16187" y="26764"/>
                  </a:cubicBezTo>
                  <a:cubicBezTo>
                    <a:pt x="15985" y="28143"/>
                    <a:pt x="15223" y="28645"/>
                    <a:pt x="14222" y="28645"/>
                  </a:cubicBezTo>
                  <a:cubicBezTo>
                    <a:pt x="12075" y="28645"/>
                    <a:pt x="8834" y="26330"/>
                    <a:pt x="7703" y="25398"/>
                  </a:cubicBezTo>
                  <a:cubicBezTo>
                    <a:pt x="7606" y="28763"/>
                    <a:pt x="7508" y="31688"/>
                    <a:pt x="6777" y="35052"/>
                  </a:cubicBezTo>
                  <a:cubicBezTo>
                    <a:pt x="5753" y="40171"/>
                    <a:pt x="8679" y="38367"/>
                    <a:pt x="12238" y="41098"/>
                  </a:cubicBezTo>
                  <a:cubicBezTo>
                    <a:pt x="13944" y="42609"/>
                    <a:pt x="19015" y="48606"/>
                    <a:pt x="14480" y="48655"/>
                  </a:cubicBezTo>
                  <a:cubicBezTo>
                    <a:pt x="14447" y="48656"/>
                    <a:pt x="14413" y="48656"/>
                    <a:pt x="14379" y="48656"/>
                  </a:cubicBezTo>
                  <a:cubicBezTo>
                    <a:pt x="10944" y="48656"/>
                    <a:pt x="7138" y="43813"/>
                    <a:pt x="4193" y="42317"/>
                  </a:cubicBezTo>
                  <a:cubicBezTo>
                    <a:pt x="3754" y="44120"/>
                    <a:pt x="2730" y="51726"/>
                    <a:pt x="3413" y="53140"/>
                  </a:cubicBezTo>
                  <a:cubicBezTo>
                    <a:pt x="4534" y="55285"/>
                    <a:pt x="9166" y="56846"/>
                    <a:pt x="10824" y="59430"/>
                  </a:cubicBezTo>
                  <a:cubicBezTo>
                    <a:pt x="12416" y="61885"/>
                    <a:pt x="12231" y="62952"/>
                    <a:pt x="11252" y="62952"/>
                  </a:cubicBezTo>
                  <a:cubicBezTo>
                    <a:pt x="10462" y="62952"/>
                    <a:pt x="9156" y="62258"/>
                    <a:pt x="7850" y="61039"/>
                  </a:cubicBezTo>
                  <a:cubicBezTo>
                    <a:pt x="5997" y="59137"/>
                    <a:pt x="4388" y="57382"/>
                    <a:pt x="2097" y="56066"/>
                  </a:cubicBezTo>
                  <a:lnTo>
                    <a:pt x="1950" y="56163"/>
                  </a:lnTo>
                  <a:cubicBezTo>
                    <a:pt x="0" y="64646"/>
                    <a:pt x="10678" y="74788"/>
                    <a:pt x="17942" y="77567"/>
                  </a:cubicBezTo>
                  <a:lnTo>
                    <a:pt x="17845" y="77810"/>
                  </a:lnTo>
                  <a:cubicBezTo>
                    <a:pt x="19170" y="78054"/>
                    <a:pt x="20510" y="78173"/>
                    <a:pt x="21849" y="78173"/>
                  </a:cubicBezTo>
                  <a:cubicBezTo>
                    <a:pt x="25336" y="78173"/>
                    <a:pt x="28813" y="77362"/>
                    <a:pt x="31984" y="75811"/>
                  </a:cubicBezTo>
                  <a:cubicBezTo>
                    <a:pt x="36225" y="73812"/>
                    <a:pt x="48073" y="65963"/>
                    <a:pt x="43977" y="59625"/>
                  </a:cubicBezTo>
                  <a:lnTo>
                    <a:pt x="43977" y="59625"/>
                  </a:lnTo>
                  <a:cubicBezTo>
                    <a:pt x="41900" y="60331"/>
                    <a:pt x="38123" y="61710"/>
                    <a:pt x="35543" y="61710"/>
                  </a:cubicBezTo>
                  <a:cubicBezTo>
                    <a:pt x="35096" y="61710"/>
                    <a:pt x="34684" y="61669"/>
                    <a:pt x="34324" y="61575"/>
                  </a:cubicBezTo>
                  <a:cubicBezTo>
                    <a:pt x="28229" y="59868"/>
                    <a:pt x="37249" y="57333"/>
                    <a:pt x="39151" y="56894"/>
                  </a:cubicBezTo>
                  <a:cubicBezTo>
                    <a:pt x="43539" y="55822"/>
                    <a:pt x="46708" y="56017"/>
                    <a:pt x="46220" y="50800"/>
                  </a:cubicBezTo>
                  <a:cubicBezTo>
                    <a:pt x="45928" y="47387"/>
                    <a:pt x="45586" y="42512"/>
                    <a:pt x="43539" y="39440"/>
                  </a:cubicBezTo>
                  <a:cubicBezTo>
                    <a:pt x="40184" y="40398"/>
                    <a:pt x="36830" y="43099"/>
                    <a:pt x="33383" y="43099"/>
                  </a:cubicBezTo>
                  <a:cubicBezTo>
                    <a:pt x="33323" y="43099"/>
                    <a:pt x="33263" y="43098"/>
                    <a:pt x="33202" y="43097"/>
                  </a:cubicBezTo>
                  <a:cubicBezTo>
                    <a:pt x="33138" y="43098"/>
                    <a:pt x="33076" y="43098"/>
                    <a:pt x="33015" y="43098"/>
                  </a:cubicBezTo>
                  <a:cubicBezTo>
                    <a:pt x="26826" y="43098"/>
                    <a:pt x="34736" y="38263"/>
                    <a:pt x="36957" y="37539"/>
                  </a:cubicBezTo>
                  <a:cubicBezTo>
                    <a:pt x="38370" y="36856"/>
                    <a:pt x="42271" y="36807"/>
                    <a:pt x="43392" y="35783"/>
                  </a:cubicBezTo>
                  <a:cubicBezTo>
                    <a:pt x="44806" y="34467"/>
                    <a:pt x="43880" y="33541"/>
                    <a:pt x="43002" y="31542"/>
                  </a:cubicBezTo>
                  <a:cubicBezTo>
                    <a:pt x="41588" y="27690"/>
                    <a:pt x="39346" y="24082"/>
                    <a:pt x="37542" y="20328"/>
                  </a:cubicBezTo>
                  <a:cubicBezTo>
                    <a:pt x="35893" y="20848"/>
                    <a:pt x="30502" y="24456"/>
                    <a:pt x="28199" y="24456"/>
                  </a:cubicBezTo>
                  <a:cubicBezTo>
                    <a:pt x="27914" y="24456"/>
                    <a:pt x="27676" y="24401"/>
                    <a:pt x="27498" y="24277"/>
                  </a:cubicBezTo>
                  <a:cubicBezTo>
                    <a:pt x="23890" y="21937"/>
                    <a:pt x="35201" y="16964"/>
                    <a:pt x="36372" y="16135"/>
                  </a:cubicBezTo>
                  <a:cubicBezTo>
                    <a:pt x="35591" y="14331"/>
                    <a:pt x="33739" y="13063"/>
                    <a:pt x="32276" y="11698"/>
                  </a:cubicBezTo>
                  <a:cubicBezTo>
                    <a:pt x="30277" y="10041"/>
                    <a:pt x="28473" y="8188"/>
                    <a:pt x="26767" y="6286"/>
                  </a:cubicBezTo>
                  <a:cubicBezTo>
                    <a:pt x="25548" y="5019"/>
                    <a:pt x="22671" y="631"/>
                    <a:pt x="21014" y="95"/>
                  </a:cubicBezTo>
                  <a:cubicBezTo>
                    <a:pt x="20844" y="31"/>
                    <a:pt x="20668" y="0"/>
                    <a:pt x="20488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  <a:highlight>
                  <a:schemeClr val="accent3"/>
                </a:highlight>
              </a:endParaRPr>
            </a:p>
          </p:txBody>
        </p:sp>
        <p:sp>
          <p:nvSpPr>
            <p:cNvPr id="1662" name="Google Shape;1662;p46"/>
            <p:cNvSpPr/>
            <p:nvPr/>
          </p:nvSpPr>
          <p:spPr>
            <a:xfrm>
              <a:off x="6103701" y="483372"/>
              <a:ext cx="224478" cy="1579674"/>
            </a:xfrm>
            <a:custGeom>
              <a:rect b="b" l="l" r="r" t="t"/>
              <a:pathLst>
                <a:path extrusionOk="0" h="84565" w="12017">
                  <a:moveTo>
                    <a:pt x="8878" y="1"/>
                  </a:moveTo>
                  <a:cubicBezTo>
                    <a:pt x="8689" y="1"/>
                    <a:pt x="8506" y="123"/>
                    <a:pt x="8506" y="366"/>
                  </a:cubicBezTo>
                  <a:cubicBezTo>
                    <a:pt x="8750" y="3389"/>
                    <a:pt x="9189" y="6363"/>
                    <a:pt x="9579" y="9337"/>
                  </a:cubicBezTo>
                  <a:cubicBezTo>
                    <a:pt x="9920" y="12165"/>
                    <a:pt x="10164" y="15042"/>
                    <a:pt x="10359" y="17967"/>
                  </a:cubicBezTo>
                  <a:cubicBezTo>
                    <a:pt x="10749" y="23379"/>
                    <a:pt x="10944" y="28839"/>
                    <a:pt x="10847" y="34300"/>
                  </a:cubicBezTo>
                  <a:cubicBezTo>
                    <a:pt x="10700" y="45172"/>
                    <a:pt x="9530" y="56094"/>
                    <a:pt x="6702" y="66674"/>
                  </a:cubicBezTo>
                  <a:cubicBezTo>
                    <a:pt x="5093" y="72622"/>
                    <a:pt x="2899" y="78424"/>
                    <a:pt x="169" y="83982"/>
                  </a:cubicBezTo>
                  <a:cubicBezTo>
                    <a:pt x="1" y="84284"/>
                    <a:pt x="274" y="84564"/>
                    <a:pt x="523" y="84564"/>
                  </a:cubicBezTo>
                  <a:cubicBezTo>
                    <a:pt x="635" y="84564"/>
                    <a:pt x="743" y="84508"/>
                    <a:pt x="803" y="84372"/>
                  </a:cubicBezTo>
                  <a:lnTo>
                    <a:pt x="852" y="84372"/>
                  </a:lnTo>
                  <a:cubicBezTo>
                    <a:pt x="5776" y="74523"/>
                    <a:pt x="8750" y="63846"/>
                    <a:pt x="10261" y="52973"/>
                  </a:cubicBezTo>
                  <a:cubicBezTo>
                    <a:pt x="11675" y="42101"/>
                    <a:pt x="12017" y="31131"/>
                    <a:pt x="11285" y="20210"/>
                  </a:cubicBezTo>
                  <a:cubicBezTo>
                    <a:pt x="11139" y="16992"/>
                    <a:pt x="10895" y="13823"/>
                    <a:pt x="10505" y="10654"/>
                  </a:cubicBezTo>
                  <a:cubicBezTo>
                    <a:pt x="10115" y="7192"/>
                    <a:pt x="9579" y="3828"/>
                    <a:pt x="9286" y="366"/>
                  </a:cubicBezTo>
                  <a:cubicBezTo>
                    <a:pt x="9262" y="123"/>
                    <a:pt x="9067" y="1"/>
                    <a:pt x="8878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  <a:highlight>
                  <a:schemeClr val="accent3"/>
                </a:highlight>
              </a:endParaRPr>
            </a:p>
          </p:txBody>
        </p:sp>
        <p:sp>
          <p:nvSpPr>
            <p:cNvPr id="1663" name="Google Shape;1663;p46"/>
            <p:cNvSpPr/>
            <p:nvPr/>
          </p:nvSpPr>
          <p:spPr>
            <a:xfrm>
              <a:off x="6125762" y="1565523"/>
              <a:ext cx="301252" cy="181532"/>
            </a:xfrm>
            <a:custGeom>
              <a:rect b="b" l="l" r="r" t="t"/>
              <a:pathLst>
                <a:path extrusionOk="0" h="9718" w="16127">
                  <a:moveTo>
                    <a:pt x="567" y="0"/>
                  </a:moveTo>
                  <a:cubicBezTo>
                    <a:pt x="281" y="0"/>
                    <a:pt x="0" y="276"/>
                    <a:pt x="207" y="552"/>
                  </a:cubicBezTo>
                  <a:cubicBezTo>
                    <a:pt x="2255" y="3379"/>
                    <a:pt x="4059" y="6402"/>
                    <a:pt x="5619" y="9523"/>
                  </a:cubicBezTo>
                  <a:cubicBezTo>
                    <a:pt x="5684" y="9653"/>
                    <a:pt x="5814" y="9718"/>
                    <a:pt x="5951" y="9718"/>
                  </a:cubicBezTo>
                  <a:cubicBezTo>
                    <a:pt x="6020" y="9718"/>
                    <a:pt x="6090" y="9701"/>
                    <a:pt x="6155" y="9669"/>
                  </a:cubicBezTo>
                  <a:cubicBezTo>
                    <a:pt x="9373" y="7524"/>
                    <a:pt x="13322" y="6402"/>
                    <a:pt x="15906" y="3282"/>
                  </a:cubicBezTo>
                  <a:cubicBezTo>
                    <a:pt x="16127" y="2988"/>
                    <a:pt x="15876" y="2610"/>
                    <a:pt x="15592" y="2610"/>
                  </a:cubicBezTo>
                  <a:cubicBezTo>
                    <a:pt x="15500" y="2610"/>
                    <a:pt x="15405" y="2650"/>
                    <a:pt x="15321" y="2746"/>
                  </a:cubicBezTo>
                  <a:cubicBezTo>
                    <a:pt x="12925" y="5705"/>
                    <a:pt x="9217" y="6809"/>
                    <a:pt x="6114" y="8761"/>
                  </a:cubicBezTo>
                  <a:lnTo>
                    <a:pt x="6114" y="8761"/>
                  </a:lnTo>
                  <a:cubicBezTo>
                    <a:pt x="4598" y="5772"/>
                    <a:pt x="2856" y="2877"/>
                    <a:pt x="890" y="162"/>
                  </a:cubicBezTo>
                  <a:cubicBezTo>
                    <a:pt x="804" y="47"/>
                    <a:pt x="685" y="0"/>
                    <a:pt x="567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  <a:highlight>
                  <a:schemeClr val="accent3"/>
                </a:highlight>
              </a:endParaRPr>
            </a:p>
          </p:txBody>
        </p:sp>
        <p:sp>
          <p:nvSpPr>
            <p:cNvPr id="1664" name="Google Shape;1664;p46"/>
            <p:cNvSpPr/>
            <p:nvPr/>
          </p:nvSpPr>
          <p:spPr>
            <a:xfrm>
              <a:off x="6123763" y="1345174"/>
              <a:ext cx="378027" cy="242448"/>
            </a:xfrm>
            <a:custGeom>
              <a:rect b="b" l="l" r="r" t="t"/>
              <a:pathLst>
                <a:path extrusionOk="0" h="12979" w="20237">
                  <a:moveTo>
                    <a:pt x="553" y="1"/>
                  </a:moveTo>
                  <a:cubicBezTo>
                    <a:pt x="263" y="1"/>
                    <a:pt x="1" y="382"/>
                    <a:pt x="265" y="646"/>
                  </a:cubicBezTo>
                  <a:cubicBezTo>
                    <a:pt x="3434" y="4206"/>
                    <a:pt x="5921" y="8252"/>
                    <a:pt x="7627" y="12689"/>
                  </a:cubicBezTo>
                  <a:cubicBezTo>
                    <a:pt x="7682" y="12879"/>
                    <a:pt x="7842" y="12979"/>
                    <a:pt x="7999" y="12979"/>
                  </a:cubicBezTo>
                  <a:cubicBezTo>
                    <a:pt x="8123" y="12979"/>
                    <a:pt x="8245" y="12916"/>
                    <a:pt x="8310" y="12786"/>
                  </a:cubicBezTo>
                  <a:cubicBezTo>
                    <a:pt x="9724" y="10592"/>
                    <a:pt x="11528" y="8642"/>
                    <a:pt x="13575" y="6985"/>
                  </a:cubicBezTo>
                  <a:cubicBezTo>
                    <a:pt x="15574" y="5278"/>
                    <a:pt x="17768" y="3767"/>
                    <a:pt x="19914" y="2207"/>
                  </a:cubicBezTo>
                  <a:cubicBezTo>
                    <a:pt x="20237" y="2005"/>
                    <a:pt x="20024" y="1501"/>
                    <a:pt x="19720" y="1501"/>
                  </a:cubicBezTo>
                  <a:cubicBezTo>
                    <a:pt x="19657" y="1501"/>
                    <a:pt x="19590" y="1523"/>
                    <a:pt x="19524" y="1573"/>
                  </a:cubicBezTo>
                  <a:cubicBezTo>
                    <a:pt x="15434" y="4454"/>
                    <a:pt x="10813" y="7513"/>
                    <a:pt x="8067" y="11762"/>
                  </a:cubicBezTo>
                  <a:lnTo>
                    <a:pt x="8067" y="11762"/>
                  </a:lnTo>
                  <a:cubicBezTo>
                    <a:pt x="6322" y="7508"/>
                    <a:pt x="3846" y="3569"/>
                    <a:pt x="802" y="110"/>
                  </a:cubicBezTo>
                  <a:cubicBezTo>
                    <a:pt x="725" y="33"/>
                    <a:pt x="638" y="1"/>
                    <a:pt x="553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  <a:highlight>
                  <a:schemeClr val="accent3"/>
                </a:highlight>
              </a:endParaRPr>
            </a:p>
          </p:txBody>
        </p:sp>
        <p:sp>
          <p:nvSpPr>
            <p:cNvPr id="1665" name="Google Shape;1665;p46"/>
            <p:cNvSpPr/>
            <p:nvPr/>
          </p:nvSpPr>
          <p:spPr>
            <a:xfrm>
              <a:off x="6206553" y="1255435"/>
              <a:ext cx="202024" cy="118581"/>
            </a:xfrm>
            <a:custGeom>
              <a:rect b="b" l="l" r="r" t="t"/>
              <a:pathLst>
                <a:path extrusionOk="0" h="6348" w="10815">
                  <a:moveTo>
                    <a:pt x="514" y="0"/>
                  </a:moveTo>
                  <a:cubicBezTo>
                    <a:pt x="252" y="0"/>
                    <a:pt x="1" y="378"/>
                    <a:pt x="221" y="672"/>
                  </a:cubicBezTo>
                  <a:cubicBezTo>
                    <a:pt x="1684" y="2574"/>
                    <a:pt x="3098" y="4475"/>
                    <a:pt x="4707" y="6230"/>
                  </a:cubicBezTo>
                  <a:cubicBezTo>
                    <a:pt x="4760" y="6311"/>
                    <a:pt x="4844" y="6347"/>
                    <a:pt x="4932" y="6347"/>
                  </a:cubicBezTo>
                  <a:cubicBezTo>
                    <a:pt x="5004" y="6347"/>
                    <a:pt x="5080" y="6323"/>
                    <a:pt x="5146" y="6279"/>
                  </a:cubicBezTo>
                  <a:cubicBezTo>
                    <a:pt x="7144" y="4817"/>
                    <a:pt x="8997" y="3061"/>
                    <a:pt x="10557" y="1160"/>
                  </a:cubicBezTo>
                  <a:cubicBezTo>
                    <a:pt x="10815" y="866"/>
                    <a:pt x="10573" y="488"/>
                    <a:pt x="10292" y="488"/>
                  </a:cubicBezTo>
                  <a:cubicBezTo>
                    <a:pt x="10200" y="488"/>
                    <a:pt x="10105" y="528"/>
                    <a:pt x="10021" y="624"/>
                  </a:cubicBezTo>
                  <a:cubicBezTo>
                    <a:pt x="8532" y="2392"/>
                    <a:pt x="6865" y="4027"/>
                    <a:pt x="5021" y="5444"/>
                  </a:cubicBezTo>
                  <a:lnTo>
                    <a:pt x="5021" y="5444"/>
                  </a:lnTo>
                  <a:cubicBezTo>
                    <a:pt x="3499" y="3719"/>
                    <a:pt x="2106" y="1950"/>
                    <a:pt x="758" y="136"/>
                  </a:cubicBezTo>
                  <a:cubicBezTo>
                    <a:pt x="686" y="40"/>
                    <a:pt x="599" y="0"/>
                    <a:pt x="514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  <a:highlight>
                  <a:schemeClr val="accent3"/>
                </a:highlight>
              </a:endParaRPr>
            </a:p>
          </p:txBody>
        </p:sp>
        <p:sp>
          <p:nvSpPr>
            <p:cNvPr id="1666" name="Google Shape;1666;p46"/>
            <p:cNvSpPr/>
            <p:nvPr/>
          </p:nvSpPr>
          <p:spPr>
            <a:xfrm>
              <a:off x="6147449" y="957620"/>
              <a:ext cx="322155" cy="233930"/>
            </a:xfrm>
            <a:custGeom>
              <a:rect b="b" l="l" r="r" t="t"/>
              <a:pathLst>
                <a:path extrusionOk="0" h="12523" w="17246">
                  <a:moveTo>
                    <a:pt x="16722" y="0"/>
                  </a:moveTo>
                  <a:cubicBezTo>
                    <a:pt x="16631" y="0"/>
                    <a:pt x="16535" y="40"/>
                    <a:pt x="16452" y="136"/>
                  </a:cubicBezTo>
                  <a:cubicBezTo>
                    <a:pt x="13403" y="3412"/>
                    <a:pt x="10482" y="6901"/>
                    <a:pt x="8798" y="11117"/>
                  </a:cubicBezTo>
                  <a:lnTo>
                    <a:pt x="8798" y="11117"/>
                  </a:lnTo>
                  <a:cubicBezTo>
                    <a:pt x="7929" y="9379"/>
                    <a:pt x="6845" y="7756"/>
                    <a:pt x="5579" y="6279"/>
                  </a:cubicBezTo>
                  <a:cubicBezTo>
                    <a:pt x="4068" y="4622"/>
                    <a:pt x="2508" y="3061"/>
                    <a:pt x="801" y="1550"/>
                  </a:cubicBezTo>
                  <a:cubicBezTo>
                    <a:pt x="724" y="1473"/>
                    <a:pt x="637" y="1441"/>
                    <a:pt x="553" y="1441"/>
                  </a:cubicBezTo>
                  <a:cubicBezTo>
                    <a:pt x="263" y="1441"/>
                    <a:pt x="1" y="1822"/>
                    <a:pt x="265" y="2086"/>
                  </a:cubicBezTo>
                  <a:lnTo>
                    <a:pt x="265" y="2135"/>
                  </a:lnTo>
                  <a:cubicBezTo>
                    <a:pt x="1874" y="3598"/>
                    <a:pt x="3483" y="5060"/>
                    <a:pt x="4897" y="6669"/>
                  </a:cubicBezTo>
                  <a:cubicBezTo>
                    <a:pt x="6359" y="8376"/>
                    <a:pt x="7578" y="10277"/>
                    <a:pt x="8505" y="12325"/>
                  </a:cubicBezTo>
                  <a:cubicBezTo>
                    <a:pt x="8564" y="12464"/>
                    <a:pt x="8681" y="12522"/>
                    <a:pt x="8805" y="12522"/>
                  </a:cubicBezTo>
                  <a:cubicBezTo>
                    <a:pt x="8984" y="12522"/>
                    <a:pt x="9178" y="12400"/>
                    <a:pt x="9236" y="12227"/>
                  </a:cubicBezTo>
                  <a:cubicBezTo>
                    <a:pt x="10747" y="7742"/>
                    <a:pt x="13819" y="4134"/>
                    <a:pt x="16988" y="672"/>
                  </a:cubicBezTo>
                  <a:cubicBezTo>
                    <a:pt x="17245" y="378"/>
                    <a:pt x="17003" y="0"/>
                    <a:pt x="1672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  <a:highlight>
                  <a:schemeClr val="accent3"/>
                </a:highlight>
              </a:endParaRPr>
            </a:p>
          </p:txBody>
        </p:sp>
        <p:sp>
          <p:nvSpPr>
            <p:cNvPr id="1667" name="Google Shape;1667;p46"/>
            <p:cNvSpPr/>
            <p:nvPr/>
          </p:nvSpPr>
          <p:spPr>
            <a:xfrm>
              <a:off x="6221982" y="893211"/>
              <a:ext cx="164907" cy="112547"/>
            </a:xfrm>
            <a:custGeom>
              <a:rect b="b" l="l" r="r" t="t"/>
              <a:pathLst>
                <a:path extrusionOk="0" h="6025" w="8828">
                  <a:moveTo>
                    <a:pt x="8308" y="0"/>
                  </a:moveTo>
                  <a:cubicBezTo>
                    <a:pt x="8188" y="0"/>
                    <a:pt x="8066" y="51"/>
                    <a:pt x="7976" y="171"/>
                  </a:cubicBezTo>
                  <a:cubicBezTo>
                    <a:pt x="6898" y="1788"/>
                    <a:pt x="5614" y="3239"/>
                    <a:pt x="4770" y="4982"/>
                  </a:cubicBezTo>
                  <a:lnTo>
                    <a:pt x="4770" y="4982"/>
                  </a:lnTo>
                  <a:cubicBezTo>
                    <a:pt x="3317" y="3510"/>
                    <a:pt x="2368" y="1596"/>
                    <a:pt x="809" y="171"/>
                  </a:cubicBezTo>
                  <a:cubicBezTo>
                    <a:pt x="740" y="112"/>
                    <a:pt x="662" y="87"/>
                    <a:pt x="586" y="87"/>
                  </a:cubicBezTo>
                  <a:cubicBezTo>
                    <a:pt x="286" y="87"/>
                    <a:pt x="1" y="474"/>
                    <a:pt x="273" y="708"/>
                  </a:cubicBezTo>
                  <a:cubicBezTo>
                    <a:pt x="1979" y="2219"/>
                    <a:pt x="2906" y="4364"/>
                    <a:pt x="4612" y="5924"/>
                  </a:cubicBezTo>
                  <a:cubicBezTo>
                    <a:pt x="4697" y="5988"/>
                    <a:pt x="4801" y="6024"/>
                    <a:pt x="4903" y="6024"/>
                  </a:cubicBezTo>
                  <a:cubicBezTo>
                    <a:pt x="5035" y="6024"/>
                    <a:pt x="5163" y="5964"/>
                    <a:pt x="5246" y="5827"/>
                  </a:cubicBezTo>
                  <a:cubicBezTo>
                    <a:pt x="6075" y="3877"/>
                    <a:pt x="7489" y="2316"/>
                    <a:pt x="8659" y="561"/>
                  </a:cubicBezTo>
                  <a:cubicBezTo>
                    <a:pt x="8828" y="258"/>
                    <a:pt x="8576" y="0"/>
                    <a:pt x="8308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  <a:highlight>
                  <a:schemeClr val="accent3"/>
                </a:highlight>
              </a:endParaRPr>
            </a:p>
          </p:txBody>
        </p:sp>
        <p:sp>
          <p:nvSpPr>
            <p:cNvPr id="1668" name="Google Shape;1668;p46"/>
            <p:cNvSpPr/>
            <p:nvPr/>
          </p:nvSpPr>
          <p:spPr>
            <a:xfrm>
              <a:off x="6164747" y="623229"/>
              <a:ext cx="229409" cy="160330"/>
            </a:xfrm>
            <a:custGeom>
              <a:rect b="b" l="l" r="r" t="t"/>
              <a:pathLst>
                <a:path extrusionOk="0" h="8583" w="12281">
                  <a:moveTo>
                    <a:pt x="11780" y="0"/>
                  </a:moveTo>
                  <a:cubicBezTo>
                    <a:pt x="11668" y="0"/>
                    <a:pt x="11555" y="57"/>
                    <a:pt x="11479" y="193"/>
                  </a:cubicBezTo>
                  <a:cubicBezTo>
                    <a:pt x="10198" y="2710"/>
                    <a:pt x="8530" y="5012"/>
                    <a:pt x="7402" y="7583"/>
                  </a:cubicBezTo>
                  <a:lnTo>
                    <a:pt x="7402" y="7583"/>
                  </a:lnTo>
                  <a:cubicBezTo>
                    <a:pt x="5043" y="5518"/>
                    <a:pt x="2966" y="3134"/>
                    <a:pt x="802" y="924"/>
                  </a:cubicBezTo>
                  <a:cubicBezTo>
                    <a:pt x="725" y="847"/>
                    <a:pt x="638" y="815"/>
                    <a:pt x="553" y="815"/>
                  </a:cubicBezTo>
                  <a:cubicBezTo>
                    <a:pt x="263" y="815"/>
                    <a:pt x="1" y="1196"/>
                    <a:pt x="265" y="1460"/>
                  </a:cubicBezTo>
                  <a:lnTo>
                    <a:pt x="314" y="1460"/>
                  </a:lnTo>
                  <a:cubicBezTo>
                    <a:pt x="2606" y="3801"/>
                    <a:pt x="4800" y="6336"/>
                    <a:pt x="7286" y="8481"/>
                  </a:cubicBezTo>
                  <a:cubicBezTo>
                    <a:pt x="7372" y="8550"/>
                    <a:pt x="7471" y="8583"/>
                    <a:pt x="7567" y="8583"/>
                  </a:cubicBezTo>
                  <a:cubicBezTo>
                    <a:pt x="7741" y="8583"/>
                    <a:pt x="7906" y="8475"/>
                    <a:pt x="7969" y="8286"/>
                  </a:cubicBezTo>
                  <a:cubicBezTo>
                    <a:pt x="9041" y="5556"/>
                    <a:pt x="10796" y="3167"/>
                    <a:pt x="12113" y="583"/>
                  </a:cubicBezTo>
                  <a:cubicBezTo>
                    <a:pt x="12281" y="280"/>
                    <a:pt x="12031" y="0"/>
                    <a:pt x="1178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  <a:highlight>
                  <a:schemeClr val="accent3"/>
                </a:highlight>
              </a:endParaRPr>
            </a:p>
          </p:txBody>
        </p:sp>
        <p:sp>
          <p:nvSpPr>
            <p:cNvPr id="1669" name="Google Shape;1669;p46"/>
            <p:cNvSpPr/>
            <p:nvPr/>
          </p:nvSpPr>
          <p:spPr>
            <a:xfrm>
              <a:off x="6226690" y="548677"/>
              <a:ext cx="100386" cy="80062"/>
            </a:xfrm>
            <a:custGeom>
              <a:rect b="b" l="l" r="r" t="t"/>
              <a:pathLst>
                <a:path extrusionOk="0" h="4286" w="5374">
                  <a:moveTo>
                    <a:pt x="4922" y="1"/>
                  </a:moveTo>
                  <a:cubicBezTo>
                    <a:pt x="4769" y="1"/>
                    <a:pt x="4614" y="86"/>
                    <a:pt x="4555" y="283"/>
                  </a:cubicBezTo>
                  <a:cubicBezTo>
                    <a:pt x="4329" y="1458"/>
                    <a:pt x="3768" y="2549"/>
                    <a:pt x="2950" y="3440"/>
                  </a:cubicBezTo>
                  <a:lnTo>
                    <a:pt x="2950" y="3440"/>
                  </a:lnTo>
                  <a:cubicBezTo>
                    <a:pt x="2202" y="2939"/>
                    <a:pt x="1462" y="2363"/>
                    <a:pt x="801" y="1746"/>
                  </a:cubicBezTo>
                  <a:cubicBezTo>
                    <a:pt x="724" y="1669"/>
                    <a:pt x="637" y="1637"/>
                    <a:pt x="553" y="1637"/>
                  </a:cubicBezTo>
                  <a:cubicBezTo>
                    <a:pt x="262" y="1637"/>
                    <a:pt x="0" y="2018"/>
                    <a:pt x="265" y="2282"/>
                  </a:cubicBezTo>
                  <a:lnTo>
                    <a:pt x="265" y="2331"/>
                  </a:lnTo>
                  <a:cubicBezTo>
                    <a:pt x="1045" y="3014"/>
                    <a:pt x="1922" y="3647"/>
                    <a:pt x="2800" y="4232"/>
                  </a:cubicBezTo>
                  <a:cubicBezTo>
                    <a:pt x="2856" y="4270"/>
                    <a:pt x="2919" y="4286"/>
                    <a:pt x="2983" y="4286"/>
                  </a:cubicBezTo>
                  <a:cubicBezTo>
                    <a:pt x="3088" y="4286"/>
                    <a:pt x="3197" y="4244"/>
                    <a:pt x="3287" y="4184"/>
                  </a:cubicBezTo>
                  <a:cubicBezTo>
                    <a:pt x="4311" y="3160"/>
                    <a:pt x="4994" y="1892"/>
                    <a:pt x="5286" y="478"/>
                  </a:cubicBezTo>
                  <a:cubicBezTo>
                    <a:pt x="5374" y="188"/>
                    <a:pt x="5149" y="1"/>
                    <a:pt x="492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  <a:highlight>
                  <a:schemeClr val="accent3"/>
                </a:highlight>
              </a:endParaRPr>
            </a:p>
          </p:txBody>
        </p:sp>
      </p:grpSp>
      <p:grpSp>
        <p:nvGrpSpPr>
          <p:cNvPr id="1670" name="Google Shape;1670;p46"/>
          <p:cNvGrpSpPr/>
          <p:nvPr/>
        </p:nvGrpSpPr>
        <p:grpSpPr>
          <a:xfrm>
            <a:off x="7308103" y="348927"/>
            <a:ext cx="1399532" cy="1687179"/>
            <a:chOff x="3438364" y="2397175"/>
            <a:chExt cx="1506168" cy="1815733"/>
          </a:xfrm>
        </p:grpSpPr>
        <p:sp>
          <p:nvSpPr>
            <p:cNvPr id="1671" name="Google Shape;1671;p46"/>
            <p:cNvSpPr/>
            <p:nvPr/>
          </p:nvSpPr>
          <p:spPr>
            <a:xfrm>
              <a:off x="3995737" y="2397175"/>
              <a:ext cx="600207" cy="503800"/>
            </a:xfrm>
            <a:custGeom>
              <a:rect b="b" l="l" r="r" t="t"/>
              <a:pathLst>
                <a:path extrusionOk="0" h="26970" w="32131">
                  <a:moveTo>
                    <a:pt x="19531" y="0"/>
                  </a:moveTo>
                  <a:cubicBezTo>
                    <a:pt x="14545" y="0"/>
                    <a:pt x="9518" y="3405"/>
                    <a:pt x="6339" y="6395"/>
                  </a:cubicBezTo>
                  <a:cubicBezTo>
                    <a:pt x="488" y="11855"/>
                    <a:pt x="1" y="19412"/>
                    <a:pt x="1171" y="26970"/>
                  </a:cubicBezTo>
                  <a:lnTo>
                    <a:pt x="1415" y="26775"/>
                  </a:lnTo>
                  <a:cubicBezTo>
                    <a:pt x="1658" y="19169"/>
                    <a:pt x="7265" y="11855"/>
                    <a:pt x="13847" y="9028"/>
                  </a:cubicBezTo>
                  <a:cubicBezTo>
                    <a:pt x="16870" y="7809"/>
                    <a:pt x="32130" y="495"/>
                    <a:pt x="19942" y="8"/>
                  </a:cubicBezTo>
                  <a:cubicBezTo>
                    <a:pt x="19805" y="3"/>
                    <a:pt x="19668" y="0"/>
                    <a:pt x="195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46"/>
            <p:cNvSpPr/>
            <p:nvPr/>
          </p:nvSpPr>
          <p:spPr>
            <a:xfrm>
              <a:off x="3438364" y="2629349"/>
              <a:ext cx="534622" cy="413706"/>
            </a:xfrm>
            <a:custGeom>
              <a:rect b="b" l="l" r="r" t="t"/>
              <a:pathLst>
                <a:path extrusionOk="0" h="22147" w="28620">
                  <a:moveTo>
                    <a:pt x="13710" y="1"/>
                  </a:moveTo>
                  <a:cubicBezTo>
                    <a:pt x="13136" y="1"/>
                    <a:pt x="12547" y="36"/>
                    <a:pt x="11946" y="109"/>
                  </a:cubicBezTo>
                  <a:cubicBezTo>
                    <a:pt x="8191" y="597"/>
                    <a:pt x="1" y="9372"/>
                    <a:pt x="6583" y="9811"/>
                  </a:cubicBezTo>
                  <a:cubicBezTo>
                    <a:pt x="6907" y="9854"/>
                    <a:pt x="7223" y="9873"/>
                    <a:pt x="7532" y="9873"/>
                  </a:cubicBezTo>
                  <a:cubicBezTo>
                    <a:pt x="10805" y="9873"/>
                    <a:pt x="13307" y="7713"/>
                    <a:pt x="15927" y="7713"/>
                  </a:cubicBezTo>
                  <a:cubicBezTo>
                    <a:pt x="17346" y="7713"/>
                    <a:pt x="18799" y="8346"/>
                    <a:pt x="20429" y="10299"/>
                  </a:cubicBezTo>
                  <a:cubicBezTo>
                    <a:pt x="23013" y="13370"/>
                    <a:pt x="26767" y="18343"/>
                    <a:pt x="28181" y="22146"/>
                  </a:cubicBezTo>
                  <a:lnTo>
                    <a:pt x="28181" y="21659"/>
                  </a:lnTo>
                  <a:cubicBezTo>
                    <a:pt x="28620" y="16442"/>
                    <a:pt x="27011" y="11469"/>
                    <a:pt x="24427" y="6740"/>
                  </a:cubicBezTo>
                  <a:cubicBezTo>
                    <a:pt x="22336" y="2514"/>
                    <a:pt x="18532" y="1"/>
                    <a:pt x="137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46"/>
            <p:cNvSpPr/>
            <p:nvPr/>
          </p:nvSpPr>
          <p:spPr>
            <a:xfrm>
              <a:off x="4227986" y="2883659"/>
              <a:ext cx="509534" cy="229689"/>
            </a:xfrm>
            <a:custGeom>
              <a:rect b="b" l="l" r="r" t="t"/>
              <a:pathLst>
                <a:path extrusionOk="0" h="12296" w="27277">
                  <a:moveTo>
                    <a:pt x="488" y="0"/>
                  </a:moveTo>
                  <a:lnTo>
                    <a:pt x="0" y="244"/>
                  </a:lnTo>
                  <a:cubicBezTo>
                    <a:pt x="1414" y="7801"/>
                    <a:pt x="7509" y="11799"/>
                    <a:pt x="15261" y="12286"/>
                  </a:cubicBezTo>
                  <a:cubicBezTo>
                    <a:pt x="15366" y="12292"/>
                    <a:pt x="15473" y="12295"/>
                    <a:pt x="15582" y="12295"/>
                  </a:cubicBezTo>
                  <a:cubicBezTo>
                    <a:pt x="20057" y="12295"/>
                    <a:pt x="27277" y="7490"/>
                    <a:pt x="20185" y="4729"/>
                  </a:cubicBezTo>
                  <a:cubicBezTo>
                    <a:pt x="19056" y="4308"/>
                    <a:pt x="17924" y="4176"/>
                    <a:pt x="16786" y="4176"/>
                  </a:cubicBezTo>
                  <a:cubicBezTo>
                    <a:pt x="14907" y="4176"/>
                    <a:pt x="13012" y="4535"/>
                    <a:pt x="11091" y="4535"/>
                  </a:cubicBezTo>
                  <a:cubicBezTo>
                    <a:pt x="9605" y="4535"/>
                    <a:pt x="8104" y="4320"/>
                    <a:pt x="6582" y="3559"/>
                  </a:cubicBezTo>
                  <a:cubicBezTo>
                    <a:pt x="4437" y="2487"/>
                    <a:pt x="2438" y="1317"/>
                    <a:pt x="4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46"/>
            <p:cNvSpPr/>
            <p:nvPr/>
          </p:nvSpPr>
          <p:spPr>
            <a:xfrm>
              <a:off x="4460216" y="2826274"/>
              <a:ext cx="484316" cy="139670"/>
            </a:xfrm>
            <a:custGeom>
              <a:rect b="b" l="l" r="r" t="t"/>
              <a:pathLst>
                <a:path extrusionOk="0" h="7477" w="25927">
                  <a:moveTo>
                    <a:pt x="488" y="1"/>
                  </a:moveTo>
                  <a:lnTo>
                    <a:pt x="1" y="488"/>
                  </a:lnTo>
                  <a:cubicBezTo>
                    <a:pt x="1073" y="2292"/>
                    <a:pt x="2634" y="3852"/>
                    <a:pt x="4438" y="4974"/>
                  </a:cubicBezTo>
                  <a:cubicBezTo>
                    <a:pt x="7245" y="6557"/>
                    <a:pt x="10903" y="7477"/>
                    <a:pt x="14333" y="7477"/>
                  </a:cubicBezTo>
                  <a:cubicBezTo>
                    <a:pt x="15548" y="7477"/>
                    <a:pt x="16735" y="7361"/>
                    <a:pt x="17845" y="7119"/>
                  </a:cubicBezTo>
                  <a:cubicBezTo>
                    <a:pt x="22665" y="6080"/>
                    <a:pt x="25926" y="85"/>
                    <a:pt x="21837" y="85"/>
                  </a:cubicBezTo>
                  <a:cubicBezTo>
                    <a:pt x="21128" y="85"/>
                    <a:pt x="20197" y="265"/>
                    <a:pt x="19015" y="683"/>
                  </a:cubicBezTo>
                  <a:cubicBezTo>
                    <a:pt x="15920" y="1631"/>
                    <a:pt x="13526" y="2197"/>
                    <a:pt x="11031" y="2197"/>
                  </a:cubicBezTo>
                  <a:cubicBezTo>
                    <a:pt x="9165" y="2197"/>
                    <a:pt x="7241" y="1880"/>
                    <a:pt x="4925" y="1171"/>
                  </a:cubicBezTo>
                  <a:cubicBezTo>
                    <a:pt x="3316" y="683"/>
                    <a:pt x="2097" y="1"/>
                    <a:pt x="4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46"/>
            <p:cNvSpPr/>
            <p:nvPr/>
          </p:nvSpPr>
          <p:spPr>
            <a:xfrm>
              <a:off x="4197014" y="3268896"/>
              <a:ext cx="283506" cy="461788"/>
            </a:xfrm>
            <a:custGeom>
              <a:rect b="b" l="l" r="r" t="t"/>
              <a:pathLst>
                <a:path extrusionOk="0" h="24721" w="15177">
                  <a:moveTo>
                    <a:pt x="3316" y="1"/>
                  </a:moveTo>
                  <a:lnTo>
                    <a:pt x="2828" y="196"/>
                  </a:lnTo>
                  <a:cubicBezTo>
                    <a:pt x="2828" y="7070"/>
                    <a:pt x="1" y="15359"/>
                    <a:pt x="4681" y="21014"/>
                  </a:cubicBezTo>
                  <a:cubicBezTo>
                    <a:pt x="6031" y="22786"/>
                    <a:pt x="9587" y="24720"/>
                    <a:pt x="12084" y="24720"/>
                  </a:cubicBezTo>
                  <a:cubicBezTo>
                    <a:pt x="13916" y="24720"/>
                    <a:pt x="15177" y="23679"/>
                    <a:pt x="14578" y="20770"/>
                  </a:cubicBezTo>
                  <a:cubicBezTo>
                    <a:pt x="13847" y="18186"/>
                    <a:pt x="11263" y="16285"/>
                    <a:pt x="10093" y="13945"/>
                  </a:cubicBezTo>
                  <a:cubicBezTo>
                    <a:pt x="8923" y="11799"/>
                    <a:pt x="8240" y="9410"/>
                    <a:pt x="7070" y="7314"/>
                  </a:cubicBezTo>
                  <a:cubicBezTo>
                    <a:pt x="5900" y="4925"/>
                    <a:pt x="4486" y="2341"/>
                    <a:pt x="3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46"/>
            <p:cNvSpPr/>
            <p:nvPr/>
          </p:nvSpPr>
          <p:spPr>
            <a:xfrm>
              <a:off x="3614142" y="3237028"/>
              <a:ext cx="183979" cy="553582"/>
            </a:xfrm>
            <a:custGeom>
              <a:rect b="b" l="l" r="r" t="t"/>
              <a:pathLst>
                <a:path extrusionOk="0" h="29635" w="9849">
                  <a:moveTo>
                    <a:pt x="8435" y="0"/>
                  </a:moveTo>
                  <a:cubicBezTo>
                    <a:pt x="2097" y="3072"/>
                    <a:pt x="2779" y="16577"/>
                    <a:pt x="1853" y="22720"/>
                  </a:cubicBezTo>
                  <a:cubicBezTo>
                    <a:pt x="1609" y="24134"/>
                    <a:pt x="0" y="27693"/>
                    <a:pt x="1365" y="29107"/>
                  </a:cubicBezTo>
                  <a:cubicBezTo>
                    <a:pt x="1851" y="29476"/>
                    <a:pt x="2317" y="29634"/>
                    <a:pt x="2759" y="29634"/>
                  </a:cubicBezTo>
                  <a:cubicBezTo>
                    <a:pt x="4887" y="29634"/>
                    <a:pt x="6456" y="25953"/>
                    <a:pt x="7021" y="24378"/>
                  </a:cubicBezTo>
                  <a:cubicBezTo>
                    <a:pt x="8923" y="20136"/>
                    <a:pt x="9361" y="15407"/>
                    <a:pt x="9605" y="10921"/>
                  </a:cubicBezTo>
                  <a:cubicBezTo>
                    <a:pt x="9605" y="7606"/>
                    <a:pt x="9849" y="2877"/>
                    <a:pt x="84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46"/>
            <p:cNvSpPr/>
            <p:nvPr/>
          </p:nvSpPr>
          <p:spPr>
            <a:xfrm>
              <a:off x="3926528" y="2776902"/>
              <a:ext cx="952120" cy="1403447"/>
            </a:xfrm>
            <a:custGeom>
              <a:rect b="b" l="l" r="r" t="t"/>
              <a:pathLst>
                <a:path extrusionOk="0" h="75131" w="50970">
                  <a:moveTo>
                    <a:pt x="21249" y="0"/>
                  </a:moveTo>
                  <a:cubicBezTo>
                    <a:pt x="20293" y="0"/>
                    <a:pt x="19334" y="124"/>
                    <a:pt x="18381" y="401"/>
                  </a:cubicBezTo>
                  <a:cubicBezTo>
                    <a:pt x="15992" y="1181"/>
                    <a:pt x="13847" y="2644"/>
                    <a:pt x="12238" y="4545"/>
                  </a:cubicBezTo>
                  <a:cubicBezTo>
                    <a:pt x="8142" y="9079"/>
                    <a:pt x="5851" y="15125"/>
                    <a:pt x="4193" y="20927"/>
                  </a:cubicBezTo>
                  <a:cubicBezTo>
                    <a:pt x="2633" y="26290"/>
                    <a:pt x="1609" y="31750"/>
                    <a:pt x="1122" y="37309"/>
                  </a:cubicBezTo>
                  <a:cubicBezTo>
                    <a:pt x="244" y="48278"/>
                    <a:pt x="0" y="59297"/>
                    <a:pt x="0" y="70316"/>
                  </a:cubicBezTo>
                  <a:lnTo>
                    <a:pt x="0" y="74801"/>
                  </a:lnTo>
                  <a:cubicBezTo>
                    <a:pt x="25" y="75021"/>
                    <a:pt x="208" y="75130"/>
                    <a:pt x="390" y="75130"/>
                  </a:cubicBezTo>
                  <a:cubicBezTo>
                    <a:pt x="573" y="75130"/>
                    <a:pt x="756" y="75021"/>
                    <a:pt x="780" y="74801"/>
                  </a:cubicBezTo>
                  <a:cubicBezTo>
                    <a:pt x="780" y="63344"/>
                    <a:pt x="780" y="51838"/>
                    <a:pt x="1658" y="40380"/>
                  </a:cubicBezTo>
                  <a:cubicBezTo>
                    <a:pt x="2048" y="34676"/>
                    <a:pt x="2926" y="29020"/>
                    <a:pt x="4291" y="23462"/>
                  </a:cubicBezTo>
                  <a:cubicBezTo>
                    <a:pt x="5802" y="17563"/>
                    <a:pt x="7899" y="11420"/>
                    <a:pt x="11653" y="6495"/>
                  </a:cubicBezTo>
                  <a:cubicBezTo>
                    <a:pt x="13164" y="4350"/>
                    <a:pt x="15212" y="2644"/>
                    <a:pt x="17601" y="1571"/>
                  </a:cubicBezTo>
                  <a:cubicBezTo>
                    <a:pt x="18867" y="1039"/>
                    <a:pt x="20211" y="784"/>
                    <a:pt x="21560" y="784"/>
                  </a:cubicBezTo>
                  <a:cubicBezTo>
                    <a:pt x="22808" y="784"/>
                    <a:pt x="24060" y="1003"/>
                    <a:pt x="25256" y="1425"/>
                  </a:cubicBezTo>
                  <a:cubicBezTo>
                    <a:pt x="27108" y="2059"/>
                    <a:pt x="28815" y="3082"/>
                    <a:pt x="30277" y="4350"/>
                  </a:cubicBezTo>
                  <a:cubicBezTo>
                    <a:pt x="31691" y="5618"/>
                    <a:pt x="33300" y="6642"/>
                    <a:pt x="35055" y="7470"/>
                  </a:cubicBezTo>
                  <a:cubicBezTo>
                    <a:pt x="36792" y="8140"/>
                    <a:pt x="38708" y="8486"/>
                    <a:pt x="40626" y="8486"/>
                  </a:cubicBezTo>
                  <a:cubicBezTo>
                    <a:pt x="43178" y="8486"/>
                    <a:pt x="45735" y="7873"/>
                    <a:pt x="47878" y="6593"/>
                  </a:cubicBezTo>
                  <a:cubicBezTo>
                    <a:pt x="48902" y="5959"/>
                    <a:pt x="49828" y="5179"/>
                    <a:pt x="50706" y="4350"/>
                  </a:cubicBezTo>
                  <a:cubicBezTo>
                    <a:pt x="50970" y="4086"/>
                    <a:pt x="50708" y="3704"/>
                    <a:pt x="50395" y="3704"/>
                  </a:cubicBezTo>
                  <a:cubicBezTo>
                    <a:pt x="50304" y="3704"/>
                    <a:pt x="50209" y="3737"/>
                    <a:pt x="50121" y="3814"/>
                  </a:cubicBezTo>
                  <a:cubicBezTo>
                    <a:pt x="48414" y="5569"/>
                    <a:pt x="46220" y="6837"/>
                    <a:pt x="43782" y="7373"/>
                  </a:cubicBezTo>
                  <a:cubicBezTo>
                    <a:pt x="42769" y="7580"/>
                    <a:pt x="41738" y="7681"/>
                    <a:pt x="40705" y="7681"/>
                  </a:cubicBezTo>
                  <a:cubicBezTo>
                    <a:pt x="39302" y="7681"/>
                    <a:pt x="37894" y="7494"/>
                    <a:pt x="36518" y="7129"/>
                  </a:cubicBezTo>
                  <a:cubicBezTo>
                    <a:pt x="32520" y="6105"/>
                    <a:pt x="30180" y="2449"/>
                    <a:pt x="26377" y="1035"/>
                  </a:cubicBezTo>
                  <a:cubicBezTo>
                    <a:pt x="24711" y="406"/>
                    <a:pt x="22985" y="0"/>
                    <a:pt x="212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46"/>
            <p:cNvSpPr/>
            <p:nvPr/>
          </p:nvSpPr>
          <p:spPr>
            <a:xfrm>
              <a:off x="3676253" y="3141947"/>
              <a:ext cx="401471" cy="1060949"/>
            </a:xfrm>
            <a:custGeom>
              <a:rect b="b" l="l" r="r" t="t"/>
              <a:pathLst>
                <a:path extrusionOk="0" h="56796" w="21492">
                  <a:moveTo>
                    <a:pt x="10352" y="1"/>
                  </a:moveTo>
                  <a:cubicBezTo>
                    <a:pt x="9756" y="1"/>
                    <a:pt x="9156" y="87"/>
                    <a:pt x="8572" y="263"/>
                  </a:cubicBezTo>
                  <a:cubicBezTo>
                    <a:pt x="6524" y="995"/>
                    <a:pt x="5256" y="2847"/>
                    <a:pt x="4379" y="4749"/>
                  </a:cubicBezTo>
                  <a:cubicBezTo>
                    <a:pt x="3306" y="7284"/>
                    <a:pt x="2575" y="9917"/>
                    <a:pt x="2233" y="12647"/>
                  </a:cubicBezTo>
                  <a:cubicBezTo>
                    <a:pt x="1746" y="15621"/>
                    <a:pt x="1453" y="18595"/>
                    <a:pt x="1161" y="21569"/>
                  </a:cubicBezTo>
                  <a:cubicBezTo>
                    <a:pt x="966" y="24007"/>
                    <a:pt x="820" y="26494"/>
                    <a:pt x="332" y="28883"/>
                  </a:cubicBezTo>
                  <a:cubicBezTo>
                    <a:pt x="283" y="29273"/>
                    <a:pt x="186" y="29663"/>
                    <a:pt x="88" y="30102"/>
                  </a:cubicBezTo>
                  <a:cubicBezTo>
                    <a:pt x="1" y="30392"/>
                    <a:pt x="226" y="30579"/>
                    <a:pt x="453" y="30579"/>
                  </a:cubicBezTo>
                  <a:cubicBezTo>
                    <a:pt x="606" y="30579"/>
                    <a:pt x="760" y="30493"/>
                    <a:pt x="820" y="30297"/>
                  </a:cubicBezTo>
                  <a:cubicBezTo>
                    <a:pt x="1307" y="28346"/>
                    <a:pt x="1600" y="26299"/>
                    <a:pt x="1697" y="24300"/>
                  </a:cubicBezTo>
                  <a:cubicBezTo>
                    <a:pt x="1941" y="21472"/>
                    <a:pt x="2185" y="18693"/>
                    <a:pt x="2526" y="15914"/>
                  </a:cubicBezTo>
                  <a:cubicBezTo>
                    <a:pt x="2818" y="13086"/>
                    <a:pt x="3355" y="10258"/>
                    <a:pt x="4135" y="7528"/>
                  </a:cubicBezTo>
                  <a:cubicBezTo>
                    <a:pt x="4769" y="5431"/>
                    <a:pt x="5695" y="3140"/>
                    <a:pt x="7450" y="1775"/>
                  </a:cubicBezTo>
                  <a:cubicBezTo>
                    <a:pt x="8338" y="1096"/>
                    <a:pt x="9422" y="753"/>
                    <a:pt x="10507" y="753"/>
                  </a:cubicBezTo>
                  <a:cubicBezTo>
                    <a:pt x="11447" y="753"/>
                    <a:pt x="12388" y="1010"/>
                    <a:pt x="13203" y="1531"/>
                  </a:cubicBezTo>
                  <a:cubicBezTo>
                    <a:pt x="15300" y="2847"/>
                    <a:pt x="16519" y="5285"/>
                    <a:pt x="17299" y="7528"/>
                  </a:cubicBezTo>
                  <a:cubicBezTo>
                    <a:pt x="19249" y="12989"/>
                    <a:pt x="19590" y="18985"/>
                    <a:pt x="20029" y="24739"/>
                  </a:cubicBezTo>
                  <a:cubicBezTo>
                    <a:pt x="20273" y="28590"/>
                    <a:pt x="20712" y="32393"/>
                    <a:pt x="20663" y="36245"/>
                  </a:cubicBezTo>
                  <a:cubicBezTo>
                    <a:pt x="20614" y="41657"/>
                    <a:pt x="20078" y="47020"/>
                    <a:pt x="20029" y="52432"/>
                  </a:cubicBezTo>
                  <a:cubicBezTo>
                    <a:pt x="19980" y="53748"/>
                    <a:pt x="19980" y="55113"/>
                    <a:pt x="20029" y="56429"/>
                  </a:cubicBezTo>
                  <a:cubicBezTo>
                    <a:pt x="20053" y="56673"/>
                    <a:pt x="20224" y="56795"/>
                    <a:pt x="20395" y="56795"/>
                  </a:cubicBezTo>
                  <a:cubicBezTo>
                    <a:pt x="20565" y="56795"/>
                    <a:pt x="20736" y="56673"/>
                    <a:pt x="20760" y="56429"/>
                  </a:cubicBezTo>
                  <a:cubicBezTo>
                    <a:pt x="20614" y="50774"/>
                    <a:pt x="21102" y="45167"/>
                    <a:pt x="21345" y="39511"/>
                  </a:cubicBezTo>
                  <a:cubicBezTo>
                    <a:pt x="21443" y="36732"/>
                    <a:pt x="21492" y="33953"/>
                    <a:pt x="21345" y="31174"/>
                  </a:cubicBezTo>
                  <a:cubicBezTo>
                    <a:pt x="21248" y="29370"/>
                    <a:pt x="21004" y="27615"/>
                    <a:pt x="20858" y="25860"/>
                  </a:cubicBezTo>
                  <a:cubicBezTo>
                    <a:pt x="20419" y="20009"/>
                    <a:pt x="20127" y="14012"/>
                    <a:pt x="18371" y="8357"/>
                  </a:cubicBezTo>
                  <a:cubicBezTo>
                    <a:pt x="17640" y="5919"/>
                    <a:pt x="16567" y="3335"/>
                    <a:pt x="14568" y="1629"/>
                  </a:cubicBezTo>
                  <a:cubicBezTo>
                    <a:pt x="13408" y="574"/>
                    <a:pt x="11893" y="1"/>
                    <a:pt x="103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46"/>
            <p:cNvSpPr/>
            <p:nvPr/>
          </p:nvSpPr>
          <p:spPr>
            <a:xfrm>
              <a:off x="3587150" y="2682755"/>
              <a:ext cx="406794" cy="552237"/>
            </a:xfrm>
            <a:custGeom>
              <a:rect b="b" l="l" r="r" t="t"/>
              <a:pathLst>
                <a:path extrusionOk="0" h="29563" w="21777">
                  <a:moveTo>
                    <a:pt x="7011" y="0"/>
                  </a:moveTo>
                  <a:cubicBezTo>
                    <a:pt x="4581" y="0"/>
                    <a:pt x="2241" y="1156"/>
                    <a:pt x="324" y="2613"/>
                  </a:cubicBezTo>
                  <a:cubicBezTo>
                    <a:pt x="0" y="2856"/>
                    <a:pt x="214" y="3367"/>
                    <a:pt x="491" y="3367"/>
                  </a:cubicBezTo>
                  <a:cubicBezTo>
                    <a:pt x="548" y="3367"/>
                    <a:pt x="607" y="3345"/>
                    <a:pt x="665" y="3296"/>
                  </a:cubicBezTo>
                  <a:cubicBezTo>
                    <a:pt x="2528" y="1930"/>
                    <a:pt x="4707" y="739"/>
                    <a:pt x="7023" y="739"/>
                  </a:cubicBezTo>
                  <a:cubicBezTo>
                    <a:pt x="7435" y="739"/>
                    <a:pt x="7852" y="777"/>
                    <a:pt x="8271" y="858"/>
                  </a:cubicBezTo>
                  <a:cubicBezTo>
                    <a:pt x="10611" y="1345"/>
                    <a:pt x="12464" y="2954"/>
                    <a:pt x="13878" y="4807"/>
                  </a:cubicBezTo>
                  <a:cubicBezTo>
                    <a:pt x="17388" y="9439"/>
                    <a:pt x="19095" y="15484"/>
                    <a:pt x="20119" y="21091"/>
                  </a:cubicBezTo>
                  <a:cubicBezTo>
                    <a:pt x="20655" y="23773"/>
                    <a:pt x="20947" y="26503"/>
                    <a:pt x="20996" y="29233"/>
                  </a:cubicBezTo>
                  <a:cubicBezTo>
                    <a:pt x="21045" y="29453"/>
                    <a:pt x="21228" y="29563"/>
                    <a:pt x="21404" y="29563"/>
                  </a:cubicBezTo>
                  <a:cubicBezTo>
                    <a:pt x="21581" y="29563"/>
                    <a:pt x="21752" y="29453"/>
                    <a:pt x="21776" y="29233"/>
                  </a:cubicBezTo>
                  <a:cubicBezTo>
                    <a:pt x="21630" y="23578"/>
                    <a:pt x="20606" y="17971"/>
                    <a:pt x="18705" y="12705"/>
                  </a:cubicBezTo>
                  <a:cubicBezTo>
                    <a:pt x="17778" y="9829"/>
                    <a:pt x="16462" y="7147"/>
                    <a:pt x="14755" y="4710"/>
                  </a:cubicBezTo>
                  <a:cubicBezTo>
                    <a:pt x="13293" y="2711"/>
                    <a:pt x="11440" y="907"/>
                    <a:pt x="9002" y="273"/>
                  </a:cubicBezTo>
                  <a:cubicBezTo>
                    <a:pt x="8336" y="85"/>
                    <a:pt x="7670" y="0"/>
                    <a:pt x="70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46"/>
            <p:cNvSpPr/>
            <p:nvPr/>
          </p:nvSpPr>
          <p:spPr>
            <a:xfrm>
              <a:off x="3985688" y="3107651"/>
              <a:ext cx="444472" cy="569142"/>
            </a:xfrm>
            <a:custGeom>
              <a:rect b="b" l="l" r="r" t="t"/>
              <a:pathLst>
                <a:path extrusionOk="0" h="30468" w="23794">
                  <a:moveTo>
                    <a:pt x="8419" y="0"/>
                  </a:moveTo>
                  <a:cubicBezTo>
                    <a:pt x="8205" y="0"/>
                    <a:pt x="7983" y="17"/>
                    <a:pt x="7754" y="52"/>
                  </a:cubicBezTo>
                  <a:cubicBezTo>
                    <a:pt x="4829" y="442"/>
                    <a:pt x="2245" y="2977"/>
                    <a:pt x="295" y="4976"/>
                  </a:cubicBezTo>
                  <a:cubicBezTo>
                    <a:pt x="1" y="5270"/>
                    <a:pt x="234" y="5648"/>
                    <a:pt x="534" y="5648"/>
                  </a:cubicBezTo>
                  <a:cubicBezTo>
                    <a:pt x="630" y="5648"/>
                    <a:pt x="734" y="5609"/>
                    <a:pt x="829" y="5514"/>
                  </a:cubicBezTo>
                  <a:lnTo>
                    <a:pt x="829" y="5514"/>
                  </a:lnTo>
                  <a:cubicBezTo>
                    <a:pt x="814" y="5530"/>
                    <a:pt x="798" y="5545"/>
                    <a:pt x="783" y="5561"/>
                  </a:cubicBezTo>
                  <a:lnTo>
                    <a:pt x="783" y="5561"/>
                  </a:lnTo>
                  <a:lnTo>
                    <a:pt x="831" y="5512"/>
                  </a:lnTo>
                  <a:lnTo>
                    <a:pt x="831" y="5512"/>
                  </a:lnTo>
                  <a:cubicBezTo>
                    <a:pt x="831" y="5513"/>
                    <a:pt x="830" y="5514"/>
                    <a:pt x="829" y="5514"/>
                  </a:cubicBezTo>
                  <a:lnTo>
                    <a:pt x="829" y="5514"/>
                  </a:lnTo>
                  <a:cubicBezTo>
                    <a:pt x="2671" y="3672"/>
                    <a:pt x="4803" y="1509"/>
                    <a:pt x="7413" y="881"/>
                  </a:cubicBezTo>
                  <a:cubicBezTo>
                    <a:pt x="7722" y="810"/>
                    <a:pt x="8015" y="778"/>
                    <a:pt x="8295" y="778"/>
                  </a:cubicBezTo>
                  <a:cubicBezTo>
                    <a:pt x="10932" y="778"/>
                    <a:pt x="12319" y="3708"/>
                    <a:pt x="13069" y="6000"/>
                  </a:cubicBezTo>
                  <a:cubicBezTo>
                    <a:pt x="14970" y="11558"/>
                    <a:pt x="14531" y="17652"/>
                    <a:pt x="16725" y="23113"/>
                  </a:cubicBezTo>
                  <a:cubicBezTo>
                    <a:pt x="17993" y="26233"/>
                    <a:pt x="20236" y="28817"/>
                    <a:pt x="23112" y="30426"/>
                  </a:cubicBezTo>
                  <a:cubicBezTo>
                    <a:pt x="23177" y="30455"/>
                    <a:pt x="23239" y="30468"/>
                    <a:pt x="23296" y="30468"/>
                  </a:cubicBezTo>
                  <a:cubicBezTo>
                    <a:pt x="23624" y="30468"/>
                    <a:pt x="23793" y="30042"/>
                    <a:pt x="23502" y="29792"/>
                  </a:cubicBezTo>
                  <a:cubicBezTo>
                    <a:pt x="20626" y="28135"/>
                    <a:pt x="18432" y="25551"/>
                    <a:pt x="17310" y="22479"/>
                  </a:cubicBezTo>
                  <a:cubicBezTo>
                    <a:pt x="16238" y="19603"/>
                    <a:pt x="15897" y="16531"/>
                    <a:pt x="15458" y="13557"/>
                  </a:cubicBezTo>
                  <a:cubicBezTo>
                    <a:pt x="15068" y="10437"/>
                    <a:pt x="14531" y="7365"/>
                    <a:pt x="13361" y="4440"/>
                  </a:cubicBezTo>
                  <a:cubicBezTo>
                    <a:pt x="12464" y="2241"/>
                    <a:pt x="10905" y="0"/>
                    <a:pt x="8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46"/>
            <p:cNvSpPr/>
            <p:nvPr/>
          </p:nvSpPr>
          <p:spPr>
            <a:xfrm>
              <a:off x="4182257" y="2836977"/>
              <a:ext cx="414584" cy="211588"/>
            </a:xfrm>
            <a:custGeom>
              <a:rect b="b" l="l" r="r" t="t"/>
              <a:pathLst>
                <a:path extrusionOk="0" h="11327" w="22194">
                  <a:moveTo>
                    <a:pt x="565" y="1"/>
                  </a:moveTo>
                  <a:cubicBezTo>
                    <a:pt x="255" y="1"/>
                    <a:pt x="1" y="382"/>
                    <a:pt x="303" y="646"/>
                  </a:cubicBezTo>
                  <a:cubicBezTo>
                    <a:pt x="2107" y="2158"/>
                    <a:pt x="3472" y="4108"/>
                    <a:pt x="4984" y="5961"/>
                  </a:cubicBezTo>
                  <a:cubicBezTo>
                    <a:pt x="6300" y="7618"/>
                    <a:pt x="8006" y="9032"/>
                    <a:pt x="9908" y="10007"/>
                  </a:cubicBezTo>
                  <a:cubicBezTo>
                    <a:pt x="11990" y="11007"/>
                    <a:pt x="14246" y="11327"/>
                    <a:pt x="16532" y="11327"/>
                  </a:cubicBezTo>
                  <a:cubicBezTo>
                    <a:pt x="18260" y="11327"/>
                    <a:pt x="20006" y="11144"/>
                    <a:pt x="21707" y="10934"/>
                  </a:cubicBezTo>
                  <a:cubicBezTo>
                    <a:pt x="22179" y="10887"/>
                    <a:pt x="22194" y="10152"/>
                    <a:pt x="21750" y="10152"/>
                  </a:cubicBezTo>
                  <a:cubicBezTo>
                    <a:pt x="21736" y="10152"/>
                    <a:pt x="21721" y="10152"/>
                    <a:pt x="21707" y="10154"/>
                  </a:cubicBezTo>
                  <a:cubicBezTo>
                    <a:pt x="20020" y="10367"/>
                    <a:pt x="18277" y="10562"/>
                    <a:pt x="16547" y="10562"/>
                  </a:cubicBezTo>
                  <a:cubicBezTo>
                    <a:pt x="14328" y="10562"/>
                    <a:pt x="12131" y="10241"/>
                    <a:pt x="10103" y="9227"/>
                  </a:cubicBezTo>
                  <a:cubicBezTo>
                    <a:pt x="6056" y="7180"/>
                    <a:pt x="4252" y="2889"/>
                    <a:pt x="839" y="110"/>
                  </a:cubicBezTo>
                  <a:cubicBezTo>
                    <a:pt x="751" y="33"/>
                    <a:pt x="656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46"/>
            <p:cNvSpPr/>
            <p:nvPr/>
          </p:nvSpPr>
          <p:spPr>
            <a:xfrm>
              <a:off x="3985725" y="2456466"/>
              <a:ext cx="343357" cy="1756443"/>
            </a:xfrm>
            <a:custGeom>
              <a:rect b="b" l="l" r="r" t="t"/>
              <a:pathLst>
                <a:path extrusionOk="0" h="94028" w="18381">
                  <a:moveTo>
                    <a:pt x="17936" y="1"/>
                  </a:moveTo>
                  <a:cubicBezTo>
                    <a:pt x="17923" y="1"/>
                    <a:pt x="17908" y="1"/>
                    <a:pt x="17894" y="3"/>
                  </a:cubicBezTo>
                  <a:cubicBezTo>
                    <a:pt x="5022" y="1514"/>
                    <a:pt x="1122" y="15946"/>
                    <a:pt x="1512" y="26965"/>
                  </a:cubicBezTo>
                  <a:cubicBezTo>
                    <a:pt x="1561" y="29061"/>
                    <a:pt x="1658" y="31109"/>
                    <a:pt x="1609" y="33205"/>
                  </a:cubicBezTo>
                  <a:cubicBezTo>
                    <a:pt x="1512" y="35497"/>
                    <a:pt x="1317" y="37740"/>
                    <a:pt x="1073" y="39982"/>
                  </a:cubicBezTo>
                  <a:cubicBezTo>
                    <a:pt x="634" y="44419"/>
                    <a:pt x="98" y="48856"/>
                    <a:pt x="49" y="53292"/>
                  </a:cubicBezTo>
                  <a:cubicBezTo>
                    <a:pt x="0" y="56510"/>
                    <a:pt x="293" y="59777"/>
                    <a:pt x="390" y="63043"/>
                  </a:cubicBezTo>
                  <a:cubicBezTo>
                    <a:pt x="488" y="66310"/>
                    <a:pt x="488" y="69479"/>
                    <a:pt x="488" y="72697"/>
                  </a:cubicBezTo>
                  <a:cubicBezTo>
                    <a:pt x="488" y="79669"/>
                    <a:pt x="293" y="86690"/>
                    <a:pt x="829" y="93662"/>
                  </a:cubicBezTo>
                  <a:cubicBezTo>
                    <a:pt x="854" y="93906"/>
                    <a:pt x="1061" y="94027"/>
                    <a:pt x="1256" y="94027"/>
                  </a:cubicBezTo>
                  <a:cubicBezTo>
                    <a:pt x="1451" y="94027"/>
                    <a:pt x="1634" y="93906"/>
                    <a:pt x="1609" y="93662"/>
                  </a:cubicBezTo>
                  <a:lnTo>
                    <a:pt x="1609" y="93613"/>
                  </a:lnTo>
                  <a:cubicBezTo>
                    <a:pt x="1122" y="87665"/>
                    <a:pt x="1268" y="81717"/>
                    <a:pt x="1268" y="75769"/>
                  </a:cubicBezTo>
                  <a:cubicBezTo>
                    <a:pt x="1268" y="69820"/>
                    <a:pt x="1366" y="63775"/>
                    <a:pt x="927" y="57778"/>
                  </a:cubicBezTo>
                  <a:cubicBezTo>
                    <a:pt x="293" y="49099"/>
                    <a:pt x="2292" y="40470"/>
                    <a:pt x="2389" y="31791"/>
                  </a:cubicBezTo>
                  <a:cubicBezTo>
                    <a:pt x="2438" y="28427"/>
                    <a:pt x="2097" y="25063"/>
                    <a:pt x="2389" y="21650"/>
                  </a:cubicBezTo>
                  <a:cubicBezTo>
                    <a:pt x="2633" y="18627"/>
                    <a:pt x="3267" y="15702"/>
                    <a:pt x="4242" y="12826"/>
                  </a:cubicBezTo>
                  <a:cubicBezTo>
                    <a:pt x="5266" y="9803"/>
                    <a:pt x="6972" y="7024"/>
                    <a:pt x="9264" y="4781"/>
                  </a:cubicBezTo>
                  <a:cubicBezTo>
                    <a:pt x="11604" y="2538"/>
                    <a:pt x="14627" y="1124"/>
                    <a:pt x="17894" y="783"/>
                  </a:cubicBezTo>
                  <a:cubicBezTo>
                    <a:pt x="18366" y="736"/>
                    <a:pt x="18381" y="1"/>
                    <a:pt x="179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46"/>
            <p:cNvSpPr/>
            <p:nvPr/>
          </p:nvSpPr>
          <p:spPr>
            <a:xfrm>
              <a:off x="3720693" y="3190571"/>
              <a:ext cx="84714" cy="66501"/>
            </a:xfrm>
            <a:custGeom>
              <a:rect b="b" l="l" r="r" t="t"/>
              <a:pathLst>
                <a:path extrusionOk="0" h="3560" w="4535">
                  <a:moveTo>
                    <a:pt x="2243" y="1"/>
                  </a:moveTo>
                  <a:cubicBezTo>
                    <a:pt x="1" y="1"/>
                    <a:pt x="1" y="3560"/>
                    <a:pt x="2243" y="3560"/>
                  </a:cubicBezTo>
                  <a:cubicBezTo>
                    <a:pt x="4535" y="3560"/>
                    <a:pt x="4535" y="1"/>
                    <a:pt x="2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46"/>
            <p:cNvSpPr/>
            <p:nvPr/>
          </p:nvSpPr>
          <p:spPr>
            <a:xfrm>
              <a:off x="4220701" y="3226100"/>
              <a:ext cx="84714" cy="66501"/>
            </a:xfrm>
            <a:custGeom>
              <a:rect b="b" l="l" r="r" t="t"/>
              <a:pathLst>
                <a:path extrusionOk="0" h="3560" w="4535">
                  <a:moveTo>
                    <a:pt x="2243" y="0"/>
                  </a:moveTo>
                  <a:cubicBezTo>
                    <a:pt x="0" y="0"/>
                    <a:pt x="0" y="3559"/>
                    <a:pt x="2243" y="3559"/>
                  </a:cubicBezTo>
                  <a:cubicBezTo>
                    <a:pt x="4534" y="3559"/>
                    <a:pt x="4534" y="0"/>
                    <a:pt x="2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46"/>
            <p:cNvSpPr/>
            <p:nvPr/>
          </p:nvSpPr>
          <p:spPr>
            <a:xfrm>
              <a:off x="4124162" y="2823546"/>
              <a:ext cx="85629" cy="66501"/>
            </a:xfrm>
            <a:custGeom>
              <a:rect b="b" l="l" r="r" t="t"/>
              <a:pathLst>
                <a:path extrusionOk="0" h="3560" w="4584">
                  <a:moveTo>
                    <a:pt x="2243" y="0"/>
                  </a:moveTo>
                  <a:cubicBezTo>
                    <a:pt x="0" y="0"/>
                    <a:pt x="0" y="3559"/>
                    <a:pt x="2243" y="3559"/>
                  </a:cubicBezTo>
                  <a:cubicBezTo>
                    <a:pt x="4534" y="3559"/>
                    <a:pt x="4583" y="0"/>
                    <a:pt x="2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46"/>
            <p:cNvSpPr/>
            <p:nvPr/>
          </p:nvSpPr>
          <p:spPr>
            <a:xfrm>
              <a:off x="4420147" y="2784374"/>
              <a:ext cx="92914" cy="65604"/>
            </a:xfrm>
            <a:custGeom>
              <a:rect b="b" l="l" r="r" t="t"/>
              <a:pathLst>
                <a:path extrusionOk="0" h="3512" w="4974">
                  <a:moveTo>
                    <a:pt x="2390" y="1"/>
                  </a:moveTo>
                  <a:cubicBezTo>
                    <a:pt x="17" y="1"/>
                    <a:pt x="1" y="3512"/>
                    <a:pt x="2341" y="3512"/>
                  </a:cubicBezTo>
                  <a:cubicBezTo>
                    <a:pt x="2357" y="3512"/>
                    <a:pt x="2373" y="3512"/>
                    <a:pt x="2390" y="3511"/>
                  </a:cubicBezTo>
                  <a:lnTo>
                    <a:pt x="2633" y="3511"/>
                  </a:lnTo>
                  <a:cubicBezTo>
                    <a:pt x="4974" y="3511"/>
                    <a:pt x="4974" y="1"/>
                    <a:pt x="26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46"/>
            <p:cNvSpPr/>
            <p:nvPr/>
          </p:nvSpPr>
          <p:spPr>
            <a:xfrm>
              <a:off x="3974797" y="2832644"/>
              <a:ext cx="84714" cy="66501"/>
            </a:xfrm>
            <a:custGeom>
              <a:rect b="b" l="l" r="r" t="t"/>
              <a:pathLst>
                <a:path extrusionOk="0" h="3560" w="4535">
                  <a:moveTo>
                    <a:pt x="2292" y="1"/>
                  </a:moveTo>
                  <a:cubicBezTo>
                    <a:pt x="0" y="1"/>
                    <a:pt x="0" y="3560"/>
                    <a:pt x="2292" y="3560"/>
                  </a:cubicBezTo>
                  <a:cubicBezTo>
                    <a:pt x="4535" y="3560"/>
                    <a:pt x="4535" y="1"/>
                    <a:pt x="2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46"/>
            <p:cNvSpPr/>
            <p:nvPr/>
          </p:nvSpPr>
          <p:spPr>
            <a:xfrm>
              <a:off x="4001211" y="3371804"/>
              <a:ext cx="84714" cy="66519"/>
            </a:xfrm>
            <a:custGeom>
              <a:rect b="b" l="l" r="r" t="t"/>
              <a:pathLst>
                <a:path extrusionOk="0" h="3561" w="4535">
                  <a:moveTo>
                    <a:pt x="2292" y="1"/>
                  </a:moveTo>
                  <a:cubicBezTo>
                    <a:pt x="0" y="1"/>
                    <a:pt x="0" y="3560"/>
                    <a:pt x="2292" y="3560"/>
                  </a:cubicBezTo>
                  <a:cubicBezTo>
                    <a:pt x="4534" y="3560"/>
                    <a:pt x="4534" y="1"/>
                    <a:pt x="2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46"/>
            <p:cNvSpPr/>
            <p:nvPr/>
          </p:nvSpPr>
          <p:spPr>
            <a:xfrm>
              <a:off x="3891914" y="3588567"/>
              <a:ext cx="84714" cy="66501"/>
            </a:xfrm>
            <a:custGeom>
              <a:rect b="b" l="l" r="r" t="t"/>
              <a:pathLst>
                <a:path extrusionOk="0" h="3560" w="4535">
                  <a:moveTo>
                    <a:pt x="2243" y="1"/>
                  </a:moveTo>
                  <a:cubicBezTo>
                    <a:pt x="1" y="1"/>
                    <a:pt x="1" y="3560"/>
                    <a:pt x="2243" y="3560"/>
                  </a:cubicBezTo>
                  <a:cubicBezTo>
                    <a:pt x="4486" y="3560"/>
                    <a:pt x="4535" y="1"/>
                    <a:pt x="2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90" name="Google Shape;1690;p46"/>
          <p:cNvGrpSpPr/>
          <p:nvPr/>
        </p:nvGrpSpPr>
        <p:grpSpPr>
          <a:xfrm>
            <a:off x="1347394" y="3308824"/>
            <a:ext cx="917376" cy="1691293"/>
            <a:chOff x="5763501" y="2304411"/>
            <a:chExt cx="987275" cy="1820161"/>
          </a:xfrm>
        </p:grpSpPr>
        <p:sp>
          <p:nvSpPr>
            <p:cNvPr id="1691" name="Google Shape;1691;p46"/>
            <p:cNvSpPr/>
            <p:nvPr/>
          </p:nvSpPr>
          <p:spPr>
            <a:xfrm>
              <a:off x="5952019" y="2304411"/>
              <a:ext cx="675805" cy="656210"/>
            </a:xfrm>
            <a:custGeom>
              <a:rect b="b" l="l" r="r" t="t"/>
              <a:pathLst>
                <a:path extrusionOk="0" h="35129" w="36178">
                  <a:moveTo>
                    <a:pt x="31497" y="1"/>
                  </a:moveTo>
                  <a:lnTo>
                    <a:pt x="31497" y="1"/>
                  </a:lnTo>
                  <a:cubicBezTo>
                    <a:pt x="27255" y="12336"/>
                    <a:pt x="14822" y="8289"/>
                    <a:pt x="7070" y="16334"/>
                  </a:cubicBezTo>
                  <a:cubicBezTo>
                    <a:pt x="3755" y="19649"/>
                    <a:pt x="1" y="26036"/>
                    <a:pt x="6583" y="28181"/>
                  </a:cubicBezTo>
                  <a:cubicBezTo>
                    <a:pt x="7168" y="28352"/>
                    <a:pt x="7765" y="28437"/>
                    <a:pt x="8356" y="28437"/>
                  </a:cubicBezTo>
                  <a:cubicBezTo>
                    <a:pt x="8947" y="28437"/>
                    <a:pt x="9532" y="28352"/>
                    <a:pt x="10093" y="28181"/>
                  </a:cubicBezTo>
                  <a:lnTo>
                    <a:pt x="10824" y="27938"/>
                  </a:lnTo>
                  <a:lnTo>
                    <a:pt x="10824" y="27938"/>
                  </a:lnTo>
                  <a:cubicBezTo>
                    <a:pt x="10598" y="31239"/>
                    <a:pt x="12806" y="35129"/>
                    <a:pt x="16124" y="35129"/>
                  </a:cubicBezTo>
                  <a:cubicBezTo>
                    <a:pt x="16382" y="35129"/>
                    <a:pt x="16647" y="35105"/>
                    <a:pt x="16919" y="35056"/>
                  </a:cubicBezTo>
                  <a:cubicBezTo>
                    <a:pt x="21161" y="34325"/>
                    <a:pt x="25841" y="27206"/>
                    <a:pt x="28181" y="24135"/>
                  </a:cubicBezTo>
                  <a:cubicBezTo>
                    <a:pt x="33106" y="17065"/>
                    <a:pt x="36177" y="8045"/>
                    <a:pt x="31497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46"/>
            <p:cNvSpPr/>
            <p:nvPr/>
          </p:nvSpPr>
          <p:spPr>
            <a:xfrm>
              <a:off x="6192748" y="3016623"/>
              <a:ext cx="558028" cy="430686"/>
            </a:xfrm>
            <a:custGeom>
              <a:rect b="b" l="l" r="r" t="t"/>
              <a:pathLst>
                <a:path extrusionOk="0" h="23056" w="29873">
                  <a:moveTo>
                    <a:pt x="11296" y="11555"/>
                  </a:moveTo>
                  <a:cubicBezTo>
                    <a:pt x="11271" y="11624"/>
                    <a:pt x="11243" y="11692"/>
                    <a:pt x="11215" y="11759"/>
                  </a:cubicBezTo>
                  <a:lnTo>
                    <a:pt x="11215" y="11759"/>
                  </a:lnTo>
                  <a:lnTo>
                    <a:pt x="11296" y="11555"/>
                  </a:lnTo>
                  <a:close/>
                  <a:moveTo>
                    <a:pt x="29628" y="0"/>
                  </a:moveTo>
                  <a:lnTo>
                    <a:pt x="29628" y="0"/>
                  </a:lnTo>
                  <a:cubicBezTo>
                    <a:pt x="26423" y="3324"/>
                    <a:pt x="23056" y="3908"/>
                    <a:pt x="19521" y="3908"/>
                  </a:cubicBezTo>
                  <a:cubicBezTo>
                    <a:pt x="17608" y="3908"/>
                    <a:pt x="15645" y="3737"/>
                    <a:pt x="13632" y="3737"/>
                  </a:cubicBezTo>
                  <a:cubicBezTo>
                    <a:pt x="11729" y="3737"/>
                    <a:pt x="9780" y="3890"/>
                    <a:pt x="7786" y="4486"/>
                  </a:cubicBezTo>
                  <a:cubicBezTo>
                    <a:pt x="1" y="6635"/>
                    <a:pt x="3243" y="12899"/>
                    <a:pt x="8061" y="12899"/>
                  </a:cubicBezTo>
                  <a:cubicBezTo>
                    <a:pt x="9028" y="12899"/>
                    <a:pt x="10059" y="12646"/>
                    <a:pt x="11077" y="12057"/>
                  </a:cubicBezTo>
                  <a:lnTo>
                    <a:pt x="11077" y="12057"/>
                  </a:lnTo>
                  <a:cubicBezTo>
                    <a:pt x="9698" y="14815"/>
                    <a:pt x="6182" y="16081"/>
                    <a:pt x="7103" y="20088"/>
                  </a:cubicBezTo>
                  <a:cubicBezTo>
                    <a:pt x="7626" y="22291"/>
                    <a:pt x="8985" y="23055"/>
                    <a:pt x="10593" y="23055"/>
                  </a:cubicBezTo>
                  <a:cubicBezTo>
                    <a:pt x="12436" y="23055"/>
                    <a:pt x="14606" y="22052"/>
                    <a:pt x="16221" y="21063"/>
                  </a:cubicBezTo>
                  <a:cubicBezTo>
                    <a:pt x="21876" y="17504"/>
                    <a:pt x="29872" y="6826"/>
                    <a:pt x="29628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46"/>
            <p:cNvSpPr/>
            <p:nvPr/>
          </p:nvSpPr>
          <p:spPr>
            <a:xfrm>
              <a:off x="5763501" y="3446375"/>
              <a:ext cx="381595" cy="491938"/>
            </a:xfrm>
            <a:custGeom>
              <a:rect b="b" l="l" r="r" t="t"/>
              <a:pathLst>
                <a:path extrusionOk="0" h="26335" w="20428">
                  <a:moveTo>
                    <a:pt x="14152" y="1"/>
                  </a:moveTo>
                  <a:cubicBezTo>
                    <a:pt x="13426" y="1"/>
                    <a:pt x="12619" y="201"/>
                    <a:pt x="11750" y="641"/>
                  </a:cubicBezTo>
                  <a:cubicBezTo>
                    <a:pt x="3998" y="4200"/>
                    <a:pt x="3072" y="18875"/>
                    <a:pt x="0" y="25945"/>
                  </a:cubicBezTo>
                  <a:cubicBezTo>
                    <a:pt x="794" y="26210"/>
                    <a:pt x="1604" y="26335"/>
                    <a:pt x="2421" y="26335"/>
                  </a:cubicBezTo>
                  <a:cubicBezTo>
                    <a:pt x="11050" y="26335"/>
                    <a:pt x="20428" y="12496"/>
                    <a:pt x="17845" y="5370"/>
                  </a:cubicBezTo>
                  <a:lnTo>
                    <a:pt x="18089" y="5126"/>
                  </a:lnTo>
                  <a:cubicBezTo>
                    <a:pt x="18089" y="2204"/>
                    <a:pt x="16562" y="1"/>
                    <a:pt x="14152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46"/>
            <p:cNvSpPr/>
            <p:nvPr/>
          </p:nvSpPr>
          <p:spPr>
            <a:xfrm>
              <a:off x="6089541" y="2519287"/>
              <a:ext cx="368706" cy="1605284"/>
            </a:xfrm>
            <a:custGeom>
              <a:rect b="b" l="l" r="r" t="t"/>
              <a:pathLst>
                <a:path extrusionOk="0" h="85936" w="19738">
                  <a:moveTo>
                    <a:pt x="19202" y="1"/>
                  </a:moveTo>
                  <a:cubicBezTo>
                    <a:pt x="19143" y="1"/>
                    <a:pt x="19080" y="17"/>
                    <a:pt x="19015" y="53"/>
                  </a:cubicBezTo>
                  <a:cubicBezTo>
                    <a:pt x="14189" y="2539"/>
                    <a:pt x="9996" y="6050"/>
                    <a:pt x="6632" y="10340"/>
                  </a:cubicBezTo>
                  <a:cubicBezTo>
                    <a:pt x="3072" y="15021"/>
                    <a:pt x="1366" y="20774"/>
                    <a:pt x="732" y="26576"/>
                  </a:cubicBezTo>
                  <a:cubicBezTo>
                    <a:pt x="1" y="32865"/>
                    <a:pt x="635" y="39203"/>
                    <a:pt x="1561" y="45395"/>
                  </a:cubicBezTo>
                  <a:cubicBezTo>
                    <a:pt x="2536" y="51587"/>
                    <a:pt x="3755" y="57974"/>
                    <a:pt x="5023" y="64166"/>
                  </a:cubicBezTo>
                  <a:cubicBezTo>
                    <a:pt x="5705" y="67676"/>
                    <a:pt x="6388" y="71382"/>
                    <a:pt x="6046" y="74990"/>
                  </a:cubicBezTo>
                  <a:cubicBezTo>
                    <a:pt x="5705" y="78598"/>
                    <a:pt x="4340" y="81962"/>
                    <a:pt x="4486" y="85570"/>
                  </a:cubicBezTo>
                  <a:cubicBezTo>
                    <a:pt x="4486" y="85813"/>
                    <a:pt x="4681" y="85935"/>
                    <a:pt x="4876" y="85935"/>
                  </a:cubicBezTo>
                  <a:cubicBezTo>
                    <a:pt x="5071" y="85935"/>
                    <a:pt x="5266" y="85813"/>
                    <a:pt x="5266" y="85570"/>
                  </a:cubicBezTo>
                  <a:lnTo>
                    <a:pt x="5266" y="85521"/>
                  </a:lnTo>
                  <a:cubicBezTo>
                    <a:pt x="5120" y="82352"/>
                    <a:pt x="6193" y="79280"/>
                    <a:pt x="6632" y="76160"/>
                  </a:cubicBezTo>
                  <a:cubicBezTo>
                    <a:pt x="7022" y="73234"/>
                    <a:pt x="6924" y="70260"/>
                    <a:pt x="6339" y="67335"/>
                  </a:cubicBezTo>
                  <a:cubicBezTo>
                    <a:pt x="5900" y="64263"/>
                    <a:pt x="5120" y="61289"/>
                    <a:pt x="4584" y="58267"/>
                  </a:cubicBezTo>
                  <a:cubicBezTo>
                    <a:pt x="3999" y="55195"/>
                    <a:pt x="3462" y="52172"/>
                    <a:pt x="2975" y="49101"/>
                  </a:cubicBezTo>
                  <a:cubicBezTo>
                    <a:pt x="1902" y="42860"/>
                    <a:pt x="976" y="36619"/>
                    <a:pt x="1220" y="30281"/>
                  </a:cubicBezTo>
                  <a:cubicBezTo>
                    <a:pt x="1415" y="24333"/>
                    <a:pt x="2585" y="17995"/>
                    <a:pt x="5803" y="12875"/>
                  </a:cubicBezTo>
                  <a:cubicBezTo>
                    <a:pt x="8972" y="7756"/>
                    <a:pt x="13994" y="3514"/>
                    <a:pt x="19405" y="687"/>
                  </a:cubicBezTo>
                  <a:cubicBezTo>
                    <a:pt x="19738" y="521"/>
                    <a:pt x="19539" y="1"/>
                    <a:pt x="1920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46"/>
            <p:cNvSpPr/>
            <p:nvPr/>
          </p:nvSpPr>
          <p:spPr>
            <a:xfrm>
              <a:off x="6030569" y="3137165"/>
              <a:ext cx="606689" cy="977786"/>
            </a:xfrm>
            <a:custGeom>
              <a:rect b="b" l="l" r="r" t="t"/>
              <a:pathLst>
                <a:path extrusionOk="0" h="52344" w="32478">
                  <a:moveTo>
                    <a:pt x="31938" y="0"/>
                  </a:moveTo>
                  <a:cubicBezTo>
                    <a:pt x="31850" y="0"/>
                    <a:pt x="31760" y="38"/>
                    <a:pt x="31680" y="129"/>
                  </a:cubicBezTo>
                  <a:lnTo>
                    <a:pt x="31728" y="129"/>
                  </a:lnTo>
                  <a:cubicBezTo>
                    <a:pt x="28901" y="3494"/>
                    <a:pt x="24805" y="4371"/>
                    <a:pt x="20758" y="5444"/>
                  </a:cubicBezTo>
                  <a:cubicBezTo>
                    <a:pt x="18808" y="5931"/>
                    <a:pt x="16956" y="6663"/>
                    <a:pt x="15249" y="7638"/>
                  </a:cubicBezTo>
                  <a:cubicBezTo>
                    <a:pt x="13445" y="8759"/>
                    <a:pt x="11885" y="10319"/>
                    <a:pt x="10764" y="12172"/>
                  </a:cubicBezTo>
                  <a:cubicBezTo>
                    <a:pt x="8228" y="16072"/>
                    <a:pt x="7205" y="20753"/>
                    <a:pt x="6668" y="25336"/>
                  </a:cubicBezTo>
                  <a:cubicBezTo>
                    <a:pt x="6376" y="27725"/>
                    <a:pt x="6181" y="30163"/>
                    <a:pt x="5986" y="32552"/>
                  </a:cubicBezTo>
                  <a:cubicBezTo>
                    <a:pt x="5888" y="34697"/>
                    <a:pt x="5596" y="36842"/>
                    <a:pt x="5157" y="38939"/>
                  </a:cubicBezTo>
                  <a:cubicBezTo>
                    <a:pt x="4084" y="43375"/>
                    <a:pt x="2085" y="47617"/>
                    <a:pt x="135" y="51761"/>
                  </a:cubicBezTo>
                  <a:cubicBezTo>
                    <a:pt x="0" y="52064"/>
                    <a:pt x="284" y="52344"/>
                    <a:pt x="536" y="52344"/>
                  </a:cubicBezTo>
                  <a:cubicBezTo>
                    <a:pt x="650" y="52344"/>
                    <a:pt x="757" y="52287"/>
                    <a:pt x="818" y="52151"/>
                  </a:cubicBezTo>
                  <a:cubicBezTo>
                    <a:pt x="2573" y="48543"/>
                    <a:pt x="4084" y="44789"/>
                    <a:pt x="5401" y="40986"/>
                  </a:cubicBezTo>
                  <a:cubicBezTo>
                    <a:pt x="6668" y="36891"/>
                    <a:pt x="6717" y="32600"/>
                    <a:pt x="7107" y="28359"/>
                  </a:cubicBezTo>
                  <a:cubicBezTo>
                    <a:pt x="7546" y="23581"/>
                    <a:pt x="8180" y="18705"/>
                    <a:pt x="10374" y="14366"/>
                  </a:cubicBezTo>
                  <a:cubicBezTo>
                    <a:pt x="11397" y="12221"/>
                    <a:pt x="12909" y="10319"/>
                    <a:pt x="14762" y="8857"/>
                  </a:cubicBezTo>
                  <a:cubicBezTo>
                    <a:pt x="16468" y="7686"/>
                    <a:pt x="18321" y="6858"/>
                    <a:pt x="20271" y="6419"/>
                  </a:cubicBezTo>
                  <a:cubicBezTo>
                    <a:pt x="24659" y="5200"/>
                    <a:pt x="29144" y="4371"/>
                    <a:pt x="32216" y="666"/>
                  </a:cubicBezTo>
                  <a:cubicBezTo>
                    <a:pt x="32477" y="404"/>
                    <a:pt x="32224" y="0"/>
                    <a:pt x="31938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46"/>
            <p:cNvSpPr/>
            <p:nvPr/>
          </p:nvSpPr>
          <p:spPr>
            <a:xfrm>
              <a:off x="5873320" y="3535385"/>
              <a:ext cx="481272" cy="565724"/>
            </a:xfrm>
            <a:custGeom>
              <a:rect b="b" l="l" r="r" t="t"/>
              <a:pathLst>
                <a:path extrusionOk="0" h="30285" w="25764">
                  <a:moveTo>
                    <a:pt x="12976" y="1"/>
                  </a:moveTo>
                  <a:cubicBezTo>
                    <a:pt x="12430" y="1"/>
                    <a:pt x="11865" y="70"/>
                    <a:pt x="11283" y="215"/>
                  </a:cubicBezTo>
                  <a:cubicBezTo>
                    <a:pt x="8260" y="946"/>
                    <a:pt x="6115" y="3433"/>
                    <a:pt x="4506" y="5919"/>
                  </a:cubicBezTo>
                  <a:cubicBezTo>
                    <a:pt x="2654" y="8893"/>
                    <a:pt x="1435" y="12160"/>
                    <a:pt x="118" y="15427"/>
                  </a:cubicBezTo>
                  <a:cubicBezTo>
                    <a:pt x="0" y="15693"/>
                    <a:pt x="222" y="15869"/>
                    <a:pt x="459" y="15869"/>
                  </a:cubicBezTo>
                  <a:cubicBezTo>
                    <a:pt x="613" y="15869"/>
                    <a:pt x="773" y="15794"/>
                    <a:pt x="850" y="15622"/>
                  </a:cubicBezTo>
                  <a:cubicBezTo>
                    <a:pt x="1825" y="12940"/>
                    <a:pt x="2995" y="10356"/>
                    <a:pt x="4311" y="7821"/>
                  </a:cubicBezTo>
                  <a:cubicBezTo>
                    <a:pt x="5676" y="5285"/>
                    <a:pt x="7480" y="2653"/>
                    <a:pt x="10211" y="1385"/>
                  </a:cubicBezTo>
                  <a:cubicBezTo>
                    <a:pt x="11100" y="972"/>
                    <a:pt x="12072" y="745"/>
                    <a:pt x="13046" y="745"/>
                  </a:cubicBezTo>
                  <a:cubicBezTo>
                    <a:pt x="13567" y="745"/>
                    <a:pt x="14089" y="810"/>
                    <a:pt x="14599" y="946"/>
                  </a:cubicBezTo>
                  <a:cubicBezTo>
                    <a:pt x="16159" y="1483"/>
                    <a:pt x="17475" y="2506"/>
                    <a:pt x="18353" y="3920"/>
                  </a:cubicBezTo>
                  <a:cubicBezTo>
                    <a:pt x="19182" y="5285"/>
                    <a:pt x="19913" y="6748"/>
                    <a:pt x="20449" y="8260"/>
                  </a:cubicBezTo>
                  <a:cubicBezTo>
                    <a:pt x="21181" y="10161"/>
                    <a:pt x="21863" y="12111"/>
                    <a:pt x="22448" y="14061"/>
                  </a:cubicBezTo>
                  <a:cubicBezTo>
                    <a:pt x="24057" y="19229"/>
                    <a:pt x="24886" y="24544"/>
                    <a:pt x="24983" y="29956"/>
                  </a:cubicBezTo>
                  <a:cubicBezTo>
                    <a:pt x="25008" y="30175"/>
                    <a:pt x="25179" y="30285"/>
                    <a:pt x="25355" y="30285"/>
                  </a:cubicBezTo>
                  <a:cubicBezTo>
                    <a:pt x="25532" y="30285"/>
                    <a:pt x="25715" y="30175"/>
                    <a:pt x="25764" y="29956"/>
                  </a:cubicBezTo>
                  <a:cubicBezTo>
                    <a:pt x="25666" y="24885"/>
                    <a:pt x="24935" y="19815"/>
                    <a:pt x="23521" y="14939"/>
                  </a:cubicBezTo>
                  <a:cubicBezTo>
                    <a:pt x="22887" y="12745"/>
                    <a:pt x="22156" y="10551"/>
                    <a:pt x="21327" y="8406"/>
                  </a:cubicBezTo>
                  <a:cubicBezTo>
                    <a:pt x="20742" y="6797"/>
                    <a:pt x="20010" y="5237"/>
                    <a:pt x="19133" y="3774"/>
                  </a:cubicBezTo>
                  <a:cubicBezTo>
                    <a:pt x="17686" y="1523"/>
                    <a:pt x="15542" y="1"/>
                    <a:pt x="12976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46"/>
            <p:cNvSpPr/>
            <p:nvPr/>
          </p:nvSpPr>
          <p:spPr>
            <a:xfrm>
              <a:off x="6157013" y="2654380"/>
              <a:ext cx="141744" cy="150169"/>
            </a:xfrm>
            <a:custGeom>
              <a:rect b="b" l="l" r="r" t="t"/>
              <a:pathLst>
                <a:path extrusionOk="0" h="8039" w="7588">
                  <a:moveTo>
                    <a:pt x="411" y="0"/>
                  </a:moveTo>
                  <a:cubicBezTo>
                    <a:pt x="240" y="0"/>
                    <a:pt x="70" y="110"/>
                    <a:pt x="45" y="329"/>
                  </a:cubicBezTo>
                  <a:cubicBezTo>
                    <a:pt x="45" y="2718"/>
                    <a:pt x="582" y="5205"/>
                    <a:pt x="45" y="7545"/>
                  </a:cubicBezTo>
                  <a:cubicBezTo>
                    <a:pt x="1" y="7812"/>
                    <a:pt x="201" y="8039"/>
                    <a:pt x="458" y="8039"/>
                  </a:cubicBezTo>
                  <a:cubicBezTo>
                    <a:pt x="483" y="8039"/>
                    <a:pt x="508" y="8037"/>
                    <a:pt x="533" y="8032"/>
                  </a:cubicBezTo>
                  <a:cubicBezTo>
                    <a:pt x="2825" y="7399"/>
                    <a:pt x="5018" y="6619"/>
                    <a:pt x="7164" y="5643"/>
                  </a:cubicBezTo>
                  <a:cubicBezTo>
                    <a:pt x="7588" y="5431"/>
                    <a:pt x="7348" y="4924"/>
                    <a:pt x="6989" y="4924"/>
                  </a:cubicBezTo>
                  <a:cubicBezTo>
                    <a:pt x="6936" y="4924"/>
                    <a:pt x="6880" y="4936"/>
                    <a:pt x="6822" y="4961"/>
                  </a:cubicBezTo>
                  <a:cubicBezTo>
                    <a:pt x="4903" y="5854"/>
                    <a:pt x="2902" y="6583"/>
                    <a:pt x="894" y="7149"/>
                  </a:cubicBezTo>
                  <a:lnTo>
                    <a:pt x="894" y="7149"/>
                  </a:lnTo>
                  <a:cubicBezTo>
                    <a:pt x="1224" y="4909"/>
                    <a:pt x="777" y="2599"/>
                    <a:pt x="777" y="329"/>
                  </a:cubicBezTo>
                  <a:cubicBezTo>
                    <a:pt x="752" y="110"/>
                    <a:pt x="582" y="0"/>
                    <a:pt x="411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46"/>
            <p:cNvSpPr/>
            <p:nvPr/>
          </p:nvSpPr>
          <p:spPr>
            <a:xfrm>
              <a:off x="6253477" y="2543253"/>
              <a:ext cx="151607" cy="129116"/>
            </a:xfrm>
            <a:custGeom>
              <a:rect b="b" l="l" r="r" t="t"/>
              <a:pathLst>
                <a:path extrusionOk="0" h="6912" w="8116">
                  <a:moveTo>
                    <a:pt x="653" y="1"/>
                  </a:moveTo>
                  <a:cubicBezTo>
                    <a:pt x="476" y="1"/>
                    <a:pt x="293" y="111"/>
                    <a:pt x="245" y="330"/>
                  </a:cubicBezTo>
                  <a:lnTo>
                    <a:pt x="293" y="379"/>
                  </a:lnTo>
                  <a:cubicBezTo>
                    <a:pt x="391" y="2378"/>
                    <a:pt x="293" y="4377"/>
                    <a:pt x="50" y="6424"/>
                  </a:cubicBezTo>
                  <a:cubicBezTo>
                    <a:pt x="1" y="6619"/>
                    <a:pt x="147" y="6912"/>
                    <a:pt x="440" y="6912"/>
                  </a:cubicBezTo>
                  <a:cubicBezTo>
                    <a:pt x="2877" y="6668"/>
                    <a:pt x="5315" y="6668"/>
                    <a:pt x="7704" y="6278"/>
                  </a:cubicBezTo>
                  <a:cubicBezTo>
                    <a:pt x="8116" y="6187"/>
                    <a:pt x="7970" y="5538"/>
                    <a:pt x="7548" y="5538"/>
                  </a:cubicBezTo>
                  <a:cubicBezTo>
                    <a:pt x="7520" y="5538"/>
                    <a:pt x="7491" y="5541"/>
                    <a:pt x="7460" y="5547"/>
                  </a:cubicBezTo>
                  <a:cubicBezTo>
                    <a:pt x="5270" y="5866"/>
                    <a:pt x="3080" y="5887"/>
                    <a:pt x="850" y="6088"/>
                  </a:cubicBezTo>
                  <a:lnTo>
                    <a:pt x="850" y="6088"/>
                  </a:lnTo>
                  <a:cubicBezTo>
                    <a:pt x="1081" y="4169"/>
                    <a:pt x="1114" y="2249"/>
                    <a:pt x="1025" y="330"/>
                  </a:cubicBezTo>
                  <a:cubicBezTo>
                    <a:pt x="1000" y="111"/>
                    <a:pt x="830" y="1"/>
                    <a:pt x="653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46"/>
            <p:cNvSpPr/>
            <p:nvPr/>
          </p:nvSpPr>
          <p:spPr>
            <a:xfrm>
              <a:off x="6360046" y="2507967"/>
              <a:ext cx="82883" cy="77896"/>
            </a:xfrm>
            <a:custGeom>
              <a:rect b="b" l="l" r="r" t="t"/>
              <a:pathLst>
                <a:path extrusionOk="0" h="4170" w="4437">
                  <a:moveTo>
                    <a:pt x="366" y="1"/>
                  </a:moveTo>
                  <a:cubicBezTo>
                    <a:pt x="195" y="1"/>
                    <a:pt x="24" y="123"/>
                    <a:pt x="0" y="366"/>
                  </a:cubicBezTo>
                  <a:cubicBezTo>
                    <a:pt x="0" y="1488"/>
                    <a:pt x="98" y="2658"/>
                    <a:pt x="98" y="3779"/>
                  </a:cubicBezTo>
                  <a:cubicBezTo>
                    <a:pt x="98" y="3974"/>
                    <a:pt x="293" y="4169"/>
                    <a:pt x="488" y="4169"/>
                  </a:cubicBezTo>
                  <a:cubicBezTo>
                    <a:pt x="1658" y="4169"/>
                    <a:pt x="2828" y="4072"/>
                    <a:pt x="3998" y="4023"/>
                  </a:cubicBezTo>
                  <a:cubicBezTo>
                    <a:pt x="4437" y="3974"/>
                    <a:pt x="4437" y="3340"/>
                    <a:pt x="3998" y="3292"/>
                  </a:cubicBezTo>
                  <a:cubicBezTo>
                    <a:pt x="2956" y="3292"/>
                    <a:pt x="1914" y="3369"/>
                    <a:pt x="872" y="3386"/>
                  </a:cubicBezTo>
                  <a:lnTo>
                    <a:pt x="872" y="3386"/>
                  </a:lnTo>
                  <a:cubicBezTo>
                    <a:pt x="846" y="2386"/>
                    <a:pt x="731" y="1357"/>
                    <a:pt x="731" y="366"/>
                  </a:cubicBezTo>
                  <a:cubicBezTo>
                    <a:pt x="707" y="123"/>
                    <a:pt x="536" y="1"/>
                    <a:pt x="366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46"/>
            <p:cNvSpPr/>
            <p:nvPr/>
          </p:nvSpPr>
          <p:spPr>
            <a:xfrm>
              <a:off x="6400115" y="3168659"/>
              <a:ext cx="83798" cy="100256"/>
            </a:xfrm>
            <a:custGeom>
              <a:rect b="b" l="l" r="r" t="t"/>
              <a:pathLst>
                <a:path extrusionOk="0" h="5367" w="4486">
                  <a:moveTo>
                    <a:pt x="1965" y="0"/>
                  </a:moveTo>
                  <a:cubicBezTo>
                    <a:pt x="1815" y="0"/>
                    <a:pt x="1667" y="75"/>
                    <a:pt x="1609" y="247"/>
                  </a:cubicBezTo>
                  <a:cubicBezTo>
                    <a:pt x="1170" y="1515"/>
                    <a:pt x="683" y="2734"/>
                    <a:pt x="147" y="3953"/>
                  </a:cubicBezTo>
                  <a:cubicBezTo>
                    <a:pt x="0" y="4197"/>
                    <a:pt x="147" y="4538"/>
                    <a:pt x="439" y="4538"/>
                  </a:cubicBezTo>
                  <a:cubicBezTo>
                    <a:pt x="1707" y="4538"/>
                    <a:pt x="2828" y="5220"/>
                    <a:pt x="4096" y="5367"/>
                  </a:cubicBezTo>
                  <a:cubicBezTo>
                    <a:pt x="4340" y="5367"/>
                    <a:pt x="4486" y="5172"/>
                    <a:pt x="4486" y="4977"/>
                  </a:cubicBezTo>
                  <a:cubicBezTo>
                    <a:pt x="4486" y="4782"/>
                    <a:pt x="4340" y="4587"/>
                    <a:pt x="4096" y="4587"/>
                  </a:cubicBezTo>
                  <a:cubicBezTo>
                    <a:pt x="3062" y="4504"/>
                    <a:pt x="2098" y="3965"/>
                    <a:pt x="1025" y="3803"/>
                  </a:cubicBezTo>
                  <a:lnTo>
                    <a:pt x="1025" y="3803"/>
                  </a:lnTo>
                  <a:cubicBezTo>
                    <a:pt x="1515" y="2704"/>
                    <a:pt x="1964" y="1573"/>
                    <a:pt x="2341" y="442"/>
                  </a:cubicBezTo>
                  <a:cubicBezTo>
                    <a:pt x="2429" y="176"/>
                    <a:pt x="2195" y="0"/>
                    <a:pt x="1965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46"/>
            <p:cNvSpPr/>
            <p:nvPr/>
          </p:nvSpPr>
          <p:spPr>
            <a:xfrm>
              <a:off x="6514866" y="3130926"/>
              <a:ext cx="81987" cy="97921"/>
            </a:xfrm>
            <a:custGeom>
              <a:rect b="b" l="l" r="r" t="t"/>
              <a:pathLst>
                <a:path extrusionOk="0" h="5242" w="4389">
                  <a:moveTo>
                    <a:pt x="1085" y="0"/>
                  </a:moveTo>
                  <a:cubicBezTo>
                    <a:pt x="890" y="0"/>
                    <a:pt x="707" y="122"/>
                    <a:pt x="732" y="366"/>
                  </a:cubicBezTo>
                  <a:cubicBezTo>
                    <a:pt x="732" y="1829"/>
                    <a:pt x="537" y="3242"/>
                    <a:pt x="49" y="4656"/>
                  </a:cubicBezTo>
                  <a:cubicBezTo>
                    <a:pt x="0" y="4851"/>
                    <a:pt x="147" y="5095"/>
                    <a:pt x="391" y="5095"/>
                  </a:cubicBezTo>
                  <a:cubicBezTo>
                    <a:pt x="594" y="5079"/>
                    <a:pt x="795" y="5072"/>
                    <a:pt x="996" y="5072"/>
                  </a:cubicBezTo>
                  <a:cubicBezTo>
                    <a:pt x="1999" y="5072"/>
                    <a:pt x="2975" y="5241"/>
                    <a:pt x="3950" y="5241"/>
                  </a:cubicBezTo>
                  <a:cubicBezTo>
                    <a:pt x="4388" y="5193"/>
                    <a:pt x="4388" y="4510"/>
                    <a:pt x="3950" y="4461"/>
                  </a:cubicBezTo>
                  <a:cubicBezTo>
                    <a:pt x="3050" y="4461"/>
                    <a:pt x="2149" y="4317"/>
                    <a:pt x="1227" y="4317"/>
                  </a:cubicBezTo>
                  <a:cubicBezTo>
                    <a:pt x="1134" y="4317"/>
                    <a:pt x="1040" y="4319"/>
                    <a:pt x="946" y="4322"/>
                  </a:cubicBezTo>
                  <a:lnTo>
                    <a:pt x="946" y="4322"/>
                  </a:lnTo>
                  <a:cubicBezTo>
                    <a:pt x="1323" y="3025"/>
                    <a:pt x="1512" y="1696"/>
                    <a:pt x="1512" y="366"/>
                  </a:cubicBezTo>
                  <a:cubicBezTo>
                    <a:pt x="1488" y="122"/>
                    <a:pt x="1280" y="0"/>
                    <a:pt x="1085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46"/>
            <p:cNvSpPr/>
            <p:nvPr/>
          </p:nvSpPr>
          <p:spPr>
            <a:xfrm>
              <a:off x="5856303" y="3725193"/>
              <a:ext cx="88450" cy="84938"/>
            </a:xfrm>
            <a:custGeom>
              <a:rect b="b" l="l" r="r" t="t"/>
              <a:pathLst>
                <a:path extrusionOk="0" h="4547" w="4735">
                  <a:moveTo>
                    <a:pt x="3516" y="0"/>
                  </a:moveTo>
                  <a:cubicBezTo>
                    <a:pt x="3175" y="0"/>
                    <a:pt x="2882" y="98"/>
                    <a:pt x="2590" y="293"/>
                  </a:cubicBezTo>
                  <a:cubicBezTo>
                    <a:pt x="2346" y="488"/>
                    <a:pt x="2151" y="683"/>
                    <a:pt x="1907" y="926"/>
                  </a:cubicBezTo>
                  <a:cubicBezTo>
                    <a:pt x="1517" y="1365"/>
                    <a:pt x="1029" y="1706"/>
                    <a:pt x="444" y="1901"/>
                  </a:cubicBezTo>
                  <a:cubicBezTo>
                    <a:pt x="1" y="2035"/>
                    <a:pt x="163" y="2652"/>
                    <a:pt x="563" y="2652"/>
                  </a:cubicBezTo>
                  <a:cubicBezTo>
                    <a:pt x="602" y="2652"/>
                    <a:pt x="644" y="2646"/>
                    <a:pt x="688" y="2633"/>
                  </a:cubicBezTo>
                  <a:lnTo>
                    <a:pt x="639" y="2633"/>
                  </a:lnTo>
                  <a:cubicBezTo>
                    <a:pt x="1273" y="2438"/>
                    <a:pt x="1809" y="2096"/>
                    <a:pt x="2248" y="1658"/>
                  </a:cubicBezTo>
                  <a:cubicBezTo>
                    <a:pt x="2443" y="1463"/>
                    <a:pt x="2687" y="1219"/>
                    <a:pt x="2882" y="1073"/>
                  </a:cubicBezTo>
                  <a:cubicBezTo>
                    <a:pt x="2962" y="966"/>
                    <a:pt x="3071" y="889"/>
                    <a:pt x="3193" y="840"/>
                  </a:cubicBezTo>
                  <a:lnTo>
                    <a:pt x="3193" y="840"/>
                  </a:lnTo>
                  <a:cubicBezTo>
                    <a:pt x="3286" y="1405"/>
                    <a:pt x="3410" y="1946"/>
                    <a:pt x="3565" y="2487"/>
                  </a:cubicBezTo>
                  <a:cubicBezTo>
                    <a:pt x="3711" y="3072"/>
                    <a:pt x="3857" y="3705"/>
                    <a:pt x="3955" y="4290"/>
                  </a:cubicBezTo>
                  <a:cubicBezTo>
                    <a:pt x="3995" y="4452"/>
                    <a:pt x="4136" y="4547"/>
                    <a:pt x="4322" y="4547"/>
                  </a:cubicBezTo>
                  <a:cubicBezTo>
                    <a:pt x="4360" y="4547"/>
                    <a:pt x="4400" y="4543"/>
                    <a:pt x="4442" y="4534"/>
                  </a:cubicBezTo>
                  <a:cubicBezTo>
                    <a:pt x="4637" y="4485"/>
                    <a:pt x="4735" y="4290"/>
                    <a:pt x="4686" y="4095"/>
                  </a:cubicBezTo>
                  <a:cubicBezTo>
                    <a:pt x="4491" y="2877"/>
                    <a:pt x="4003" y="1658"/>
                    <a:pt x="3906" y="390"/>
                  </a:cubicBezTo>
                  <a:cubicBezTo>
                    <a:pt x="3857" y="195"/>
                    <a:pt x="3711" y="49"/>
                    <a:pt x="351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Google Shape;1703;p46"/>
            <p:cNvSpPr/>
            <p:nvPr/>
          </p:nvSpPr>
          <p:spPr>
            <a:xfrm>
              <a:off x="5880643" y="3612926"/>
              <a:ext cx="125847" cy="104795"/>
            </a:xfrm>
            <a:custGeom>
              <a:rect b="b" l="l" r="r" t="t"/>
              <a:pathLst>
                <a:path extrusionOk="0" h="5610" w="6737">
                  <a:moveTo>
                    <a:pt x="5479" y="1"/>
                  </a:moveTo>
                  <a:cubicBezTo>
                    <a:pt x="5447" y="1"/>
                    <a:pt x="5414" y="5"/>
                    <a:pt x="5382" y="13"/>
                  </a:cubicBezTo>
                  <a:cubicBezTo>
                    <a:pt x="3724" y="647"/>
                    <a:pt x="2164" y="1525"/>
                    <a:pt x="458" y="1915"/>
                  </a:cubicBezTo>
                  <a:cubicBezTo>
                    <a:pt x="0" y="2006"/>
                    <a:pt x="144" y="2655"/>
                    <a:pt x="565" y="2655"/>
                  </a:cubicBezTo>
                  <a:cubicBezTo>
                    <a:pt x="593" y="2655"/>
                    <a:pt x="622" y="2652"/>
                    <a:pt x="653" y="2646"/>
                  </a:cubicBezTo>
                  <a:lnTo>
                    <a:pt x="653" y="2597"/>
                  </a:lnTo>
                  <a:cubicBezTo>
                    <a:pt x="2234" y="2281"/>
                    <a:pt x="3690" y="1462"/>
                    <a:pt x="5214" y="839"/>
                  </a:cubicBezTo>
                  <a:lnTo>
                    <a:pt x="5214" y="839"/>
                  </a:lnTo>
                  <a:cubicBezTo>
                    <a:pt x="5482" y="2326"/>
                    <a:pt x="5515" y="3847"/>
                    <a:pt x="5918" y="5327"/>
                  </a:cubicBezTo>
                  <a:cubicBezTo>
                    <a:pt x="5977" y="5524"/>
                    <a:pt x="6132" y="5610"/>
                    <a:pt x="6285" y="5610"/>
                  </a:cubicBezTo>
                  <a:cubicBezTo>
                    <a:pt x="6512" y="5610"/>
                    <a:pt x="6737" y="5423"/>
                    <a:pt x="6650" y="5132"/>
                  </a:cubicBezTo>
                  <a:cubicBezTo>
                    <a:pt x="6211" y="3572"/>
                    <a:pt x="6211" y="1866"/>
                    <a:pt x="5821" y="306"/>
                  </a:cubicBezTo>
                  <a:cubicBezTo>
                    <a:pt x="5780" y="103"/>
                    <a:pt x="5638" y="1"/>
                    <a:pt x="547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46"/>
            <p:cNvSpPr/>
            <p:nvPr/>
          </p:nvSpPr>
          <p:spPr>
            <a:xfrm>
              <a:off x="5957492" y="3526475"/>
              <a:ext cx="149384" cy="128724"/>
            </a:xfrm>
            <a:custGeom>
              <a:rect b="b" l="l" r="r" t="t"/>
              <a:pathLst>
                <a:path extrusionOk="0" h="6891" w="7997">
                  <a:moveTo>
                    <a:pt x="2666" y="0"/>
                  </a:moveTo>
                  <a:cubicBezTo>
                    <a:pt x="1919" y="0"/>
                    <a:pt x="1174" y="9"/>
                    <a:pt x="439" y="9"/>
                  </a:cubicBezTo>
                  <a:cubicBezTo>
                    <a:pt x="0" y="58"/>
                    <a:pt x="0" y="692"/>
                    <a:pt x="439" y="741"/>
                  </a:cubicBezTo>
                  <a:cubicBezTo>
                    <a:pt x="1159" y="741"/>
                    <a:pt x="1884" y="731"/>
                    <a:pt x="2610" y="731"/>
                  </a:cubicBezTo>
                  <a:cubicBezTo>
                    <a:pt x="4103" y="731"/>
                    <a:pt x="5604" y="770"/>
                    <a:pt x="7087" y="1009"/>
                  </a:cubicBezTo>
                  <a:lnTo>
                    <a:pt x="7087" y="1009"/>
                  </a:lnTo>
                  <a:cubicBezTo>
                    <a:pt x="6472" y="2795"/>
                    <a:pt x="6024" y="4626"/>
                    <a:pt x="5705" y="6543"/>
                  </a:cubicBezTo>
                  <a:cubicBezTo>
                    <a:pt x="5657" y="6780"/>
                    <a:pt x="5818" y="6890"/>
                    <a:pt x="6001" y="6890"/>
                  </a:cubicBezTo>
                  <a:cubicBezTo>
                    <a:pt x="6193" y="6890"/>
                    <a:pt x="6411" y="6768"/>
                    <a:pt x="6436" y="6543"/>
                  </a:cubicBezTo>
                  <a:cubicBezTo>
                    <a:pt x="6777" y="4592"/>
                    <a:pt x="7265" y="2691"/>
                    <a:pt x="7947" y="838"/>
                  </a:cubicBezTo>
                  <a:cubicBezTo>
                    <a:pt x="7996" y="643"/>
                    <a:pt x="7899" y="399"/>
                    <a:pt x="7704" y="351"/>
                  </a:cubicBezTo>
                  <a:cubicBezTo>
                    <a:pt x="6050" y="47"/>
                    <a:pt x="4349" y="0"/>
                    <a:pt x="266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46"/>
            <p:cNvSpPr/>
            <p:nvPr/>
          </p:nvSpPr>
          <p:spPr>
            <a:xfrm>
              <a:off x="5956577" y="3196100"/>
              <a:ext cx="173388" cy="144602"/>
            </a:xfrm>
            <a:custGeom>
              <a:rect b="b" l="l" r="r" t="t"/>
              <a:pathLst>
                <a:path extrusionOk="0" h="7741" w="9282">
                  <a:moveTo>
                    <a:pt x="2029" y="1"/>
                  </a:moveTo>
                  <a:cubicBezTo>
                    <a:pt x="1918" y="1"/>
                    <a:pt x="1811" y="15"/>
                    <a:pt x="1707" y="46"/>
                  </a:cubicBezTo>
                  <a:cubicBezTo>
                    <a:pt x="1" y="534"/>
                    <a:pt x="1268" y="2630"/>
                    <a:pt x="2000" y="3361"/>
                  </a:cubicBezTo>
                  <a:cubicBezTo>
                    <a:pt x="3803" y="5214"/>
                    <a:pt x="6387" y="6140"/>
                    <a:pt x="8484" y="7652"/>
                  </a:cubicBezTo>
                  <a:cubicBezTo>
                    <a:pt x="8564" y="7714"/>
                    <a:pt x="8643" y="7740"/>
                    <a:pt x="8718" y="7740"/>
                  </a:cubicBezTo>
                  <a:cubicBezTo>
                    <a:pt x="9053" y="7740"/>
                    <a:pt x="9282" y="7200"/>
                    <a:pt x="8923" y="6920"/>
                  </a:cubicBezTo>
                  <a:lnTo>
                    <a:pt x="8825" y="6823"/>
                  </a:lnTo>
                  <a:cubicBezTo>
                    <a:pt x="8923" y="6628"/>
                    <a:pt x="8874" y="6335"/>
                    <a:pt x="8679" y="6238"/>
                  </a:cubicBezTo>
                  <a:cubicBezTo>
                    <a:pt x="8581" y="6140"/>
                    <a:pt x="7996" y="5409"/>
                    <a:pt x="7801" y="5117"/>
                  </a:cubicBezTo>
                  <a:cubicBezTo>
                    <a:pt x="7119" y="4336"/>
                    <a:pt x="6387" y="3508"/>
                    <a:pt x="5656" y="2679"/>
                  </a:cubicBezTo>
                  <a:cubicBezTo>
                    <a:pt x="4983" y="1960"/>
                    <a:pt x="3316" y="1"/>
                    <a:pt x="202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46"/>
            <p:cNvSpPr/>
            <p:nvPr/>
          </p:nvSpPr>
          <p:spPr>
            <a:xfrm>
              <a:off x="6102337" y="3049033"/>
              <a:ext cx="132946" cy="148002"/>
            </a:xfrm>
            <a:custGeom>
              <a:rect b="b" l="l" r="r" t="t"/>
              <a:pathLst>
                <a:path extrusionOk="0" h="7923" w="7117">
                  <a:moveTo>
                    <a:pt x="5152" y="1"/>
                  </a:moveTo>
                  <a:cubicBezTo>
                    <a:pt x="4033" y="1"/>
                    <a:pt x="2877" y="1895"/>
                    <a:pt x="2436" y="2556"/>
                  </a:cubicBezTo>
                  <a:cubicBezTo>
                    <a:pt x="1510" y="3970"/>
                    <a:pt x="730" y="5481"/>
                    <a:pt x="47" y="6993"/>
                  </a:cubicBezTo>
                  <a:cubicBezTo>
                    <a:pt x="1" y="7502"/>
                    <a:pt x="394" y="7923"/>
                    <a:pt x="892" y="7923"/>
                  </a:cubicBezTo>
                  <a:cubicBezTo>
                    <a:pt x="919" y="7923"/>
                    <a:pt x="946" y="7921"/>
                    <a:pt x="974" y="7919"/>
                  </a:cubicBezTo>
                  <a:cubicBezTo>
                    <a:pt x="2534" y="6505"/>
                    <a:pt x="4386" y="5384"/>
                    <a:pt x="5703" y="3629"/>
                  </a:cubicBezTo>
                  <a:cubicBezTo>
                    <a:pt x="6434" y="2653"/>
                    <a:pt x="7117" y="752"/>
                    <a:pt x="5508" y="69"/>
                  </a:cubicBezTo>
                  <a:cubicBezTo>
                    <a:pt x="5390" y="22"/>
                    <a:pt x="5271" y="1"/>
                    <a:pt x="515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46"/>
            <p:cNvSpPr/>
            <p:nvPr/>
          </p:nvSpPr>
          <p:spPr>
            <a:xfrm>
              <a:off x="6007723" y="2902638"/>
              <a:ext cx="110081" cy="137709"/>
            </a:xfrm>
            <a:custGeom>
              <a:rect b="b" l="l" r="r" t="t"/>
              <a:pathLst>
                <a:path extrusionOk="0" h="7372" w="5893">
                  <a:moveTo>
                    <a:pt x="1301" y="0"/>
                  </a:moveTo>
                  <a:cubicBezTo>
                    <a:pt x="0" y="0"/>
                    <a:pt x="103" y="1795"/>
                    <a:pt x="432" y="2641"/>
                  </a:cubicBezTo>
                  <a:cubicBezTo>
                    <a:pt x="1260" y="4591"/>
                    <a:pt x="3454" y="5761"/>
                    <a:pt x="4820" y="7224"/>
                  </a:cubicBezTo>
                  <a:cubicBezTo>
                    <a:pt x="4912" y="7328"/>
                    <a:pt x="5019" y="7372"/>
                    <a:pt x="5122" y="7372"/>
                  </a:cubicBezTo>
                  <a:cubicBezTo>
                    <a:pt x="5453" y="7372"/>
                    <a:pt x="5751" y="6924"/>
                    <a:pt x="5453" y="6590"/>
                  </a:cubicBezTo>
                  <a:lnTo>
                    <a:pt x="5210" y="6346"/>
                  </a:lnTo>
                  <a:lnTo>
                    <a:pt x="5307" y="6297"/>
                  </a:lnTo>
                  <a:cubicBezTo>
                    <a:pt x="5892" y="5371"/>
                    <a:pt x="4868" y="3713"/>
                    <a:pt x="4430" y="2933"/>
                  </a:cubicBezTo>
                  <a:cubicBezTo>
                    <a:pt x="3796" y="1909"/>
                    <a:pt x="2772" y="154"/>
                    <a:pt x="1456" y="8"/>
                  </a:cubicBezTo>
                  <a:cubicBezTo>
                    <a:pt x="1402" y="3"/>
                    <a:pt x="1350" y="0"/>
                    <a:pt x="1301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46"/>
            <p:cNvSpPr/>
            <p:nvPr/>
          </p:nvSpPr>
          <p:spPr>
            <a:xfrm>
              <a:off x="6163309" y="3264301"/>
              <a:ext cx="64409" cy="164795"/>
            </a:xfrm>
            <a:custGeom>
              <a:rect b="b" l="l" r="r" t="t"/>
              <a:pathLst>
                <a:path extrusionOk="0" h="8822" w="3448">
                  <a:moveTo>
                    <a:pt x="1711" y="1"/>
                  </a:moveTo>
                  <a:cubicBezTo>
                    <a:pt x="1694" y="1"/>
                    <a:pt x="1676" y="1"/>
                    <a:pt x="1659" y="3"/>
                  </a:cubicBezTo>
                  <a:cubicBezTo>
                    <a:pt x="537" y="100"/>
                    <a:pt x="196" y="1612"/>
                    <a:pt x="147" y="2538"/>
                  </a:cubicBezTo>
                  <a:cubicBezTo>
                    <a:pt x="1" y="4586"/>
                    <a:pt x="1171" y="6585"/>
                    <a:pt x="1659" y="8486"/>
                  </a:cubicBezTo>
                  <a:cubicBezTo>
                    <a:pt x="1717" y="8720"/>
                    <a:pt x="1893" y="8822"/>
                    <a:pt x="2073" y="8822"/>
                  </a:cubicBezTo>
                  <a:cubicBezTo>
                    <a:pt x="2343" y="8822"/>
                    <a:pt x="2624" y="8594"/>
                    <a:pt x="2536" y="8242"/>
                  </a:cubicBezTo>
                  <a:cubicBezTo>
                    <a:pt x="2536" y="8242"/>
                    <a:pt x="2536" y="8242"/>
                    <a:pt x="2536" y="8194"/>
                  </a:cubicBezTo>
                  <a:cubicBezTo>
                    <a:pt x="2585" y="8145"/>
                    <a:pt x="2634" y="7999"/>
                    <a:pt x="2683" y="7901"/>
                  </a:cubicBezTo>
                  <a:cubicBezTo>
                    <a:pt x="2683" y="7274"/>
                    <a:pt x="3447" y="1"/>
                    <a:pt x="171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46"/>
            <p:cNvSpPr/>
            <p:nvPr/>
          </p:nvSpPr>
          <p:spPr>
            <a:xfrm>
              <a:off x="6176889" y="3436568"/>
              <a:ext cx="143089" cy="69508"/>
            </a:xfrm>
            <a:custGeom>
              <a:rect b="b" l="l" r="r" t="t"/>
              <a:pathLst>
                <a:path extrusionOk="0" h="3721" w="7660">
                  <a:moveTo>
                    <a:pt x="5035" y="1"/>
                  </a:moveTo>
                  <a:cubicBezTo>
                    <a:pt x="3524" y="1"/>
                    <a:pt x="1159" y="2197"/>
                    <a:pt x="444" y="2872"/>
                  </a:cubicBezTo>
                  <a:cubicBezTo>
                    <a:pt x="444" y="2872"/>
                    <a:pt x="444" y="2921"/>
                    <a:pt x="444" y="2921"/>
                  </a:cubicBezTo>
                  <a:cubicBezTo>
                    <a:pt x="0" y="3098"/>
                    <a:pt x="243" y="3720"/>
                    <a:pt x="658" y="3720"/>
                  </a:cubicBezTo>
                  <a:cubicBezTo>
                    <a:pt x="699" y="3720"/>
                    <a:pt x="742" y="3714"/>
                    <a:pt x="785" y="3701"/>
                  </a:cubicBezTo>
                  <a:cubicBezTo>
                    <a:pt x="1761" y="3506"/>
                    <a:pt x="7660" y="2531"/>
                    <a:pt x="5905" y="386"/>
                  </a:cubicBezTo>
                  <a:cubicBezTo>
                    <a:pt x="5679" y="115"/>
                    <a:pt x="5379" y="1"/>
                    <a:pt x="503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10" name="Google Shape;1710;p46"/>
          <p:cNvGrpSpPr/>
          <p:nvPr/>
        </p:nvGrpSpPr>
        <p:grpSpPr>
          <a:xfrm>
            <a:off x="1964568" y="536266"/>
            <a:ext cx="643380" cy="1743721"/>
            <a:chOff x="217925" y="1971400"/>
            <a:chExt cx="622525" cy="1687200"/>
          </a:xfrm>
        </p:grpSpPr>
        <p:sp>
          <p:nvSpPr>
            <p:cNvPr id="1711" name="Google Shape;1711;p46"/>
            <p:cNvSpPr/>
            <p:nvPr/>
          </p:nvSpPr>
          <p:spPr>
            <a:xfrm>
              <a:off x="606775" y="2245925"/>
              <a:ext cx="193750" cy="227825"/>
            </a:xfrm>
            <a:custGeom>
              <a:rect b="b" l="l" r="r" t="t"/>
              <a:pathLst>
                <a:path extrusionOk="0" h="9113" w="7750">
                  <a:moveTo>
                    <a:pt x="6452" y="0"/>
                  </a:moveTo>
                  <a:cubicBezTo>
                    <a:pt x="6312" y="0"/>
                    <a:pt x="6156" y="17"/>
                    <a:pt x="5985" y="53"/>
                  </a:cubicBezTo>
                  <a:cubicBezTo>
                    <a:pt x="4579" y="446"/>
                    <a:pt x="3042" y="1688"/>
                    <a:pt x="2257" y="2931"/>
                  </a:cubicBezTo>
                  <a:cubicBezTo>
                    <a:pt x="1113" y="4664"/>
                    <a:pt x="1" y="6887"/>
                    <a:pt x="589" y="9013"/>
                  </a:cubicBezTo>
                  <a:lnTo>
                    <a:pt x="688" y="9111"/>
                  </a:lnTo>
                  <a:cubicBezTo>
                    <a:pt x="690" y="9112"/>
                    <a:pt x="693" y="9112"/>
                    <a:pt x="696" y="9112"/>
                  </a:cubicBezTo>
                  <a:cubicBezTo>
                    <a:pt x="938" y="9112"/>
                    <a:pt x="3015" y="6653"/>
                    <a:pt x="3434" y="6266"/>
                  </a:cubicBezTo>
                  <a:cubicBezTo>
                    <a:pt x="4709" y="4991"/>
                    <a:pt x="6246" y="3977"/>
                    <a:pt x="7162" y="2408"/>
                  </a:cubicBezTo>
                  <a:cubicBezTo>
                    <a:pt x="7750" y="1349"/>
                    <a:pt x="7703" y="0"/>
                    <a:pt x="64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46"/>
            <p:cNvSpPr/>
            <p:nvPr/>
          </p:nvSpPr>
          <p:spPr>
            <a:xfrm>
              <a:off x="263375" y="2415775"/>
              <a:ext cx="237175" cy="129050"/>
            </a:xfrm>
            <a:custGeom>
              <a:rect b="b" l="l" r="r" t="t"/>
              <a:pathLst>
                <a:path extrusionOk="0" h="5162" w="9487">
                  <a:moveTo>
                    <a:pt x="2566" y="0"/>
                  </a:moveTo>
                  <a:cubicBezTo>
                    <a:pt x="1394" y="0"/>
                    <a:pt x="383" y="347"/>
                    <a:pt x="233" y="1401"/>
                  </a:cubicBezTo>
                  <a:cubicBezTo>
                    <a:pt x="1" y="2723"/>
                    <a:pt x="1907" y="2795"/>
                    <a:pt x="3432" y="2795"/>
                  </a:cubicBezTo>
                  <a:cubicBezTo>
                    <a:pt x="3618" y="2795"/>
                    <a:pt x="3798" y="2794"/>
                    <a:pt x="3967" y="2794"/>
                  </a:cubicBezTo>
                  <a:cubicBezTo>
                    <a:pt x="4369" y="2794"/>
                    <a:pt x="4714" y="2800"/>
                    <a:pt x="4941" y="2840"/>
                  </a:cubicBezTo>
                  <a:cubicBezTo>
                    <a:pt x="6674" y="3167"/>
                    <a:pt x="8047" y="4213"/>
                    <a:pt x="9453" y="5162"/>
                  </a:cubicBezTo>
                  <a:lnTo>
                    <a:pt x="9486" y="5031"/>
                  </a:lnTo>
                  <a:cubicBezTo>
                    <a:pt x="9290" y="3494"/>
                    <a:pt x="7492" y="1532"/>
                    <a:pt x="6216" y="845"/>
                  </a:cubicBezTo>
                  <a:cubicBezTo>
                    <a:pt x="5529" y="475"/>
                    <a:pt x="3937" y="0"/>
                    <a:pt x="25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46"/>
            <p:cNvSpPr/>
            <p:nvPr/>
          </p:nvSpPr>
          <p:spPr>
            <a:xfrm>
              <a:off x="233200" y="2583125"/>
              <a:ext cx="264900" cy="187825"/>
            </a:xfrm>
            <a:custGeom>
              <a:rect b="b" l="l" r="r" t="t"/>
              <a:pathLst>
                <a:path extrusionOk="0" h="7513" w="10596">
                  <a:moveTo>
                    <a:pt x="6045" y="0"/>
                  </a:moveTo>
                  <a:cubicBezTo>
                    <a:pt x="3547" y="0"/>
                    <a:pt x="1287" y="2173"/>
                    <a:pt x="557" y="4517"/>
                  </a:cubicBezTo>
                  <a:cubicBezTo>
                    <a:pt x="295" y="5301"/>
                    <a:pt x="1" y="7263"/>
                    <a:pt x="1145" y="7492"/>
                  </a:cubicBezTo>
                  <a:cubicBezTo>
                    <a:pt x="1216" y="7506"/>
                    <a:pt x="1284" y="7512"/>
                    <a:pt x="1351" y="7512"/>
                  </a:cubicBezTo>
                  <a:cubicBezTo>
                    <a:pt x="2572" y="7512"/>
                    <a:pt x="3069" y="5323"/>
                    <a:pt x="3565" y="4517"/>
                  </a:cubicBezTo>
                  <a:cubicBezTo>
                    <a:pt x="4372" y="3145"/>
                    <a:pt x="5839" y="2321"/>
                    <a:pt x="7312" y="2321"/>
                  </a:cubicBezTo>
                  <a:cubicBezTo>
                    <a:pt x="8227" y="2321"/>
                    <a:pt x="9144" y="2638"/>
                    <a:pt x="9908" y="3340"/>
                  </a:cubicBezTo>
                  <a:lnTo>
                    <a:pt x="10497" y="3928"/>
                  </a:lnTo>
                  <a:lnTo>
                    <a:pt x="10595" y="3797"/>
                  </a:lnTo>
                  <a:cubicBezTo>
                    <a:pt x="10170" y="1835"/>
                    <a:pt x="8600" y="331"/>
                    <a:pt x="6606" y="37"/>
                  </a:cubicBezTo>
                  <a:cubicBezTo>
                    <a:pt x="6418" y="12"/>
                    <a:pt x="6230" y="0"/>
                    <a:pt x="60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46"/>
            <p:cNvSpPr/>
            <p:nvPr/>
          </p:nvSpPr>
          <p:spPr>
            <a:xfrm>
              <a:off x="629675" y="2491925"/>
              <a:ext cx="157175" cy="282600"/>
            </a:xfrm>
            <a:custGeom>
              <a:rect b="b" l="l" r="r" t="t"/>
              <a:pathLst>
                <a:path extrusionOk="0" h="11304" w="6287">
                  <a:moveTo>
                    <a:pt x="5160" y="1"/>
                  </a:moveTo>
                  <a:cubicBezTo>
                    <a:pt x="4616" y="1"/>
                    <a:pt x="3967" y="264"/>
                    <a:pt x="3499" y="611"/>
                  </a:cubicBezTo>
                  <a:cubicBezTo>
                    <a:pt x="2289" y="1527"/>
                    <a:pt x="1406" y="3325"/>
                    <a:pt x="818" y="4731"/>
                  </a:cubicBezTo>
                  <a:cubicBezTo>
                    <a:pt x="0" y="6922"/>
                    <a:pt x="524" y="9080"/>
                    <a:pt x="883" y="11238"/>
                  </a:cubicBezTo>
                  <a:lnTo>
                    <a:pt x="1047" y="11304"/>
                  </a:lnTo>
                  <a:cubicBezTo>
                    <a:pt x="1406" y="9734"/>
                    <a:pt x="2028" y="8197"/>
                    <a:pt x="2813" y="6791"/>
                  </a:cubicBezTo>
                  <a:cubicBezTo>
                    <a:pt x="3761" y="5255"/>
                    <a:pt x="5984" y="3195"/>
                    <a:pt x="6180" y="1363"/>
                  </a:cubicBezTo>
                  <a:cubicBezTo>
                    <a:pt x="6286" y="360"/>
                    <a:pt x="5794" y="1"/>
                    <a:pt x="51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46"/>
            <p:cNvSpPr/>
            <p:nvPr/>
          </p:nvSpPr>
          <p:spPr>
            <a:xfrm>
              <a:off x="714700" y="2687575"/>
              <a:ext cx="125750" cy="223475"/>
            </a:xfrm>
            <a:custGeom>
              <a:rect b="b" l="l" r="r" t="t"/>
              <a:pathLst>
                <a:path extrusionOk="0" h="8939" w="5030">
                  <a:moveTo>
                    <a:pt x="4035" y="1"/>
                  </a:moveTo>
                  <a:cubicBezTo>
                    <a:pt x="3860" y="1"/>
                    <a:pt x="3650" y="45"/>
                    <a:pt x="3401" y="142"/>
                  </a:cubicBezTo>
                  <a:cubicBezTo>
                    <a:pt x="2289" y="568"/>
                    <a:pt x="1341" y="2039"/>
                    <a:pt x="883" y="3118"/>
                  </a:cubicBezTo>
                  <a:cubicBezTo>
                    <a:pt x="262" y="4295"/>
                    <a:pt x="0" y="5668"/>
                    <a:pt x="164" y="7009"/>
                  </a:cubicBezTo>
                  <a:cubicBezTo>
                    <a:pt x="229" y="7630"/>
                    <a:pt x="523" y="8252"/>
                    <a:pt x="556" y="8873"/>
                  </a:cubicBezTo>
                  <a:lnTo>
                    <a:pt x="621" y="8938"/>
                  </a:lnTo>
                  <a:cubicBezTo>
                    <a:pt x="1079" y="6388"/>
                    <a:pt x="3335" y="4524"/>
                    <a:pt x="4447" y="2301"/>
                  </a:cubicBezTo>
                  <a:cubicBezTo>
                    <a:pt x="4892" y="1411"/>
                    <a:pt x="5029" y="1"/>
                    <a:pt x="40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46"/>
            <p:cNvSpPr/>
            <p:nvPr/>
          </p:nvSpPr>
          <p:spPr>
            <a:xfrm>
              <a:off x="397625" y="2807775"/>
              <a:ext cx="82475" cy="216900"/>
            </a:xfrm>
            <a:custGeom>
              <a:rect b="b" l="l" r="r" t="t"/>
              <a:pathLst>
                <a:path extrusionOk="0" h="8676" w="3299">
                  <a:moveTo>
                    <a:pt x="1213" y="1"/>
                  </a:moveTo>
                  <a:cubicBezTo>
                    <a:pt x="499" y="1"/>
                    <a:pt x="0" y="1203"/>
                    <a:pt x="94" y="2168"/>
                  </a:cubicBezTo>
                  <a:cubicBezTo>
                    <a:pt x="225" y="3967"/>
                    <a:pt x="1337" y="8021"/>
                    <a:pt x="3299" y="8675"/>
                  </a:cubicBezTo>
                  <a:lnTo>
                    <a:pt x="3233" y="8414"/>
                  </a:lnTo>
                  <a:cubicBezTo>
                    <a:pt x="2808" y="8021"/>
                    <a:pt x="2972" y="5798"/>
                    <a:pt x="2972" y="5013"/>
                  </a:cubicBezTo>
                  <a:cubicBezTo>
                    <a:pt x="2972" y="3574"/>
                    <a:pt x="3004" y="1841"/>
                    <a:pt x="2122" y="632"/>
                  </a:cubicBezTo>
                  <a:cubicBezTo>
                    <a:pt x="1801" y="183"/>
                    <a:pt x="1491" y="1"/>
                    <a:pt x="1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Google Shape;1717;p46"/>
            <p:cNvSpPr/>
            <p:nvPr/>
          </p:nvSpPr>
          <p:spPr>
            <a:xfrm>
              <a:off x="515050" y="2287250"/>
              <a:ext cx="113025" cy="1369925"/>
            </a:xfrm>
            <a:custGeom>
              <a:rect b="b" l="l" r="r" t="t"/>
              <a:pathLst>
                <a:path extrusionOk="0" h="54797" w="4521">
                  <a:moveTo>
                    <a:pt x="302" y="0"/>
                  </a:moveTo>
                  <a:cubicBezTo>
                    <a:pt x="153" y="0"/>
                    <a:pt x="1" y="119"/>
                    <a:pt x="40" y="297"/>
                  </a:cubicBezTo>
                  <a:lnTo>
                    <a:pt x="8" y="297"/>
                  </a:lnTo>
                  <a:cubicBezTo>
                    <a:pt x="1970" y="6967"/>
                    <a:pt x="2525" y="13899"/>
                    <a:pt x="2754" y="20831"/>
                  </a:cubicBezTo>
                  <a:cubicBezTo>
                    <a:pt x="2885" y="24363"/>
                    <a:pt x="2918" y="27927"/>
                    <a:pt x="3049" y="31491"/>
                  </a:cubicBezTo>
                  <a:cubicBezTo>
                    <a:pt x="3179" y="35088"/>
                    <a:pt x="3376" y="38684"/>
                    <a:pt x="3539" y="42314"/>
                  </a:cubicBezTo>
                  <a:cubicBezTo>
                    <a:pt x="3735" y="46401"/>
                    <a:pt x="3931" y="50488"/>
                    <a:pt x="4030" y="54576"/>
                  </a:cubicBezTo>
                  <a:cubicBezTo>
                    <a:pt x="4046" y="54723"/>
                    <a:pt x="4160" y="54796"/>
                    <a:pt x="4275" y="54796"/>
                  </a:cubicBezTo>
                  <a:cubicBezTo>
                    <a:pt x="4389" y="54796"/>
                    <a:pt x="4504" y="54723"/>
                    <a:pt x="4520" y="54576"/>
                  </a:cubicBezTo>
                  <a:cubicBezTo>
                    <a:pt x="4357" y="47251"/>
                    <a:pt x="3899" y="39992"/>
                    <a:pt x="3637" y="32701"/>
                  </a:cubicBezTo>
                  <a:cubicBezTo>
                    <a:pt x="3343" y="25671"/>
                    <a:pt x="3441" y="18608"/>
                    <a:pt x="2689" y="11578"/>
                  </a:cubicBezTo>
                  <a:cubicBezTo>
                    <a:pt x="2297" y="7719"/>
                    <a:pt x="1577" y="3894"/>
                    <a:pt x="531" y="166"/>
                  </a:cubicBezTo>
                  <a:cubicBezTo>
                    <a:pt x="492" y="50"/>
                    <a:pt x="398" y="0"/>
                    <a:pt x="3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8" name="Google Shape;1718;p46"/>
            <p:cNvSpPr/>
            <p:nvPr/>
          </p:nvSpPr>
          <p:spPr>
            <a:xfrm>
              <a:off x="633750" y="2527000"/>
              <a:ext cx="111650" cy="1131600"/>
            </a:xfrm>
            <a:custGeom>
              <a:rect b="b" l="l" r="r" t="t"/>
              <a:pathLst>
                <a:path extrusionOk="0" h="45264" w="4466">
                  <a:moveTo>
                    <a:pt x="4121" y="0"/>
                  </a:moveTo>
                  <a:cubicBezTo>
                    <a:pt x="4064" y="0"/>
                    <a:pt x="4006" y="27"/>
                    <a:pt x="3957" y="91"/>
                  </a:cubicBezTo>
                  <a:cubicBezTo>
                    <a:pt x="2388" y="2020"/>
                    <a:pt x="1342" y="4342"/>
                    <a:pt x="917" y="6794"/>
                  </a:cubicBezTo>
                  <a:cubicBezTo>
                    <a:pt x="818" y="7514"/>
                    <a:pt x="753" y="8233"/>
                    <a:pt x="720" y="8920"/>
                  </a:cubicBezTo>
                  <a:cubicBezTo>
                    <a:pt x="688" y="9737"/>
                    <a:pt x="622" y="10555"/>
                    <a:pt x="590" y="11372"/>
                  </a:cubicBezTo>
                  <a:cubicBezTo>
                    <a:pt x="491" y="12909"/>
                    <a:pt x="426" y="14478"/>
                    <a:pt x="361" y="16015"/>
                  </a:cubicBezTo>
                  <a:cubicBezTo>
                    <a:pt x="66" y="22195"/>
                    <a:pt x="1" y="28408"/>
                    <a:pt x="263" y="34588"/>
                  </a:cubicBezTo>
                  <a:cubicBezTo>
                    <a:pt x="426" y="38086"/>
                    <a:pt x="720" y="41552"/>
                    <a:pt x="1113" y="45018"/>
                  </a:cubicBezTo>
                  <a:cubicBezTo>
                    <a:pt x="1145" y="45182"/>
                    <a:pt x="1284" y="45264"/>
                    <a:pt x="1411" y="45264"/>
                  </a:cubicBezTo>
                  <a:cubicBezTo>
                    <a:pt x="1538" y="45264"/>
                    <a:pt x="1652" y="45182"/>
                    <a:pt x="1636" y="45018"/>
                  </a:cubicBezTo>
                  <a:cubicBezTo>
                    <a:pt x="164" y="32985"/>
                    <a:pt x="491" y="20822"/>
                    <a:pt x="1243" y="8724"/>
                  </a:cubicBezTo>
                  <a:cubicBezTo>
                    <a:pt x="1309" y="7252"/>
                    <a:pt x="1570" y="5781"/>
                    <a:pt x="2061" y="4375"/>
                  </a:cubicBezTo>
                  <a:cubicBezTo>
                    <a:pt x="2584" y="2936"/>
                    <a:pt x="3369" y="1628"/>
                    <a:pt x="4317" y="451"/>
                  </a:cubicBezTo>
                  <a:cubicBezTo>
                    <a:pt x="4465" y="254"/>
                    <a:pt x="4297" y="0"/>
                    <a:pt x="41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Google Shape;1719;p46"/>
            <p:cNvSpPr/>
            <p:nvPr/>
          </p:nvSpPr>
          <p:spPr>
            <a:xfrm>
              <a:off x="257550" y="2609250"/>
              <a:ext cx="319025" cy="1048225"/>
            </a:xfrm>
            <a:custGeom>
              <a:rect b="b" l="l" r="r" t="t"/>
              <a:pathLst>
                <a:path extrusionOk="0" h="41929" w="12761">
                  <a:moveTo>
                    <a:pt x="5187" y="0"/>
                  </a:moveTo>
                  <a:cubicBezTo>
                    <a:pt x="2639" y="0"/>
                    <a:pt x="585" y="2211"/>
                    <a:pt x="40" y="4649"/>
                  </a:cubicBezTo>
                  <a:cubicBezTo>
                    <a:pt x="0" y="4829"/>
                    <a:pt x="168" y="4960"/>
                    <a:pt x="320" y="4960"/>
                  </a:cubicBezTo>
                  <a:cubicBezTo>
                    <a:pt x="416" y="4960"/>
                    <a:pt x="506" y="4907"/>
                    <a:pt x="531" y="4780"/>
                  </a:cubicBezTo>
                  <a:cubicBezTo>
                    <a:pt x="1049" y="2592"/>
                    <a:pt x="2859" y="506"/>
                    <a:pt x="5181" y="506"/>
                  </a:cubicBezTo>
                  <a:cubicBezTo>
                    <a:pt x="5497" y="506"/>
                    <a:pt x="5822" y="545"/>
                    <a:pt x="6155" y="627"/>
                  </a:cubicBezTo>
                  <a:cubicBezTo>
                    <a:pt x="9000" y="1379"/>
                    <a:pt x="10471" y="4354"/>
                    <a:pt x="11027" y="6970"/>
                  </a:cubicBezTo>
                  <a:cubicBezTo>
                    <a:pt x="11387" y="8671"/>
                    <a:pt x="11289" y="10371"/>
                    <a:pt x="11289" y="12071"/>
                  </a:cubicBezTo>
                  <a:cubicBezTo>
                    <a:pt x="11289" y="13935"/>
                    <a:pt x="11289" y="15799"/>
                    <a:pt x="11321" y="17695"/>
                  </a:cubicBezTo>
                  <a:cubicBezTo>
                    <a:pt x="11321" y="21423"/>
                    <a:pt x="11387" y="25183"/>
                    <a:pt x="11518" y="28943"/>
                  </a:cubicBezTo>
                  <a:cubicBezTo>
                    <a:pt x="11648" y="33194"/>
                    <a:pt x="11877" y="37445"/>
                    <a:pt x="12237" y="41696"/>
                  </a:cubicBezTo>
                  <a:cubicBezTo>
                    <a:pt x="12254" y="41847"/>
                    <a:pt x="12391" y="41929"/>
                    <a:pt x="12521" y="41929"/>
                  </a:cubicBezTo>
                  <a:cubicBezTo>
                    <a:pt x="12644" y="41929"/>
                    <a:pt x="12760" y="41855"/>
                    <a:pt x="12760" y="41696"/>
                  </a:cubicBezTo>
                  <a:lnTo>
                    <a:pt x="12727" y="41696"/>
                  </a:lnTo>
                  <a:cubicBezTo>
                    <a:pt x="12041" y="33587"/>
                    <a:pt x="11845" y="25477"/>
                    <a:pt x="11812" y="17401"/>
                  </a:cubicBezTo>
                  <a:lnTo>
                    <a:pt x="11812" y="11385"/>
                  </a:lnTo>
                  <a:cubicBezTo>
                    <a:pt x="11812" y="10404"/>
                    <a:pt x="11877" y="9390"/>
                    <a:pt x="11812" y="8409"/>
                  </a:cubicBezTo>
                  <a:cubicBezTo>
                    <a:pt x="11714" y="7690"/>
                    <a:pt x="11583" y="6970"/>
                    <a:pt x="11387" y="6284"/>
                  </a:cubicBezTo>
                  <a:cubicBezTo>
                    <a:pt x="10733" y="3668"/>
                    <a:pt x="9065" y="856"/>
                    <a:pt x="6286" y="136"/>
                  </a:cubicBezTo>
                  <a:cubicBezTo>
                    <a:pt x="5912" y="44"/>
                    <a:pt x="5544" y="0"/>
                    <a:pt x="5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46"/>
            <p:cNvSpPr/>
            <p:nvPr/>
          </p:nvSpPr>
          <p:spPr>
            <a:xfrm>
              <a:off x="568000" y="2281200"/>
              <a:ext cx="198725" cy="301175"/>
            </a:xfrm>
            <a:custGeom>
              <a:rect b="b" l="l" r="r" t="t"/>
              <a:pathLst>
                <a:path extrusionOk="0" h="12047" w="7949">
                  <a:moveTo>
                    <a:pt x="7602" y="0"/>
                  </a:moveTo>
                  <a:cubicBezTo>
                    <a:pt x="7560" y="0"/>
                    <a:pt x="7515" y="15"/>
                    <a:pt x="7470" y="48"/>
                  </a:cubicBezTo>
                  <a:cubicBezTo>
                    <a:pt x="3481" y="2599"/>
                    <a:pt x="2304" y="7732"/>
                    <a:pt x="113" y="11656"/>
                  </a:cubicBezTo>
                  <a:cubicBezTo>
                    <a:pt x="0" y="11859"/>
                    <a:pt x="183" y="12047"/>
                    <a:pt x="361" y="12047"/>
                  </a:cubicBezTo>
                  <a:cubicBezTo>
                    <a:pt x="441" y="12047"/>
                    <a:pt x="520" y="12009"/>
                    <a:pt x="571" y="11918"/>
                  </a:cubicBezTo>
                  <a:cubicBezTo>
                    <a:pt x="1650" y="9956"/>
                    <a:pt x="2467" y="7831"/>
                    <a:pt x="3514" y="5803"/>
                  </a:cubicBezTo>
                  <a:cubicBezTo>
                    <a:pt x="4527" y="3743"/>
                    <a:pt x="5770" y="1716"/>
                    <a:pt x="7732" y="474"/>
                  </a:cubicBezTo>
                  <a:cubicBezTo>
                    <a:pt x="7949" y="338"/>
                    <a:pt x="7806" y="0"/>
                    <a:pt x="76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46"/>
            <p:cNvSpPr/>
            <p:nvPr/>
          </p:nvSpPr>
          <p:spPr>
            <a:xfrm>
              <a:off x="296625" y="2440775"/>
              <a:ext cx="293300" cy="261525"/>
            </a:xfrm>
            <a:custGeom>
              <a:rect b="b" l="l" r="r" t="t"/>
              <a:pathLst>
                <a:path extrusionOk="0" h="10461" w="11732">
                  <a:moveTo>
                    <a:pt x="2074" y="1"/>
                  </a:moveTo>
                  <a:cubicBezTo>
                    <a:pt x="1478" y="1"/>
                    <a:pt x="881" y="91"/>
                    <a:pt x="309" y="270"/>
                  </a:cubicBezTo>
                  <a:cubicBezTo>
                    <a:pt x="1" y="363"/>
                    <a:pt x="99" y="832"/>
                    <a:pt x="411" y="832"/>
                  </a:cubicBezTo>
                  <a:cubicBezTo>
                    <a:pt x="431" y="832"/>
                    <a:pt x="451" y="830"/>
                    <a:pt x="472" y="826"/>
                  </a:cubicBezTo>
                  <a:cubicBezTo>
                    <a:pt x="1041" y="653"/>
                    <a:pt x="1585" y="574"/>
                    <a:pt x="2106" y="574"/>
                  </a:cubicBezTo>
                  <a:cubicBezTo>
                    <a:pt x="5716" y="574"/>
                    <a:pt x="8191" y="4398"/>
                    <a:pt x="9791" y="7399"/>
                  </a:cubicBezTo>
                  <a:cubicBezTo>
                    <a:pt x="10282" y="8347"/>
                    <a:pt x="10739" y="9328"/>
                    <a:pt x="11197" y="10309"/>
                  </a:cubicBezTo>
                  <a:cubicBezTo>
                    <a:pt x="11240" y="10416"/>
                    <a:pt x="11318" y="10460"/>
                    <a:pt x="11398" y="10460"/>
                  </a:cubicBezTo>
                  <a:cubicBezTo>
                    <a:pt x="11562" y="10460"/>
                    <a:pt x="11732" y="10277"/>
                    <a:pt x="11622" y="10080"/>
                  </a:cubicBezTo>
                  <a:lnTo>
                    <a:pt x="11655" y="10047"/>
                  </a:lnTo>
                  <a:cubicBezTo>
                    <a:pt x="10772" y="8085"/>
                    <a:pt x="9758" y="6189"/>
                    <a:pt x="8581" y="4358"/>
                  </a:cubicBezTo>
                  <a:cubicBezTo>
                    <a:pt x="7404" y="2657"/>
                    <a:pt x="5867" y="957"/>
                    <a:pt x="3840" y="270"/>
                  </a:cubicBezTo>
                  <a:cubicBezTo>
                    <a:pt x="3268" y="91"/>
                    <a:pt x="2671" y="1"/>
                    <a:pt x="2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46"/>
            <p:cNvSpPr/>
            <p:nvPr/>
          </p:nvSpPr>
          <p:spPr>
            <a:xfrm>
              <a:off x="638950" y="2726025"/>
              <a:ext cx="156900" cy="380775"/>
            </a:xfrm>
            <a:custGeom>
              <a:rect b="b" l="l" r="r" t="t"/>
              <a:pathLst>
                <a:path extrusionOk="0" h="15231" w="6276">
                  <a:moveTo>
                    <a:pt x="5907" y="0"/>
                  </a:moveTo>
                  <a:cubicBezTo>
                    <a:pt x="5832" y="0"/>
                    <a:pt x="5759" y="32"/>
                    <a:pt x="5711" y="109"/>
                  </a:cubicBezTo>
                  <a:cubicBezTo>
                    <a:pt x="4109" y="2267"/>
                    <a:pt x="3815" y="5013"/>
                    <a:pt x="3422" y="7596"/>
                  </a:cubicBezTo>
                  <a:cubicBezTo>
                    <a:pt x="3030" y="10245"/>
                    <a:pt x="2474" y="12992"/>
                    <a:pt x="218" y="14725"/>
                  </a:cubicBezTo>
                  <a:cubicBezTo>
                    <a:pt x="1" y="14887"/>
                    <a:pt x="144" y="15230"/>
                    <a:pt x="349" y="15230"/>
                  </a:cubicBezTo>
                  <a:cubicBezTo>
                    <a:pt x="391" y="15230"/>
                    <a:pt x="435" y="15216"/>
                    <a:pt x="480" y="15182"/>
                  </a:cubicBezTo>
                  <a:cubicBezTo>
                    <a:pt x="5188" y="11553"/>
                    <a:pt x="2867" y="4784"/>
                    <a:pt x="6136" y="370"/>
                  </a:cubicBezTo>
                  <a:cubicBezTo>
                    <a:pt x="6275" y="185"/>
                    <a:pt x="6087" y="0"/>
                    <a:pt x="59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46"/>
            <p:cNvSpPr/>
            <p:nvPr/>
          </p:nvSpPr>
          <p:spPr>
            <a:xfrm>
              <a:off x="421875" y="2862950"/>
              <a:ext cx="132475" cy="235075"/>
            </a:xfrm>
            <a:custGeom>
              <a:rect b="b" l="l" r="r" t="t"/>
              <a:pathLst>
                <a:path extrusionOk="0" h="9403" w="5299">
                  <a:moveTo>
                    <a:pt x="315" y="1"/>
                  </a:moveTo>
                  <a:cubicBezTo>
                    <a:pt x="159" y="1"/>
                    <a:pt x="1" y="126"/>
                    <a:pt x="40" y="321"/>
                  </a:cubicBezTo>
                  <a:lnTo>
                    <a:pt x="73" y="354"/>
                  </a:lnTo>
                  <a:cubicBezTo>
                    <a:pt x="465" y="2087"/>
                    <a:pt x="1021" y="3787"/>
                    <a:pt x="1707" y="5455"/>
                  </a:cubicBezTo>
                  <a:cubicBezTo>
                    <a:pt x="2361" y="6926"/>
                    <a:pt x="3277" y="8659"/>
                    <a:pt x="4781" y="9378"/>
                  </a:cubicBezTo>
                  <a:cubicBezTo>
                    <a:pt x="4819" y="9395"/>
                    <a:pt x="4857" y="9403"/>
                    <a:pt x="4893" y="9403"/>
                  </a:cubicBezTo>
                  <a:cubicBezTo>
                    <a:pt x="5134" y="9403"/>
                    <a:pt x="5299" y="9063"/>
                    <a:pt x="5043" y="8921"/>
                  </a:cubicBezTo>
                  <a:cubicBezTo>
                    <a:pt x="3571" y="8234"/>
                    <a:pt x="2721" y="6534"/>
                    <a:pt x="2100" y="5095"/>
                  </a:cubicBezTo>
                  <a:cubicBezTo>
                    <a:pt x="1446" y="3493"/>
                    <a:pt x="923" y="1858"/>
                    <a:pt x="563" y="190"/>
                  </a:cubicBezTo>
                  <a:cubicBezTo>
                    <a:pt x="523" y="58"/>
                    <a:pt x="420" y="1"/>
                    <a:pt x="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4" name="Google Shape;1724;p46"/>
            <p:cNvSpPr/>
            <p:nvPr/>
          </p:nvSpPr>
          <p:spPr>
            <a:xfrm>
              <a:off x="217925" y="1971400"/>
              <a:ext cx="488200" cy="407325"/>
            </a:xfrm>
            <a:custGeom>
              <a:rect b="b" l="l" r="r" t="t"/>
              <a:pathLst>
                <a:path extrusionOk="0" h="16293" w="19528">
                  <a:moveTo>
                    <a:pt x="12098" y="1"/>
                  </a:moveTo>
                  <a:cubicBezTo>
                    <a:pt x="11500" y="1"/>
                    <a:pt x="10589" y="879"/>
                    <a:pt x="10062" y="2696"/>
                  </a:cubicBezTo>
                  <a:cubicBezTo>
                    <a:pt x="9637" y="4201"/>
                    <a:pt x="9931" y="6816"/>
                    <a:pt x="9833" y="8320"/>
                  </a:cubicBezTo>
                  <a:cubicBezTo>
                    <a:pt x="8732" y="7828"/>
                    <a:pt x="6940" y="2644"/>
                    <a:pt x="5386" y="2644"/>
                  </a:cubicBezTo>
                  <a:cubicBezTo>
                    <a:pt x="5185" y="2644"/>
                    <a:pt x="4988" y="2731"/>
                    <a:pt x="4797" y="2925"/>
                  </a:cubicBezTo>
                  <a:cubicBezTo>
                    <a:pt x="2803" y="5018"/>
                    <a:pt x="8590" y="9040"/>
                    <a:pt x="9637" y="10021"/>
                  </a:cubicBezTo>
                  <a:cubicBezTo>
                    <a:pt x="9090" y="9813"/>
                    <a:pt x="7346" y="9599"/>
                    <a:pt x="5551" y="9599"/>
                  </a:cubicBezTo>
                  <a:cubicBezTo>
                    <a:pt x="2835" y="9599"/>
                    <a:pt x="0" y="10087"/>
                    <a:pt x="1004" y="11819"/>
                  </a:cubicBezTo>
                  <a:cubicBezTo>
                    <a:pt x="1261" y="12255"/>
                    <a:pt x="1812" y="12404"/>
                    <a:pt x="2468" y="12404"/>
                  </a:cubicBezTo>
                  <a:cubicBezTo>
                    <a:pt x="3732" y="12404"/>
                    <a:pt x="5384" y="11850"/>
                    <a:pt x="6072" y="11721"/>
                  </a:cubicBezTo>
                  <a:cubicBezTo>
                    <a:pt x="6720" y="11620"/>
                    <a:pt x="7367" y="11545"/>
                    <a:pt x="8014" y="11545"/>
                  </a:cubicBezTo>
                  <a:cubicBezTo>
                    <a:pt x="8838" y="11545"/>
                    <a:pt x="9662" y="11667"/>
                    <a:pt x="10487" y="12015"/>
                  </a:cubicBezTo>
                  <a:cubicBezTo>
                    <a:pt x="8884" y="12015"/>
                    <a:pt x="7315" y="12342"/>
                    <a:pt x="5844" y="12964"/>
                  </a:cubicBezTo>
                  <a:cubicBezTo>
                    <a:pt x="4895" y="13389"/>
                    <a:pt x="1822" y="14958"/>
                    <a:pt x="4176" y="16233"/>
                  </a:cubicBezTo>
                  <a:cubicBezTo>
                    <a:pt x="4246" y="16273"/>
                    <a:pt x="4328" y="16292"/>
                    <a:pt x="4421" y="16292"/>
                  </a:cubicBezTo>
                  <a:cubicBezTo>
                    <a:pt x="5612" y="16292"/>
                    <a:pt x="8581" y="13229"/>
                    <a:pt x="10957" y="13229"/>
                  </a:cubicBezTo>
                  <a:cubicBezTo>
                    <a:pt x="11417" y="13229"/>
                    <a:pt x="11854" y="13344"/>
                    <a:pt x="12252" y="13618"/>
                  </a:cubicBezTo>
                  <a:lnTo>
                    <a:pt x="12252" y="13585"/>
                  </a:lnTo>
                  <a:cubicBezTo>
                    <a:pt x="12776" y="10838"/>
                    <a:pt x="17092" y="11688"/>
                    <a:pt x="18563" y="9988"/>
                  </a:cubicBezTo>
                  <a:cubicBezTo>
                    <a:pt x="19528" y="8745"/>
                    <a:pt x="18778" y="8316"/>
                    <a:pt x="17787" y="8316"/>
                  </a:cubicBezTo>
                  <a:cubicBezTo>
                    <a:pt x="17267" y="8316"/>
                    <a:pt x="16681" y="8435"/>
                    <a:pt x="16242" y="8615"/>
                  </a:cubicBezTo>
                  <a:cubicBezTo>
                    <a:pt x="14868" y="9040"/>
                    <a:pt x="13724" y="10740"/>
                    <a:pt x="12481" y="10740"/>
                  </a:cubicBezTo>
                  <a:cubicBezTo>
                    <a:pt x="12874" y="8746"/>
                    <a:pt x="18563" y="5574"/>
                    <a:pt x="17713" y="3547"/>
                  </a:cubicBezTo>
                  <a:cubicBezTo>
                    <a:pt x="17561" y="3207"/>
                    <a:pt x="17317" y="3069"/>
                    <a:pt x="17023" y="3069"/>
                  </a:cubicBezTo>
                  <a:cubicBezTo>
                    <a:pt x="15929" y="3069"/>
                    <a:pt x="14136" y="4981"/>
                    <a:pt x="13724" y="5574"/>
                  </a:cubicBezTo>
                  <a:cubicBezTo>
                    <a:pt x="12776" y="6718"/>
                    <a:pt x="12481" y="8092"/>
                    <a:pt x="11729" y="9465"/>
                  </a:cubicBezTo>
                  <a:cubicBezTo>
                    <a:pt x="11010" y="6947"/>
                    <a:pt x="12024" y="3808"/>
                    <a:pt x="12579" y="1650"/>
                  </a:cubicBezTo>
                  <a:cubicBezTo>
                    <a:pt x="12855" y="561"/>
                    <a:pt x="12577" y="1"/>
                    <a:pt x="120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46"/>
            <p:cNvSpPr/>
            <p:nvPr/>
          </p:nvSpPr>
          <p:spPr>
            <a:xfrm>
              <a:off x="413050" y="2207200"/>
              <a:ext cx="184775" cy="123750"/>
            </a:xfrm>
            <a:custGeom>
              <a:rect b="b" l="l" r="r" t="t"/>
              <a:pathLst>
                <a:path extrusionOk="0" h="4950" w="7391">
                  <a:moveTo>
                    <a:pt x="4317" y="0"/>
                  </a:moveTo>
                  <a:cubicBezTo>
                    <a:pt x="3510" y="0"/>
                    <a:pt x="3563" y="1370"/>
                    <a:pt x="3753" y="2538"/>
                  </a:cubicBezTo>
                  <a:lnTo>
                    <a:pt x="3753" y="2538"/>
                  </a:lnTo>
                  <a:cubicBezTo>
                    <a:pt x="3313" y="1798"/>
                    <a:pt x="2760" y="1062"/>
                    <a:pt x="2246" y="1062"/>
                  </a:cubicBezTo>
                  <a:cubicBezTo>
                    <a:pt x="2150" y="1062"/>
                    <a:pt x="2055" y="1088"/>
                    <a:pt x="1962" y="1145"/>
                  </a:cubicBezTo>
                  <a:cubicBezTo>
                    <a:pt x="883" y="1799"/>
                    <a:pt x="2322" y="2812"/>
                    <a:pt x="3238" y="3466"/>
                  </a:cubicBezTo>
                  <a:cubicBezTo>
                    <a:pt x="2970" y="3466"/>
                    <a:pt x="2692" y="3458"/>
                    <a:pt x="2416" y="3458"/>
                  </a:cubicBezTo>
                  <a:cubicBezTo>
                    <a:pt x="1475" y="3458"/>
                    <a:pt x="546" y="3555"/>
                    <a:pt x="66" y="4414"/>
                  </a:cubicBezTo>
                  <a:cubicBezTo>
                    <a:pt x="0" y="4545"/>
                    <a:pt x="33" y="4676"/>
                    <a:pt x="164" y="4774"/>
                  </a:cubicBezTo>
                  <a:cubicBezTo>
                    <a:pt x="443" y="4901"/>
                    <a:pt x="741" y="4949"/>
                    <a:pt x="1029" y="4949"/>
                  </a:cubicBezTo>
                  <a:cubicBezTo>
                    <a:pt x="1112" y="4949"/>
                    <a:pt x="1195" y="4945"/>
                    <a:pt x="1276" y="4938"/>
                  </a:cubicBezTo>
                  <a:lnTo>
                    <a:pt x="1603" y="4938"/>
                  </a:lnTo>
                  <a:cubicBezTo>
                    <a:pt x="1668" y="4905"/>
                    <a:pt x="1766" y="4872"/>
                    <a:pt x="1832" y="4872"/>
                  </a:cubicBezTo>
                  <a:cubicBezTo>
                    <a:pt x="2257" y="4807"/>
                    <a:pt x="2616" y="4709"/>
                    <a:pt x="3009" y="4643"/>
                  </a:cubicBezTo>
                  <a:cubicBezTo>
                    <a:pt x="3368" y="4513"/>
                    <a:pt x="3761" y="4414"/>
                    <a:pt x="4120" y="4349"/>
                  </a:cubicBezTo>
                  <a:lnTo>
                    <a:pt x="4644" y="4186"/>
                  </a:lnTo>
                  <a:cubicBezTo>
                    <a:pt x="5428" y="3989"/>
                    <a:pt x="7390" y="3041"/>
                    <a:pt x="7161" y="2289"/>
                  </a:cubicBezTo>
                  <a:cubicBezTo>
                    <a:pt x="7017" y="1855"/>
                    <a:pt x="6748" y="1723"/>
                    <a:pt x="6394" y="1723"/>
                  </a:cubicBezTo>
                  <a:cubicBezTo>
                    <a:pt x="6267" y="1723"/>
                    <a:pt x="6130" y="1740"/>
                    <a:pt x="5984" y="1766"/>
                  </a:cubicBezTo>
                  <a:cubicBezTo>
                    <a:pt x="5592" y="1831"/>
                    <a:pt x="5265" y="2027"/>
                    <a:pt x="5003" y="2322"/>
                  </a:cubicBezTo>
                  <a:cubicBezTo>
                    <a:pt x="5134" y="1210"/>
                    <a:pt x="5167" y="0"/>
                    <a:pt x="43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6" name="Google Shape;1726;p46"/>
            <p:cNvSpPr/>
            <p:nvPr/>
          </p:nvSpPr>
          <p:spPr>
            <a:xfrm>
              <a:off x="341925" y="2060050"/>
              <a:ext cx="40900" cy="61750"/>
            </a:xfrm>
            <a:custGeom>
              <a:rect b="b" l="l" r="r" t="t"/>
              <a:pathLst>
                <a:path extrusionOk="0" h="2470" w="1636">
                  <a:moveTo>
                    <a:pt x="328" y="1"/>
                  </a:moveTo>
                  <a:cubicBezTo>
                    <a:pt x="164" y="1"/>
                    <a:pt x="66" y="131"/>
                    <a:pt x="66" y="262"/>
                  </a:cubicBezTo>
                  <a:cubicBezTo>
                    <a:pt x="1" y="1080"/>
                    <a:pt x="589" y="1864"/>
                    <a:pt x="1178" y="2420"/>
                  </a:cubicBezTo>
                  <a:cubicBezTo>
                    <a:pt x="1227" y="2453"/>
                    <a:pt x="1292" y="2469"/>
                    <a:pt x="1358" y="2469"/>
                  </a:cubicBezTo>
                  <a:cubicBezTo>
                    <a:pt x="1423" y="2469"/>
                    <a:pt x="1488" y="2453"/>
                    <a:pt x="1537" y="2420"/>
                  </a:cubicBezTo>
                  <a:cubicBezTo>
                    <a:pt x="1636" y="2322"/>
                    <a:pt x="1636" y="2159"/>
                    <a:pt x="1537" y="2061"/>
                  </a:cubicBezTo>
                  <a:cubicBezTo>
                    <a:pt x="1047" y="1603"/>
                    <a:pt x="524" y="949"/>
                    <a:pt x="557" y="262"/>
                  </a:cubicBezTo>
                  <a:cubicBezTo>
                    <a:pt x="557" y="131"/>
                    <a:pt x="458" y="1"/>
                    <a:pt x="3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7" name="Google Shape;1727;p46"/>
            <p:cNvSpPr/>
            <p:nvPr/>
          </p:nvSpPr>
          <p:spPr>
            <a:xfrm>
              <a:off x="263175" y="2253575"/>
              <a:ext cx="67325" cy="19000"/>
            </a:xfrm>
            <a:custGeom>
              <a:rect b="b" l="l" r="r" t="t"/>
              <a:pathLst>
                <a:path extrusionOk="0" h="760" w="2693">
                  <a:moveTo>
                    <a:pt x="2403" y="1"/>
                  </a:moveTo>
                  <a:cubicBezTo>
                    <a:pt x="2379" y="1"/>
                    <a:pt x="2356" y="3"/>
                    <a:pt x="2333" y="9"/>
                  </a:cubicBezTo>
                  <a:cubicBezTo>
                    <a:pt x="1885" y="103"/>
                    <a:pt x="1420" y="249"/>
                    <a:pt x="962" y="249"/>
                  </a:cubicBezTo>
                  <a:cubicBezTo>
                    <a:pt x="785" y="249"/>
                    <a:pt x="610" y="227"/>
                    <a:pt x="437" y="172"/>
                  </a:cubicBezTo>
                  <a:cubicBezTo>
                    <a:pt x="415" y="168"/>
                    <a:pt x="394" y="166"/>
                    <a:pt x="374" y="166"/>
                  </a:cubicBezTo>
                  <a:cubicBezTo>
                    <a:pt x="94" y="166"/>
                    <a:pt x="1" y="571"/>
                    <a:pt x="306" y="663"/>
                  </a:cubicBezTo>
                  <a:cubicBezTo>
                    <a:pt x="523" y="732"/>
                    <a:pt x="744" y="759"/>
                    <a:pt x="965" y="759"/>
                  </a:cubicBezTo>
                  <a:cubicBezTo>
                    <a:pt x="1477" y="759"/>
                    <a:pt x="1995" y="614"/>
                    <a:pt x="2497" y="499"/>
                  </a:cubicBezTo>
                  <a:cubicBezTo>
                    <a:pt x="2628" y="467"/>
                    <a:pt x="2693" y="336"/>
                    <a:pt x="2660" y="172"/>
                  </a:cubicBezTo>
                  <a:cubicBezTo>
                    <a:pt x="2633" y="64"/>
                    <a:pt x="2516" y="1"/>
                    <a:pt x="24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46"/>
            <p:cNvSpPr/>
            <p:nvPr/>
          </p:nvSpPr>
          <p:spPr>
            <a:xfrm>
              <a:off x="332925" y="2311500"/>
              <a:ext cx="60600" cy="42050"/>
            </a:xfrm>
            <a:custGeom>
              <a:rect b="b" l="l" r="r" t="t"/>
              <a:pathLst>
                <a:path extrusionOk="0" h="1682" w="2424">
                  <a:moveTo>
                    <a:pt x="2079" y="1"/>
                  </a:moveTo>
                  <a:cubicBezTo>
                    <a:pt x="2053" y="1"/>
                    <a:pt x="2025" y="5"/>
                    <a:pt x="1996" y="14"/>
                  </a:cubicBezTo>
                  <a:cubicBezTo>
                    <a:pt x="1603" y="112"/>
                    <a:pt x="1244" y="242"/>
                    <a:pt x="884" y="439"/>
                  </a:cubicBezTo>
                  <a:cubicBezTo>
                    <a:pt x="524" y="635"/>
                    <a:pt x="263" y="929"/>
                    <a:pt x="66" y="1289"/>
                  </a:cubicBezTo>
                  <a:cubicBezTo>
                    <a:pt x="1" y="1420"/>
                    <a:pt x="34" y="1583"/>
                    <a:pt x="164" y="1648"/>
                  </a:cubicBezTo>
                  <a:cubicBezTo>
                    <a:pt x="208" y="1670"/>
                    <a:pt x="252" y="1681"/>
                    <a:pt x="294" y="1681"/>
                  </a:cubicBezTo>
                  <a:cubicBezTo>
                    <a:pt x="379" y="1681"/>
                    <a:pt x="459" y="1638"/>
                    <a:pt x="524" y="1550"/>
                  </a:cubicBezTo>
                  <a:lnTo>
                    <a:pt x="524" y="1485"/>
                  </a:lnTo>
                  <a:cubicBezTo>
                    <a:pt x="557" y="1387"/>
                    <a:pt x="622" y="1321"/>
                    <a:pt x="688" y="1223"/>
                  </a:cubicBezTo>
                  <a:lnTo>
                    <a:pt x="720" y="1191"/>
                  </a:lnTo>
                  <a:lnTo>
                    <a:pt x="786" y="1093"/>
                  </a:lnTo>
                  <a:lnTo>
                    <a:pt x="884" y="995"/>
                  </a:lnTo>
                  <a:lnTo>
                    <a:pt x="949" y="962"/>
                  </a:lnTo>
                  <a:lnTo>
                    <a:pt x="982" y="962"/>
                  </a:lnTo>
                  <a:cubicBezTo>
                    <a:pt x="1047" y="929"/>
                    <a:pt x="1113" y="864"/>
                    <a:pt x="1178" y="831"/>
                  </a:cubicBezTo>
                  <a:cubicBezTo>
                    <a:pt x="1244" y="798"/>
                    <a:pt x="1342" y="766"/>
                    <a:pt x="1407" y="733"/>
                  </a:cubicBezTo>
                  <a:lnTo>
                    <a:pt x="1472" y="733"/>
                  </a:lnTo>
                  <a:lnTo>
                    <a:pt x="1603" y="668"/>
                  </a:lnTo>
                  <a:cubicBezTo>
                    <a:pt x="1767" y="602"/>
                    <a:pt x="1963" y="569"/>
                    <a:pt x="2126" y="504"/>
                  </a:cubicBezTo>
                  <a:cubicBezTo>
                    <a:pt x="2424" y="415"/>
                    <a:pt x="2342" y="1"/>
                    <a:pt x="20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46"/>
            <p:cNvSpPr/>
            <p:nvPr/>
          </p:nvSpPr>
          <p:spPr>
            <a:xfrm>
              <a:off x="480075" y="1999350"/>
              <a:ext cx="36825" cy="71350"/>
            </a:xfrm>
            <a:custGeom>
              <a:rect b="b" l="l" r="r" t="t"/>
              <a:pathLst>
                <a:path extrusionOk="0" h="2854" w="1473">
                  <a:moveTo>
                    <a:pt x="1182" y="1"/>
                  </a:moveTo>
                  <a:cubicBezTo>
                    <a:pt x="1121" y="1"/>
                    <a:pt x="1063" y="25"/>
                    <a:pt x="1014" y="74"/>
                  </a:cubicBezTo>
                  <a:cubicBezTo>
                    <a:pt x="655" y="401"/>
                    <a:pt x="426" y="794"/>
                    <a:pt x="295" y="1251"/>
                  </a:cubicBezTo>
                  <a:cubicBezTo>
                    <a:pt x="131" y="1677"/>
                    <a:pt x="33" y="2134"/>
                    <a:pt x="1" y="2592"/>
                  </a:cubicBezTo>
                  <a:cubicBezTo>
                    <a:pt x="1" y="2723"/>
                    <a:pt x="99" y="2821"/>
                    <a:pt x="230" y="2854"/>
                  </a:cubicBezTo>
                  <a:cubicBezTo>
                    <a:pt x="393" y="2821"/>
                    <a:pt x="491" y="2723"/>
                    <a:pt x="491" y="2592"/>
                  </a:cubicBezTo>
                  <a:cubicBezTo>
                    <a:pt x="524" y="2396"/>
                    <a:pt x="557" y="2232"/>
                    <a:pt x="589" y="2069"/>
                  </a:cubicBezTo>
                  <a:cubicBezTo>
                    <a:pt x="622" y="1840"/>
                    <a:pt x="687" y="1644"/>
                    <a:pt x="753" y="1415"/>
                  </a:cubicBezTo>
                  <a:cubicBezTo>
                    <a:pt x="884" y="1055"/>
                    <a:pt x="1080" y="728"/>
                    <a:pt x="1374" y="434"/>
                  </a:cubicBezTo>
                  <a:cubicBezTo>
                    <a:pt x="1472" y="336"/>
                    <a:pt x="1472" y="172"/>
                    <a:pt x="1374" y="74"/>
                  </a:cubicBezTo>
                  <a:cubicBezTo>
                    <a:pt x="1309" y="25"/>
                    <a:pt x="1243" y="1"/>
                    <a:pt x="11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46"/>
            <p:cNvSpPr/>
            <p:nvPr/>
          </p:nvSpPr>
          <p:spPr>
            <a:xfrm>
              <a:off x="581450" y="2085150"/>
              <a:ext cx="35800" cy="35425"/>
            </a:xfrm>
            <a:custGeom>
              <a:rect b="b" l="l" r="r" t="t"/>
              <a:pathLst>
                <a:path extrusionOk="0" h="1417" w="1432">
                  <a:moveTo>
                    <a:pt x="1146" y="1"/>
                  </a:moveTo>
                  <a:cubicBezTo>
                    <a:pt x="1103" y="1"/>
                    <a:pt x="1058" y="14"/>
                    <a:pt x="1014" y="43"/>
                  </a:cubicBezTo>
                  <a:cubicBezTo>
                    <a:pt x="818" y="174"/>
                    <a:pt x="654" y="304"/>
                    <a:pt x="491" y="501"/>
                  </a:cubicBezTo>
                  <a:cubicBezTo>
                    <a:pt x="327" y="631"/>
                    <a:pt x="196" y="828"/>
                    <a:pt x="66" y="1024"/>
                  </a:cubicBezTo>
                  <a:cubicBezTo>
                    <a:pt x="0" y="1155"/>
                    <a:pt x="33" y="1285"/>
                    <a:pt x="164" y="1384"/>
                  </a:cubicBezTo>
                  <a:cubicBezTo>
                    <a:pt x="207" y="1405"/>
                    <a:pt x="251" y="1416"/>
                    <a:pt x="293" y="1416"/>
                  </a:cubicBezTo>
                  <a:cubicBezTo>
                    <a:pt x="378" y="1416"/>
                    <a:pt x="458" y="1373"/>
                    <a:pt x="523" y="1285"/>
                  </a:cubicBezTo>
                  <a:cubicBezTo>
                    <a:pt x="556" y="1220"/>
                    <a:pt x="622" y="1122"/>
                    <a:pt x="687" y="1057"/>
                  </a:cubicBezTo>
                  <a:lnTo>
                    <a:pt x="687" y="1024"/>
                  </a:lnTo>
                  <a:cubicBezTo>
                    <a:pt x="694" y="1017"/>
                    <a:pt x="695" y="1014"/>
                    <a:pt x="693" y="1014"/>
                  </a:cubicBezTo>
                  <a:cubicBezTo>
                    <a:pt x="693" y="1014"/>
                    <a:pt x="692" y="1014"/>
                    <a:pt x="692" y="1015"/>
                  </a:cubicBezTo>
                  <a:lnTo>
                    <a:pt x="692" y="1015"/>
                  </a:lnTo>
                  <a:lnTo>
                    <a:pt x="720" y="958"/>
                  </a:lnTo>
                  <a:lnTo>
                    <a:pt x="818" y="860"/>
                  </a:lnTo>
                  <a:cubicBezTo>
                    <a:pt x="883" y="795"/>
                    <a:pt x="949" y="730"/>
                    <a:pt x="1014" y="664"/>
                  </a:cubicBezTo>
                  <a:lnTo>
                    <a:pt x="1145" y="566"/>
                  </a:lnTo>
                  <a:lnTo>
                    <a:pt x="1177" y="566"/>
                  </a:lnTo>
                  <a:lnTo>
                    <a:pt x="1243" y="501"/>
                  </a:lnTo>
                  <a:cubicBezTo>
                    <a:pt x="1308" y="468"/>
                    <a:pt x="1374" y="403"/>
                    <a:pt x="1406" y="337"/>
                  </a:cubicBezTo>
                  <a:cubicBezTo>
                    <a:pt x="1432" y="159"/>
                    <a:pt x="1299" y="1"/>
                    <a:pt x="11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46"/>
            <p:cNvSpPr/>
            <p:nvPr/>
          </p:nvSpPr>
          <p:spPr>
            <a:xfrm>
              <a:off x="623125" y="2193500"/>
              <a:ext cx="44250" cy="19275"/>
            </a:xfrm>
            <a:custGeom>
              <a:rect b="b" l="l" r="r" t="t"/>
              <a:pathLst>
                <a:path extrusionOk="0" h="771" w="1770">
                  <a:moveTo>
                    <a:pt x="1058" y="0"/>
                  </a:moveTo>
                  <a:cubicBezTo>
                    <a:pt x="733" y="0"/>
                    <a:pt x="417" y="103"/>
                    <a:pt x="164" y="287"/>
                  </a:cubicBezTo>
                  <a:cubicBezTo>
                    <a:pt x="34" y="352"/>
                    <a:pt x="1" y="516"/>
                    <a:pt x="66" y="646"/>
                  </a:cubicBezTo>
                  <a:cubicBezTo>
                    <a:pt x="113" y="717"/>
                    <a:pt x="212" y="771"/>
                    <a:pt x="312" y="771"/>
                  </a:cubicBezTo>
                  <a:cubicBezTo>
                    <a:pt x="350" y="771"/>
                    <a:pt x="389" y="763"/>
                    <a:pt x="426" y="744"/>
                  </a:cubicBezTo>
                  <a:lnTo>
                    <a:pt x="393" y="712"/>
                  </a:lnTo>
                  <a:cubicBezTo>
                    <a:pt x="426" y="679"/>
                    <a:pt x="459" y="646"/>
                    <a:pt x="491" y="646"/>
                  </a:cubicBezTo>
                  <a:cubicBezTo>
                    <a:pt x="524" y="614"/>
                    <a:pt x="557" y="581"/>
                    <a:pt x="622" y="581"/>
                  </a:cubicBezTo>
                  <a:lnTo>
                    <a:pt x="655" y="581"/>
                  </a:lnTo>
                  <a:lnTo>
                    <a:pt x="720" y="548"/>
                  </a:lnTo>
                  <a:lnTo>
                    <a:pt x="851" y="516"/>
                  </a:lnTo>
                  <a:lnTo>
                    <a:pt x="1178" y="516"/>
                  </a:lnTo>
                  <a:cubicBezTo>
                    <a:pt x="1243" y="516"/>
                    <a:pt x="1276" y="516"/>
                    <a:pt x="1309" y="548"/>
                  </a:cubicBezTo>
                  <a:cubicBezTo>
                    <a:pt x="1338" y="557"/>
                    <a:pt x="1366" y="561"/>
                    <a:pt x="1393" y="561"/>
                  </a:cubicBezTo>
                  <a:cubicBezTo>
                    <a:pt x="1661" y="561"/>
                    <a:pt x="1770" y="147"/>
                    <a:pt x="1472" y="58"/>
                  </a:cubicBezTo>
                  <a:cubicBezTo>
                    <a:pt x="1336" y="19"/>
                    <a:pt x="1196" y="0"/>
                    <a:pt x="10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46"/>
            <p:cNvSpPr/>
            <p:nvPr/>
          </p:nvSpPr>
          <p:spPr>
            <a:xfrm>
              <a:off x="431025" y="2352750"/>
              <a:ext cx="132625" cy="95750"/>
            </a:xfrm>
            <a:custGeom>
              <a:rect b="b" l="l" r="r" t="t"/>
              <a:pathLst>
                <a:path extrusionOk="0" h="3830" w="5305">
                  <a:moveTo>
                    <a:pt x="1392" y="1"/>
                  </a:moveTo>
                  <a:cubicBezTo>
                    <a:pt x="1062" y="1"/>
                    <a:pt x="753" y="118"/>
                    <a:pt x="524" y="424"/>
                  </a:cubicBezTo>
                  <a:cubicBezTo>
                    <a:pt x="1" y="1110"/>
                    <a:pt x="786" y="1633"/>
                    <a:pt x="1341" y="1862"/>
                  </a:cubicBezTo>
                  <a:cubicBezTo>
                    <a:pt x="2551" y="2353"/>
                    <a:pt x="3761" y="2778"/>
                    <a:pt x="4709" y="3726"/>
                  </a:cubicBezTo>
                  <a:cubicBezTo>
                    <a:pt x="4742" y="3759"/>
                    <a:pt x="4775" y="3759"/>
                    <a:pt x="4807" y="3791"/>
                  </a:cubicBezTo>
                  <a:cubicBezTo>
                    <a:pt x="4847" y="3818"/>
                    <a:pt x="4891" y="3829"/>
                    <a:pt x="4936" y="3829"/>
                  </a:cubicBezTo>
                  <a:cubicBezTo>
                    <a:pt x="5116" y="3829"/>
                    <a:pt x="5304" y="3641"/>
                    <a:pt x="5200" y="3432"/>
                  </a:cubicBezTo>
                  <a:cubicBezTo>
                    <a:pt x="4480" y="2320"/>
                    <a:pt x="3957" y="1404"/>
                    <a:pt x="2878" y="587"/>
                  </a:cubicBezTo>
                  <a:cubicBezTo>
                    <a:pt x="2479" y="288"/>
                    <a:pt x="1910" y="1"/>
                    <a:pt x="13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46"/>
            <p:cNvSpPr/>
            <p:nvPr/>
          </p:nvSpPr>
          <p:spPr>
            <a:xfrm>
              <a:off x="579800" y="2600950"/>
              <a:ext cx="49075" cy="96850"/>
            </a:xfrm>
            <a:custGeom>
              <a:rect b="b" l="l" r="r" t="t"/>
              <a:pathLst>
                <a:path extrusionOk="0" h="3874" w="1963">
                  <a:moveTo>
                    <a:pt x="1297" y="1"/>
                  </a:moveTo>
                  <a:cubicBezTo>
                    <a:pt x="1112" y="1"/>
                    <a:pt x="921" y="108"/>
                    <a:pt x="786" y="338"/>
                  </a:cubicBezTo>
                  <a:cubicBezTo>
                    <a:pt x="622" y="697"/>
                    <a:pt x="524" y="1090"/>
                    <a:pt x="491" y="1482"/>
                  </a:cubicBezTo>
                  <a:cubicBezTo>
                    <a:pt x="393" y="2136"/>
                    <a:pt x="262" y="2790"/>
                    <a:pt x="132" y="3444"/>
                  </a:cubicBezTo>
                  <a:cubicBezTo>
                    <a:pt x="1" y="3542"/>
                    <a:pt x="34" y="3738"/>
                    <a:pt x="197" y="3804"/>
                  </a:cubicBezTo>
                  <a:cubicBezTo>
                    <a:pt x="243" y="3849"/>
                    <a:pt x="309" y="3874"/>
                    <a:pt x="374" y="3874"/>
                  </a:cubicBezTo>
                  <a:cubicBezTo>
                    <a:pt x="449" y="3874"/>
                    <a:pt x="522" y="3841"/>
                    <a:pt x="557" y="3771"/>
                  </a:cubicBezTo>
                  <a:cubicBezTo>
                    <a:pt x="851" y="3509"/>
                    <a:pt x="1047" y="3182"/>
                    <a:pt x="1178" y="2823"/>
                  </a:cubicBezTo>
                  <a:cubicBezTo>
                    <a:pt x="1505" y="2201"/>
                    <a:pt x="1963" y="1351"/>
                    <a:pt x="1865" y="599"/>
                  </a:cubicBezTo>
                  <a:cubicBezTo>
                    <a:pt x="1807" y="216"/>
                    <a:pt x="1558" y="1"/>
                    <a:pt x="1297" y="1"/>
                  </a:cubicBezTo>
                  <a:close/>
                </a:path>
              </a:pathLst>
            </a:custGeom>
            <a:solidFill>
              <a:srgbClr val="004D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46"/>
            <p:cNvSpPr/>
            <p:nvPr/>
          </p:nvSpPr>
          <p:spPr>
            <a:xfrm>
              <a:off x="421225" y="2715100"/>
              <a:ext cx="128475" cy="144150"/>
            </a:xfrm>
            <a:custGeom>
              <a:rect b="b" l="l" r="r" t="t"/>
              <a:pathLst>
                <a:path extrusionOk="0" h="5766" w="5139">
                  <a:moveTo>
                    <a:pt x="1307" y="0"/>
                  </a:moveTo>
                  <a:cubicBezTo>
                    <a:pt x="1182" y="0"/>
                    <a:pt x="1052" y="27"/>
                    <a:pt x="916" y="88"/>
                  </a:cubicBezTo>
                  <a:cubicBezTo>
                    <a:pt x="0" y="480"/>
                    <a:pt x="981" y="2148"/>
                    <a:pt x="1276" y="2540"/>
                  </a:cubicBezTo>
                  <a:cubicBezTo>
                    <a:pt x="2126" y="3750"/>
                    <a:pt x="3499" y="4666"/>
                    <a:pt x="4578" y="5679"/>
                  </a:cubicBezTo>
                  <a:cubicBezTo>
                    <a:pt x="4632" y="5740"/>
                    <a:pt x="4694" y="5766"/>
                    <a:pt x="4755" y="5766"/>
                  </a:cubicBezTo>
                  <a:cubicBezTo>
                    <a:pt x="4955" y="5766"/>
                    <a:pt x="5138" y="5495"/>
                    <a:pt x="4938" y="5319"/>
                  </a:cubicBezTo>
                  <a:lnTo>
                    <a:pt x="4905" y="5287"/>
                  </a:lnTo>
                  <a:cubicBezTo>
                    <a:pt x="4938" y="5221"/>
                    <a:pt x="4938" y="5123"/>
                    <a:pt x="4905" y="5058"/>
                  </a:cubicBezTo>
                  <a:cubicBezTo>
                    <a:pt x="4284" y="3783"/>
                    <a:pt x="3401" y="2704"/>
                    <a:pt x="2780" y="1428"/>
                  </a:cubicBezTo>
                  <a:cubicBezTo>
                    <a:pt x="2503" y="820"/>
                    <a:pt x="1992" y="0"/>
                    <a:pt x="13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5" name="Google Shape;1735;p46"/>
            <p:cNvSpPr/>
            <p:nvPr/>
          </p:nvSpPr>
          <p:spPr>
            <a:xfrm>
              <a:off x="636675" y="3079075"/>
              <a:ext cx="138525" cy="160775"/>
            </a:xfrm>
            <a:custGeom>
              <a:rect b="b" l="l" r="r" t="t"/>
              <a:pathLst>
                <a:path extrusionOk="0" h="6431" w="5541">
                  <a:moveTo>
                    <a:pt x="4214" y="0"/>
                  </a:moveTo>
                  <a:cubicBezTo>
                    <a:pt x="3581" y="0"/>
                    <a:pt x="2952" y="1115"/>
                    <a:pt x="2696" y="1485"/>
                  </a:cubicBezTo>
                  <a:cubicBezTo>
                    <a:pt x="1813" y="2859"/>
                    <a:pt x="1388" y="4559"/>
                    <a:pt x="244" y="5736"/>
                  </a:cubicBezTo>
                  <a:cubicBezTo>
                    <a:pt x="178" y="5802"/>
                    <a:pt x="146" y="5900"/>
                    <a:pt x="178" y="5998"/>
                  </a:cubicBezTo>
                  <a:cubicBezTo>
                    <a:pt x="1" y="6175"/>
                    <a:pt x="177" y="6431"/>
                    <a:pt x="387" y="6431"/>
                  </a:cubicBezTo>
                  <a:cubicBezTo>
                    <a:pt x="448" y="6431"/>
                    <a:pt x="512" y="6409"/>
                    <a:pt x="571" y="6357"/>
                  </a:cubicBezTo>
                  <a:cubicBezTo>
                    <a:pt x="701" y="6259"/>
                    <a:pt x="800" y="6161"/>
                    <a:pt x="930" y="6030"/>
                  </a:cubicBezTo>
                  <a:cubicBezTo>
                    <a:pt x="2238" y="5246"/>
                    <a:pt x="3383" y="4199"/>
                    <a:pt x="4200" y="2924"/>
                  </a:cubicBezTo>
                  <a:cubicBezTo>
                    <a:pt x="4658" y="2270"/>
                    <a:pt x="5541" y="668"/>
                    <a:pt x="4494" y="79"/>
                  </a:cubicBezTo>
                  <a:cubicBezTo>
                    <a:pt x="4402" y="25"/>
                    <a:pt x="4308" y="0"/>
                    <a:pt x="42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736" name="Google Shape;1736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5471" y="4528975"/>
            <a:ext cx="1410502" cy="608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40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" name="Google Shape;1741;p47"/>
          <p:cNvSpPr/>
          <p:nvPr/>
        </p:nvSpPr>
        <p:spPr>
          <a:xfrm rot="10800000">
            <a:off x="3169240" y="391260"/>
            <a:ext cx="3503710" cy="1795390"/>
          </a:xfrm>
          <a:custGeom>
            <a:rect b="b" l="l" r="r" t="t"/>
            <a:pathLst>
              <a:path extrusionOk="0" h="49263" w="117515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2" name="Google Shape;1742;p47"/>
          <p:cNvSpPr txBox="1"/>
          <p:nvPr>
            <p:ph type="title"/>
          </p:nvPr>
        </p:nvSpPr>
        <p:spPr>
          <a:xfrm>
            <a:off x="3568800" y="536375"/>
            <a:ext cx="2704800" cy="12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The world produces about </a:t>
            </a:r>
            <a:r>
              <a:rPr lang="en"/>
              <a:t>300 million tons</a:t>
            </a:r>
            <a:r>
              <a:rPr lang="en">
                <a:solidFill>
                  <a:schemeClr val="accent6"/>
                </a:solidFill>
              </a:rPr>
              <a:t> of plastic waste each year. Only </a:t>
            </a:r>
            <a:r>
              <a:rPr lang="en"/>
              <a:t>9%</a:t>
            </a:r>
            <a:r>
              <a:rPr lang="en">
                <a:solidFill>
                  <a:schemeClr val="accent6"/>
                </a:solidFill>
              </a:rPr>
              <a:t> of the plastic waste generated is recycled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1743" name="Google Shape;1743;p47"/>
          <p:cNvSpPr/>
          <p:nvPr/>
        </p:nvSpPr>
        <p:spPr>
          <a:xfrm>
            <a:off x="-68850" y="-188475"/>
            <a:ext cx="898728" cy="850908"/>
          </a:xfrm>
          <a:custGeom>
            <a:rect b="b" l="l" r="r" t="t"/>
            <a:pathLst>
              <a:path extrusionOk="0" h="46176" w="48771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44" name="Google Shape;1744;p47"/>
          <p:cNvGrpSpPr/>
          <p:nvPr/>
        </p:nvGrpSpPr>
        <p:grpSpPr>
          <a:xfrm>
            <a:off x="153671" y="90047"/>
            <a:ext cx="493797" cy="446228"/>
            <a:chOff x="2679436" y="3270400"/>
            <a:chExt cx="752625" cy="689795"/>
          </a:xfrm>
        </p:grpSpPr>
        <p:sp>
          <p:nvSpPr>
            <p:cNvPr id="1745" name="Google Shape;1745;p47"/>
            <p:cNvSpPr/>
            <p:nvPr/>
          </p:nvSpPr>
          <p:spPr>
            <a:xfrm>
              <a:off x="2722600" y="3270400"/>
              <a:ext cx="689490" cy="689691"/>
            </a:xfrm>
            <a:custGeom>
              <a:rect b="b" l="l" r="r" t="t"/>
              <a:pathLst>
                <a:path extrusionOk="0" h="109736" w="109704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47"/>
            <p:cNvSpPr/>
            <p:nvPr/>
          </p:nvSpPr>
          <p:spPr>
            <a:xfrm>
              <a:off x="2679436" y="3344037"/>
              <a:ext cx="345260" cy="537562"/>
            </a:xfrm>
            <a:custGeom>
              <a:rect b="b" l="l" r="r" t="t"/>
              <a:pathLst>
                <a:path extrusionOk="0" h="85531" w="54934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Google Shape;1747;p47"/>
            <p:cNvSpPr/>
            <p:nvPr/>
          </p:nvSpPr>
          <p:spPr>
            <a:xfrm>
              <a:off x="3091326" y="3293626"/>
              <a:ext cx="340735" cy="423301"/>
            </a:xfrm>
            <a:custGeom>
              <a:rect b="b" l="l" r="r" t="t"/>
              <a:pathLst>
                <a:path extrusionOk="0" h="67351" w="54214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8" name="Google Shape;1748;p47"/>
            <p:cNvSpPr/>
            <p:nvPr/>
          </p:nvSpPr>
          <p:spPr>
            <a:xfrm>
              <a:off x="2973550" y="3693340"/>
              <a:ext cx="344852" cy="266855"/>
            </a:xfrm>
            <a:custGeom>
              <a:rect b="b" l="l" r="r" t="t"/>
              <a:pathLst>
                <a:path extrusionOk="0" h="42459" w="54869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49" name="Google Shape;1749;p47">
            <a:hlinkClick action="ppaction://hlinksldjump" r:id="rId4"/>
          </p:cNvPr>
          <p:cNvSpPr txBox="1"/>
          <p:nvPr/>
        </p:nvSpPr>
        <p:spPr>
          <a:xfrm>
            <a:off x="-8550" y="-32125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750" name="Google Shape;1750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71" y="4534850"/>
            <a:ext cx="1410502" cy="608651"/>
          </a:xfrm>
          <a:prstGeom prst="rect">
            <a:avLst/>
          </a:prstGeom>
          <a:noFill/>
          <a:ln>
            <a:noFill/>
          </a:ln>
        </p:spPr>
      </p:pic>
      <p:sp>
        <p:nvSpPr>
          <p:cNvPr id="1751" name="Google Shape;1751;p47"/>
          <p:cNvSpPr txBox="1"/>
          <p:nvPr>
            <p:ph idx="4294967295" type="title"/>
          </p:nvPr>
        </p:nvSpPr>
        <p:spPr>
          <a:xfrm>
            <a:off x="3072150" y="2048567"/>
            <a:ext cx="3698100" cy="97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900"/>
              <a:t>Reuse!</a:t>
            </a:r>
            <a:endParaRPr sz="59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5" name="Shape 1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6" name="Google Shape;1756;p48"/>
          <p:cNvSpPr/>
          <p:nvPr/>
        </p:nvSpPr>
        <p:spPr>
          <a:xfrm rot="10800000">
            <a:off x="1047809" y="246220"/>
            <a:ext cx="3505179" cy="1859432"/>
          </a:xfrm>
          <a:custGeom>
            <a:rect b="b" l="l" r="r" t="t"/>
            <a:pathLst>
              <a:path extrusionOk="0" h="49263" w="117515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7" name="Google Shape;1757;p48"/>
          <p:cNvSpPr/>
          <p:nvPr/>
        </p:nvSpPr>
        <p:spPr>
          <a:xfrm rot="10800000">
            <a:off x="4657908" y="983522"/>
            <a:ext cx="3505179" cy="2727815"/>
          </a:xfrm>
          <a:custGeom>
            <a:rect b="b" l="l" r="r" t="t"/>
            <a:pathLst>
              <a:path extrusionOk="0" h="49263" w="117515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8" name="Google Shape;1758;p48"/>
          <p:cNvSpPr/>
          <p:nvPr/>
        </p:nvSpPr>
        <p:spPr>
          <a:xfrm rot="10800000">
            <a:off x="5097027" y="3521984"/>
            <a:ext cx="2626942" cy="637997"/>
          </a:xfrm>
          <a:custGeom>
            <a:rect b="b" l="l" r="r" t="t"/>
            <a:pathLst>
              <a:path extrusionOk="0" h="26046" w="107244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9" name="Google Shape;1759;p48">
            <a:hlinkClick action="ppaction://hlinksldjump" r:id="rId3"/>
          </p:cNvPr>
          <p:cNvSpPr txBox="1"/>
          <p:nvPr/>
        </p:nvSpPr>
        <p:spPr>
          <a:xfrm>
            <a:off x="5387000" y="3654400"/>
            <a:ext cx="20469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Help to protect!</a:t>
            </a:r>
            <a:endParaRPr sz="2000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60" name="Google Shape;1760;p48"/>
          <p:cNvSpPr txBox="1"/>
          <p:nvPr>
            <p:ph idx="2" type="title"/>
          </p:nvPr>
        </p:nvSpPr>
        <p:spPr>
          <a:xfrm>
            <a:off x="951338" y="1023540"/>
            <a:ext cx="3698100" cy="85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Activities</a:t>
            </a:r>
            <a:endParaRPr/>
          </a:p>
        </p:txBody>
      </p:sp>
      <p:sp>
        <p:nvSpPr>
          <p:cNvPr id="1761" name="Google Shape;1761;p48"/>
          <p:cNvSpPr txBox="1"/>
          <p:nvPr>
            <p:ph type="title"/>
          </p:nvPr>
        </p:nvSpPr>
        <p:spPr>
          <a:xfrm>
            <a:off x="951350" y="411480"/>
            <a:ext cx="3698100" cy="54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Protecting</a:t>
            </a:r>
            <a:endParaRPr/>
          </a:p>
        </p:txBody>
      </p:sp>
      <p:grpSp>
        <p:nvGrpSpPr>
          <p:cNvPr id="1762" name="Google Shape;1762;p48"/>
          <p:cNvGrpSpPr/>
          <p:nvPr/>
        </p:nvGrpSpPr>
        <p:grpSpPr>
          <a:xfrm>
            <a:off x="1428856" y="1882625"/>
            <a:ext cx="2743074" cy="2743192"/>
            <a:chOff x="2748350" y="671900"/>
            <a:chExt cx="2096350" cy="2108850"/>
          </a:xfrm>
        </p:grpSpPr>
        <p:sp>
          <p:nvSpPr>
            <p:cNvPr id="1763" name="Google Shape;1763;p48"/>
            <p:cNvSpPr/>
            <p:nvPr/>
          </p:nvSpPr>
          <p:spPr>
            <a:xfrm>
              <a:off x="3145950" y="702175"/>
              <a:ext cx="1291625" cy="1641800"/>
            </a:xfrm>
            <a:custGeom>
              <a:rect b="b" l="l" r="r" t="t"/>
              <a:pathLst>
                <a:path extrusionOk="0" h="65672" w="51665">
                  <a:moveTo>
                    <a:pt x="39424" y="0"/>
                  </a:moveTo>
                  <a:cubicBezTo>
                    <a:pt x="38784" y="0"/>
                    <a:pt x="38072" y="36"/>
                    <a:pt x="37645" y="463"/>
                  </a:cubicBezTo>
                  <a:cubicBezTo>
                    <a:pt x="37325" y="854"/>
                    <a:pt x="37112" y="1281"/>
                    <a:pt x="37041" y="1744"/>
                  </a:cubicBezTo>
                  <a:cubicBezTo>
                    <a:pt x="36187" y="5337"/>
                    <a:pt x="36009" y="9073"/>
                    <a:pt x="36507" y="12702"/>
                  </a:cubicBezTo>
                  <a:cubicBezTo>
                    <a:pt x="36898" y="15656"/>
                    <a:pt x="37112" y="17826"/>
                    <a:pt x="34514" y="19570"/>
                  </a:cubicBezTo>
                  <a:cubicBezTo>
                    <a:pt x="34087" y="19890"/>
                    <a:pt x="33589" y="20103"/>
                    <a:pt x="33056" y="20210"/>
                  </a:cubicBezTo>
                  <a:cubicBezTo>
                    <a:pt x="33012" y="20214"/>
                    <a:pt x="32968" y="20215"/>
                    <a:pt x="32925" y="20215"/>
                  </a:cubicBezTo>
                  <a:cubicBezTo>
                    <a:pt x="32122" y="20215"/>
                    <a:pt x="31393" y="19603"/>
                    <a:pt x="30921" y="18894"/>
                  </a:cubicBezTo>
                  <a:cubicBezTo>
                    <a:pt x="30529" y="18075"/>
                    <a:pt x="30138" y="17257"/>
                    <a:pt x="29853" y="16403"/>
                  </a:cubicBezTo>
                  <a:cubicBezTo>
                    <a:pt x="29462" y="15585"/>
                    <a:pt x="28857" y="14802"/>
                    <a:pt x="28039" y="14553"/>
                  </a:cubicBezTo>
                  <a:lnTo>
                    <a:pt x="28039" y="14553"/>
                  </a:lnTo>
                  <a:cubicBezTo>
                    <a:pt x="27647" y="14908"/>
                    <a:pt x="27896" y="15585"/>
                    <a:pt x="28110" y="16083"/>
                  </a:cubicBezTo>
                  <a:cubicBezTo>
                    <a:pt x="28537" y="16972"/>
                    <a:pt x="28857" y="17897"/>
                    <a:pt x="29035" y="18894"/>
                  </a:cubicBezTo>
                  <a:cubicBezTo>
                    <a:pt x="29142" y="19321"/>
                    <a:pt x="29106" y="19925"/>
                    <a:pt x="28679" y="20068"/>
                  </a:cubicBezTo>
                  <a:cubicBezTo>
                    <a:pt x="28650" y="20071"/>
                    <a:pt x="28622" y="20073"/>
                    <a:pt x="28593" y="20073"/>
                  </a:cubicBezTo>
                  <a:cubicBezTo>
                    <a:pt x="28339" y="20073"/>
                    <a:pt x="28099" y="19932"/>
                    <a:pt x="28003" y="19676"/>
                  </a:cubicBezTo>
                  <a:cubicBezTo>
                    <a:pt x="27861" y="19427"/>
                    <a:pt x="27790" y="19143"/>
                    <a:pt x="27790" y="18822"/>
                  </a:cubicBezTo>
                  <a:cubicBezTo>
                    <a:pt x="27647" y="17613"/>
                    <a:pt x="27398" y="16403"/>
                    <a:pt x="26971" y="15229"/>
                  </a:cubicBezTo>
                  <a:cubicBezTo>
                    <a:pt x="26900" y="14980"/>
                    <a:pt x="26758" y="14731"/>
                    <a:pt x="26580" y="14517"/>
                  </a:cubicBezTo>
                  <a:cubicBezTo>
                    <a:pt x="26366" y="14304"/>
                    <a:pt x="26046" y="14197"/>
                    <a:pt x="25761" y="14197"/>
                  </a:cubicBezTo>
                  <a:cubicBezTo>
                    <a:pt x="25613" y="14178"/>
                    <a:pt x="25438" y="14168"/>
                    <a:pt x="25246" y="14168"/>
                  </a:cubicBezTo>
                  <a:cubicBezTo>
                    <a:pt x="24381" y="14168"/>
                    <a:pt x="23184" y="14371"/>
                    <a:pt x="22630" y="14837"/>
                  </a:cubicBezTo>
                  <a:cubicBezTo>
                    <a:pt x="21776" y="15585"/>
                    <a:pt x="21954" y="17221"/>
                    <a:pt x="21741" y="18253"/>
                  </a:cubicBezTo>
                  <a:cubicBezTo>
                    <a:pt x="21362" y="19991"/>
                    <a:pt x="20252" y="20630"/>
                    <a:pt x="18956" y="20630"/>
                  </a:cubicBezTo>
                  <a:cubicBezTo>
                    <a:pt x="17572" y="20630"/>
                    <a:pt x="15977" y="19901"/>
                    <a:pt x="14838" y="19000"/>
                  </a:cubicBezTo>
                  <a:cubicBezTo>
                    <a:pt x="14162" y="18538"/>
                    <a:pt x="13664" y="17862"/>
                    <a:pt x="13344" y="17114"/>
                  </a:cubicBezTo>
                  <a:cubicBezTo>
                    <a:pt x="13095" y="16403"/>
                    <a:pt x="12988" y="15656"/>
                    <a:pt x="13023" y="14908"/>
                  </a:cubicBezTo>
                  <a:cubicBezTo>
                    <a:pt x="12952" y="12596"/>
                    <a:pt x="12917" y="10283"/>
                    <a:pt x="12846" y="7970"/>
                  </a:cubicBezTo>
                  <a:cubicBezTo>
                    <a:pt x="12846" y="6654"/>
                    <a:pt x="12846" y="5230"/>
                    <a:pt x="13593" y="4199"/>
                  </a:cubicBezTo>
                  <a:cubicBezTo>
                    <a:pt x="14376" y="4661"/>
                    <a:pt x="14411" y="5764"/>
                    <a:pt x="14376" y="6654"/>
                  </a:cubicBezTo>
                  <a:cubicBezTo>
                    <a:pt x="14340" y="9571"/>
                    <a:pt x="14482" y="12453"/>
                    <a:pt x="14909" y="15335"/>
                  </a:cubicBezTo>
                  <a:cubicBezTo>
                    <a:pt x="14945" y="16225"/>
                    <a:pt x="15229" y="17114"/>
                    <a:pt x="15656" y="17933"/>
                  </a:cubicBezTo>
                  <a:cubicBezTo>
                    <a:pt x="16052" y="18603"/>
                    <a:pt x="16761" y="19117"/>
                    <a:pt x="17493" y="19117"/>
                  </a:cubicBezTo>
                  <a:cubicBezTo>
                    <a:pt x="17616" y="19117"/>
                    <a:pt x="17740" y="19102"/>
                    <a:pt x="17862" y="19071"/>
                  </a:cubicBezTo>
                  <a:cubicBezTo>
                    <a:pt x="17258" y="14019"/>
                    <a:pt x="18147" y="8682"/>
                    <a:pt x="17044" y="3736"/>
                  </a:cubicBezTo>
                  <a:cubicBezTo>
                    <a:pt x="16937" y="2953"/>
                    <a:pt x="16724" y="2135"/>
                    <a:pt x="16119" y="1672"/>
                  </a:cubicBezTo>
                  <a:cubicBezTo>
                    <a:pt x="15692" y="1352"/>
                    <a:pt x="15194" y="1139"/>
                    <a:pt x="14660" y="1103"/>
                  </a:cubicBezTo>
                  <a:cubicBezTo>
                    <a:pt x="13224" y="816"/>
                    <a:pt x="11764" y="691"/>
                    <a:pt x="10319" y="691"/>
                  </a:cubicBezTo>
                  <a:cubicBezTo>
                    <a:pt x="9974" y="691"/>
                    <a:pt x="9630" y="698"/>
                    <a:pt x="9287" y="712"/>
                  </a:cubicBezTo>
                  <a:cubicBezTo>
                    <a:pt x="8647" y="712"/>
                    <a:pt x="8042" y="854"/>
                    <a:pt x="7508" y="1174"/>
                  </a:cubicBezTo>
                  <a:cubicBezTo>
                    <a:pt x="6583" y="1815"/>
                    <a:pt x="6370" y="3096"/>
                    <a:pt x="6228" y="4234"/>
                  </a:cubicBezTo>
                  <a:cubicBezTo>
                    <a:pt x="6192" y="4732"/>
                    <a:pt x="6121" y="5230"/>
                    <a:pt x="6050" y="5693"/>
                  </a:cubicBezTo>
                  <a:cubicBezTo>
                    <a:pt x="5409" y="10852"/>
                    <a:pt x="4271" y="16118"/>
                    <a:pt x="4093" y="21206"/>
                  </a:cubicBezTo>
                  <a:cubicBezTo>
                    <a:pt x="4022" y="23519"/>
                    <a:pt x="4804" y="26045"/>
                    <a:pt x="6761" y="27148"/>
                  </a:cubicBezTo>
                  <a:lnTo>
                    <a:pt x="4484" y="27469"/>
                  </a:lnTo>
                  <a:cubicBezTo>
                    <a:pt x="3915" y="31845"/>
                    <a:pt x="3559" y="36364"/>
                    <a:pt x="2705" y="40633"/>
                  </a:cubicBezTo>
                  <a:cubicBezTo>
                    <a:pt x="1887" y="44690"/>
                    <a:pt x="3345" y="48924"/>
                    <a:pt x="2242" y="52980"/>
                  </a:cubicBezTo>
                  <a:cubicBezTo>
                    <a:pt x="1780" y="54759"/>
                    <a:pt x="748" y="56396"/>
                    <a:pt x="179" y="58175"/>
                  </a:cubicBezTo>
                  <a:cubicBezTo>
                    <a:pt x="36" y="58531"/>
                    <a:pt x="1" y="58886"/>
                    <a:pt x="36" y="59278"/>
                  </a:cubicBezTo>
                  <a:cubicBezTo>
                    <a:pt x="143" y="59634"/>
                    <a:pt x="357" y="59989"/>
                    <a:pt x="641" y="60238"/>
                  </a:cubicBezTo>
                  <a:cubicBezTo>
                    <a:pt x="1707" y="61330"/>
                    <a:pt x="3154" y="61914"/>
                    <a:pt x="4644" y="61914"/>
                  </a:cubicBezTo>
                  <a:cubicBezTo>
                    <a:pt x="5243" y="61914"/>
                    <a:pt x="5849" y="61820"/>
                    <a:pt x="6441" y="61626"/>
                  </a:cubicBezTo>
                  <a:cubicBezTo>
                    <a:pt x="6797" y="61484"/>
                    <a:pt x="7153" y="61413"/>
                    <a:pt x="7544" y="61413"/>
                  </a:cubicBezTo>
                  <a:cubicBezTo>
                    <a:pt x="7935" y="61484"/>
                    <a:pt x="8291" y="61697"/>
                    <a:pt x="8576" y="61982"/>
                  </a:cubicBezTo>
                  <a:cubicBezTo>
                    <a:pt x="12654" y="65195"/>
                    <a:pt x="17993" y="65672"/>
                    <a:pt x="23195" y="65672"/>
                  </a:cubicBezTo>
                  <a:cubicBezTo>
                    <a:pt x="23984" y="65672"/>
                    <a:pt x="24770" y="65661"/>
                    <a:pt x="25548" y="65647"/>
                  </a:cubicBezTo>
                  <a:cubicBezTo>
                    <a:pt x="27790" y="65576"/>
                    <a:pt x="30102" y="65540"/>
                    <a:pt x="32166" y="64615"/>
                  </a:cubicBezTo>
                  <a:cubicBezTo>
                    <a:pt x="32913" y="64295"/>
                    <a:pt x="33589" y="63868"/>
                    <a:pt x="34372" y="63583"/>
                  </a:cubicBezTo>
                  <a:cubicBezTo>
                    <a:pt x="35093" y="63333"/>
                    <a:pt x="35838" y="63253"/>
                    <a:pt x="36595" y="63253"/>
                  </a:cubicBezTo>
                  <a:cubicBezTo>
                    <a:pt x="37669" y="63253"/>
                    <a:pt x="38766" y="63414"/>
                    <a:pt x="39851" y="63476"/>
                  </a:cubicBezTo>
                  <a:cubicBezTo>
                    <a:pt x="40316" y="63508"/>
                    <a:pt x="40781" y="63523"/>
                    <a:pt x="41245" y="63523"/>
                  </a:cubicBezTo>
                  <a:cubicBezTo>
                    <a:pt x="44475" y="63523"/>
                    <a:pt x="47668" y="62768"/>
                    <a:pt x="50561" y="61306"/>
                  </a:cubicBezTo>
                  <a:cubicBezTo>
                    <a:pt x="50917" y="61128"/>
                    <a:pt x="51237" y="60879"/>
                    <a:pt x="51451" y="60559"/>
                  </a:cubicBezTo>
                  <a:cubicBezTo>
                    <a:pt x="51629" y="60096"/>
                    <a:pt x="51664" y="59598"/>
                    <a:pt x="51522" y="59100"/>
                  </a:cubicBezTo>
                  <a:cubicBezTo>
                    <a:pt x="49494" y="47145"/>
                    <a:pt x="48284" y="35012"/>
                    <a:pt x="47928" y="22879"/>
                  </a:cubicBezTo>
                  <a:cubicBezTo>
                    <a:pt x="47928" y="22238"/>
                    <a:pt x="47822" y="21598"/>
                    <a:pt x="47608" y="20993"/>
                  </a:cubicBezTo>
                  <a:cubicBezTo>
                    <a:pt x="47395" y="20601"/>
                    <a:pt x="47110" y="20210"/>
                    <a:pt x="46790" y="19890"/>
                  </a:cubicBezTo>
                  <a:cubicBezTo>
                    <a:pt x="44050" y="16438"/>
                    <a:pt x="43160" y="11920"/>
                    <a:pt x="44370" y="7686"/>
                  </a:cubicBezTo>
                  <a:lnTo>
                    <a:pt x="44370" y="7686"/>
                  </a:lnTo>
                  <a:cubicBezTo>
                    <a:pt x="44940" y="10674"/>
                    <a:pt x="45544" y="13663"/>
                    <a:pt x="46114" y="16688"/>
                  </a:cubicBezTo>
                  <a:cubicBezTo>
                    <a:pt x="46228" y="17259"/>
                    <a:pt x="46663" y="17967"/>
                    <a:pt x="47106" y="17967"/>
                  </a:cubicBezTo>
                  <a:cubicBezTo>
                    <a:pt x="47215" y="17967"/>
                    <a:pt x="47325" y="17924"/>
                    <a:pt x="47430" y="17826"/>
                  </a:cubicBezTo>
                  <a:cubicBezTo>
                    <a:pt x="46434" y="13343"/>
                    <a:pt x="46292" y="8753"/>
                    <a:pt x="47039" y="4234"/>
                  </a:cubicBezTo>
                  <a:cubicBezTo>
                    <a:pt x="47181" y="3451"/>
                    <a:pt x="47288" y="2562"/>
                    <a:pt x="46861" y="1921"/>
                  </a:cubicBezTo>
                  <a:cubicBezTo>
                    <a:pt x="46470" y="1459"/>
                    <a:pt x="45971" y="1139"/>
                    <a:pt x="45402" y="1032"/>
                  </a:cubicBezTo>
                  <a:cubicBezTo>
                    <a:pt x="43481" y="356"/>
                    <a:pt x="41453" y="36"/>
                    <a:pt x="394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48"/>
            <p:cNvSpPr/>
            <p:nvPr/>
          </p:nvSpPr>
          <p:spPr>
            <a:xfrm>
              <a:off x="3536450" y="1307250"/>
              <a:ext cx="169050" cy="263775"/>
            </a:xfrm>
            <a:custGeom>
              <a:rect b="b" l="l" r="r" t="t"/>
              <a:pathLst>
                <a:path extrusionOk="0" h="10551" w="6762">
                  <a:moveTo>
                    <a:pt x="2794" y="1"/>
                  </a:moveTo>
                  <a:cubicBezTo>
                    <a:pt x="2669" y="1"/>
                    <a:pt x="2545" y="10"/>
                    <a:pt x="2420" y="28"/>
                  </a:cubicBezTo>
                  <a:cubicBezTo>
                    <a:pt x="2065" y="63"/>
                    <a:pt x="1709" y="170"/>
                    <a:pt x="1424" y="312"/>
                  </a:cubicBezTo>
                  <a:cubicBezTo>
                    <a:pt x="1139" y="490"/>
                    <a:pt x="855" y="668"/>
                    <a:pt x="641" y="917"/>
                  </a:cubicBezTo>
                  <a:cubicBezTo>
                    <a:pt x="428" y="1166"/>
                    <a:pt x="286" y="1415"/>
                    <a:pt x="179" y="1700"/>
                  </a:cubicBezTo>
                  <a:cubicBezTo>
                    <a:pt x="36" y="1985"/>
                    <a:pt x="1" y="2269"/>
                    <a:pt x="36" y="2554"/>
                  </a:cubicBezTo>
                  <a:cubicBezTo>
                    <a:pt x="36" y="2874"/>
                    <a:pt x="108" y="3159"/>
                    <a:pt x="286" y="3443"/>
                  </a:cubicBezTo>
                  <a:cubicBezTo>
                    <a:pt x="428" y="3764"/>
                    <a:pt x="677" y="4013"/>
                    <a:pt x="962" y="4262"/>
                  </a:cubicBezTo>
                  <a:cubicBezTo>
                    <a:pt x="1602" y="4653"/>
                    <a:pt x="2242" y="5009"/>
                    <a:pt x="2847" y="5329"/>
                  </a:cubicBezTo>
                  <a:cubicBezTo>
                    <a:pt x="3452" y="5649"/>
                    <a:pt x="4022" y="5970"/>
                    <a:pt x="4591" y="6325"/>
                  </a:cubicBezTo>
                  <a:cubicBezTo>
                    <a:pt x="4947" y="6539"/>
                    <a:pt x="5196" y="6824"/>
                    <a:pt x="5338" y="7108"/>
                  </a:cubicBezTo>
                  <a:cubicBezTo>
                    <a:pt x="5480" y="7393"/>
                    <a:pt x="5552" y="7678"/>
                    <a:pt x="5480" y="7962"/>
                  </a:cubicBezTo>
                  <a:cubicBezTo>
                    <a:pt x="5445" y="8247"/>
                    <a:pt x="5338" y="8496"/>
                    <a:pt x="5160" y="8709"/>
                  </a:cubicBezTo>
                  <a:cubicBezTo>
                    <a:pt x="4982" y="8923"/>
                    <a:pt x="4698" y="9065"/>
                    <a:pt x="4377" y="9172"/>
                  </a:cubicBezTo>
                  <a:cubicBezTo>
                    <a:pt x="4127" y="9255"/>
                    <a:pt x="3889" y="9290"/>
                    <a:pt x="3649" y="9290"/>
                  </a:cubicBezTo>
                  <a:cubicBezTo>
                    <a:pt x="3480" y="9290"/>
                    <a:pt x="3309" y="9273"/>
                    <a:pt x="3132" y="9243"/>
                  </a:cubicBezTo>
                  <a:cubicBezTo>
                    <a:pt x="2741" y="9136"/>
                    <a:pt x="2385" y="8958"/>
                    <a:pt x="2065" y="8709"/>
                  </a:cubicBezTo>
                  <a:cubicBezTo>
                    <a:pt x="2011" y="8674"/>
                    <a:pt x="1949" y="8656"/>
                    <a:pt x="1878" y="8656"/>
                  </a:cubicBezTo>
                  <a:cubicBezTo>
                    <a:pt x="1807" y="8656"/>
                    <a:pt x="1727" y="8674"/>
                    <a:pt x="1638" y="8709"/>
                  </a:cubicBezTo>
                  <a:cubicBezTo>
                    <a:pt x="1460" y="8745"/>
                    <a:pt x="1317" y="8852"/>
                    <a:pt x="1246" y="8958"/>
                  </a:cubicBezTo>
                  <a:cubicBezTo>
                    <a:pt x="1211" y="9030"/>
                    <a:pt x="1211" y="9172"/>
                    <a:pt x="1282" y="9350"/>
                  </a:cubicBezTo>
                  <a:cubicBezTo>
                    <a:pt x="1353" y="9528"/>
                    <a:pt x="1460" y="9634"/>
                    <a:pt x="1531" y="9741"/>
                  </a:cubicBezTo>
                  <a:cubicBezTo>
                    <a:pt x="1922" y="10133"/>
                    <a:pt x="2385" y="10346"/>
                    <a:pt x="2883" y="10488"/>
                  </a:cubicBezTo>
                  <a:cubicBezTo>
                    <a:pt x="3093" y="10531"/>
                    <a:pt x="3304" y="10551"/>
                    <a:pt x="3515" y="10551"/>
                  </a:cubicBezTo>
                  <a:cubicBezTo>
                    <a:pt x="3838" y="10551"/>
                    <a:pt x="4161" y="10503"/>
                    <a:pt x="4484" y="10417"/>
                  </a:cubicBezTo>
                  <a:cubicBezTo>
                    <a:pt x="5089" y="10275"/>
                    <a:pt x="5587" y="9990"/>
                    <a:pt x="6050" y="9563"/>
                  </a:cubicBezTo>
                  <a:cubicBezTo>
                    <a:pt x="6477" y="9101"/>
                    <a:pt x="6726" y="8531"/>
                    <a:pt x="6761" y="7820"/>
                  </a:cubicBezTo>
                  <a:cubicBezTo>
                    <a:pt x="6761" y="7464"/>
                    <a:pt x="6690" y="7144"/>
                    <a:pt x="6583" y="6895"/>
                  </a:cubicBezTo>
                  <a:cubicBezTo>
                    <a:pt x="6477" y="6610"/>
                    <a:pt x="6334" y="6361"/>
                    <a:pt x="6156" y="6148"/>
                  </a:cubicBezTo>
                  <a:cubicBezTo>
                    <a:pt x="6014" y="5934"/>
                    <a:pt x="5801" y="5756"/>
                    <a:pt x="5587" y="5578"/>
                  </a:cubicBezTo>
                  <a:cubicBezTo>
                    <a:pt x="5374" y="5400"/>
                    <a:pt x="5160" y="5258"/>
                    <a:pt x="4911" y="5116"/>
                  </a:cubicBezTo>
                  <a:cubicBezTo>
                    <a:pt x="4733" y="5009"/>
                    <a:pt x="4520" y="4902"/>
                    <a:pt x="4271" y="4760"/>
                  </a:cubicBezTo>
                  <a:cubicBezTo>
                    <a:pt x="4022" y="4618"/>
                    <a:pt x="3772" y="4475"/>
                    <a:pt x="3488" y="4333"/>
                  </a:cubicBezTo>
                  <a:cubicBezTo>
                    <a:pt x="3239" y="4191"/>
                    <a:pt x="2954" y="4013"/>
                    <a:pt x="2705" y="3870"/>
                  </a:cubicBezTo>
                  <a:cubicBezTo>
                    <a:pt x="2420" y="3728"/>
                    <a:pt x="2136" y="3550"/>
                    <a:pt x="1922" y="3408"/>
                  </a:cubicBezTo>
                  <a:cubicBezTo>
                    <a:pt x="1531" y="3194"/>
                    <a:pt x="1317" y="2910"/>
                    <a:pt x="1211" y="2625"/>
                  </a:cubicBezTo>
                  <a:cubicBezTo>
                    <a:pt x="1104" y="2340"/>
                    <a:pt x="1175" y="2020"/>
                    <a:pt x="1460" y="1664"/>
                  </a:cubicBezTo>
                  <a:cubicBezTo>
                    <a:pt x="1602" y="1486"/>
                    <a:pt x="1780" y="1380"/>
                    <a:pt x="1993" y="1273"/>
                  </a:cubicBezTo>
                  <a:cubicBezTo>
                    <a:pt x="2171" y="1166"/>
                    <a:pt x="2385" y="1095"/>
                    <a:pt x="2563" y="1095"/>
                  </a:cubicBezTo>
                  <a:cubicBezTo>
                    <a:pt x="2741" y="1095"/>
                    <a:pt x="2883" y="1095"/>
                    <a:pt x="3061" y="1131"/>
                  </a:cubicBezTo>
                  <a:cubicBezTo>
                    <a:pt x="3239" y="1166"/>
                    <a:pt x="3381" y="1237"/>
                    <a:pt x="3559" y="1309"/>
                  </a:cubicBezTo>
                  <a:cubicBezTo>
                    <a:pt x="3737" y="1380"/>
                    <a:pt x="3879" y="1451"/>
                    <a:pt x="4022" y="1522"/>
                  </a:cubicBezTo>
                  <a:cubicBezTo>
                    <a:pt x="4199" y="1593"/>
                    <a:pt x="4306" y="1664"/>
                    <a:pt x="4413" y="1736"/>
                  </a:cubicBezTo>
                  <a:cubicBezTo>
                    <a:pt x="4517" y="1788"/>
                    <a:pt x="4621" y="1821"/>
                    <a:pt x="4712" y="1821"/>
                  </a:cubicBezTo>
                  <a:cubicBezTo>
                    <a:pt x="4745" y="1821"/>
                    <a:pt x="4776" y="1816"/>
                    <a:pt x="4804" y="1807"/>
                  </a:cubicBezTo>
                  <a:cubicBezTo>
                    <a:pt x="4947" y="1771"/>
                    <a:pt x="5053" y="1700"/>
                    <a:pt x="5089" y="1664"/>
                  </a:cubicBezTo>
                  <a:cubicBezTo>
                    <a:pt x="5160" y="1558"/>
                    <a:pt x="5196" y="1451"/>
                    <a:pt x="5196" y="1309"/>
                  </a:cubicBezTo>
                  <a:cubicBezTo>
                    <a:pt x="5196" y="1202"/>
                    <a:pt x="5160" y="1095"/>
                    <a:pt x="5089" y="1024"/>
                  </a:cubicBezTo>
                  <a:cubicBezTo>
                    <a:pt x="4804" y="704"/>
                    <a:pt x="4377" y="455"/>
                    <a:pt x="3915" y="241"/>
                  </a:cubicBezTo>
                  <a:cubicBezTo>
                    <a:pt x="3541" y="81"/>
                    <a:pt x="3168" y="1"/>
                    <a:pt x="27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48"/>
            <p:cNvSpPr/>
            <p:nvPr/>
          </p:nvSpPr>
          <p:spPr>
            <a:xfrm>
              <a:off x="3730375" y="1299925"/>
              <a:ext cx="198400" cy="270725"/>
            </a:xfrm>
            <a:custGeom>
              <a:rect b="b" l="l" r="r" t="t"/>
              <a:pathLst>
                <a:path extrusionOk="0" h="10829" w="7936">
                  <a:moveTo>
                    <a:pt x="3487" y="1708"/>
                  </a:moveTo>
                  <a:cubicBezTo>
                    <a:pt x="3914" y="2918"/>
                    <a:pt x="4377" y="4128"/>
                    <a:pt x="4911" y="5231"/>
                  </a:cubicBezTo>
                  <a:cubicBezTo>
                    <a:pt x="3950" y="5480"/>
                    <a:pt x="3060" y="5658"/>
                    <a:pt x="2207" y="5729"/>
                  </a:cubicBezTo>
                  <a:cubicBezTo>
                    <a:pt x="2562" y="4377"/>
                    <a:pt x="2989" y="3060"/>
                    <a:pt x="3487" y="1708"/>
                  </a:cubicBezTo>
                  <a:close/>
                  <a:moveTo>
                    <a:pt x="3772" y="0"/>
                  </a:moveTo>
                  <a:cubicBezTo>
                    <a:pt x="3665" y="0"/>
                    <a:pt x="3594" y="36"/>
                    <a:pt x="3487" y="72"/>
                  </a:cubicBezTo>
                  <a:cubicBezTo>
                    <a:pt x="3416" y="107"/>
                    <a:pt x="3345" y="143"/>
                    <a:pt x="3274" y="214"/>
                  </a:cubicBezTo>
                  <a:cubicBezTo>
                    <a:pt x="3238" y="196"/>
                    <a:pt x="3203" y="187"/>
                    <a:pt x="3167" y="187"/>
                  </a:cubicBezTo>
                  <a:cubicBezTo>
                    <a:pt x="3132" y="187"/>
                    <a:pt x="3096" y="196"/>
                    <a:pt x="3060" y="214"/>
                  </a:cubicBezTo>
                  <a:cubicBezTo>
                    <a:pt x="2954" y="250"/>
                    <a:pt x="2918" y="285"/>
                    <a:pt x="2847" y="392"/>
                  </a:cubicBezTo>
                  <a:cubicBezTo>
                    <a:pt x="2491" y="1068"/>
                    <a:pt x="2171" y="1815"/>
                    <a:pt x="1851" y="2633"/>
                  </a:cubicBezTo>
                  <a:cubicBezTo>
                    <a:pt x="1530" y="3452"/>
                    <a:pt x="1246" y="4306"/>
                    <a:pt x="997" y="5160"/>
                  </a:cubicBezTo>
                  <a:cubicBezTo>
                    <a:pt x="748" y="6014"/>
                    <a:pt x="534" y="6903"/>
                    <a:pt x="356" y="7757"/>
                  </a:cubicBezTo>
                  <a:cubicBezTo>
                    <a:pt x="178" y="8611"/>
                    <a:pt x="72" y="9429"/>
                    <a:pt x="1" y="10177"/>
                  </a:cubicBezTo>
                  <a:cubicBezTo>
                    <a:pt x="1" y="10390"/>
                    <a:pt x="72" y="10568"/>
                    <a:pt x="178" y="10710"/>
                  </a:cubicBezTo>
                  <a:cubicBezTo>
                    <a:pt x="262" y="10794"/>
                    <a:pt x="357" y="10828"/>
                    <a:pt x="472" y="10828"/>
                  </a:cubicBezTo>
                  <a:cubicBezTo>
                    <a:pt x="554" y="10828"/>
                    <a:pt x="645" y="10811"/>
                    <a:pt x="748" y="10781"/>
                  </a:cubicBezTo>
                  <a:cubicBezTo>
                    <a:pt x="854" y="10746"/>
                    <a:pt x="961" y="10639"/>
                    <a:pt x="1068" y="10497"/>
                  </a:cubicBezTo>
                  <a:cubicBezTo>
                    <a:pt x="1139" y="10283"/>
                    <a:pt x="1210" y="10105"/>
                    <a:pt x="1281" y="9892"/>
                  </a:cubicBezTo>
                  <a:cubicBezTo>
                    <a:pt x="1353" y="9394"/>
                    <a:pt x="1459" y="8931"/>
                    <a:pt x="1566" y="8469"/>
                  </a:cubicBezTo>
                  <a:cubicBezTo>
                    <a:pt x="1673" y="7971"/>
                    <a:pt x="1780" y="7508"/>
                    <a:pt x="1886" y="7010"/>
                  </a:cubicBezTo>
                  <a:cubicBezTo>
                    <a:pt x="2491" y="6939"/>
                    <a:pt x="3096" y="6868"/>
                    <a:pt x="3737" y="6761"/>
                  </a:cubicBezTo>
                  <a:cubicBezTo>
                    <a:pt x="4341" y="6618"/>
                    <a:pt x="4946" y="6512"/>
                    <a:pt x="5444" y="6369"/>
                  </a:cubicBezTo>
                  <a:cubicBezTo>
                    <a:pt x="5658" y="6796"/>
                    <a:pt x="5871" y="7223"/>
                    <a:pt x="6085" y="7650"/>
                  </a:cubicBezTo>
                  <a:cubicBezTo>
                    <a:pt x="6334" y="8042"/>
                    <a:pt x="6547" y="8469"/>
                    <a:pt x="6796" y="8860"/>
                  </a:cubicBezTo>
                  <a:cubicBezTo>
                    <a:pt x="6832" y="8931"/>
                    <a:pt x="6903" y="9002"/>
                    <a:pt x="6974" y="9109"/>
                  </a:cubicBezTo>
                  <a:cubicBezTo>
                    <a:pt x="7046" y="9216"/>
                    <a:pt x="7152" y="9287"/>
                    <a:pt x="7223" y="9358"/>
                  </a:cubicBezTo>
                  <a:cubicBezTo>
                    <a:pt x="7330" y="9429"/>
                    <a:pt x="7401" y="9501"/>
                    <a:pt x="7508" y="9536"/>
                  </a:cubicBezTo>
                  <a:cubicBezTo>
                    <a:pt x="7561" y="9554"/>
                    <a:pt x="7615" y="9563"/>
                    <a:pt x="7664" y="9563"/>
                  </a:cubicBezTo>
                  <a:cubicBezTo>
                    <a:pt x="7713" y="9563"/>
                    <a:pt x="7757" y="9554"/>
                    <a:pt x="7793" y="9536"/>
                  </a:cubicBezTo>
                  <a:cubicBezTo>
                    <a:pt x="7864" y="9501"/>
                    <a:pt x="7899" y="9429"/>
                    <a:pt x="7935" y="9323"/>
                  </a:cubicBezTo>
                  <a:cubicBezTo>
                    <a:pt x="7935" y="9180"/>
                    <a:pt x="7935" y="9074"/>
                    <a:pt x="7935" y="8931"/>
                  </a:cubicBezTo>
                  <a:cubicBezTo>
                    <a:pt x="7935" y="8789"/>
                    <a:pt x="7899" y="8682"/>
                    <a:pt x="7864" y="8540"/>
                  </a:cubicBezTo>
                  <a:cubicBezTo>
                    <a:pt x="7828" y="8398"/>
                    <a:pt x="7793" y="8291"/>
                    <a:pt x="7793" y="8255"/>
                  </a:cubicBezTo>
                  <a:cubicBezTo>
                    <a:pt x="7579" y="7899"/>
                    <a:pt x="7401" y="7508"/>
                    <a:pt x="7223" y="7152"/>
                  </a:cubicBezTo>
                  <a:cubicBezTo>
                    <a:pt x="7010" y="6761"/>
                    <a:pt x="6832" y="6369"/>
                    <a:pt x="6654" y="5978"/>
                  </a:cubicBezTo>
                  <a:cubicBezTo>
                    <a:pt x="6903" y="5836"/>
                    <a:pt x="7081" y="5658"/>
                    <a:pt x="7188" y="5515"/>
                  </a:cubicBezTo>
                  <a:cubicBezTo>
                    <a:pt x="7259" y="5373"/>
                    <a:pt x="7259" y="5231"/>
                    <a:pt x="7188" y="5017"/>
                  </a:cubicBezTo>
                  <a:cubicBezTo>
                    <a:pt x="7117" y="4875"/>
                    <a:pt x="6974" y="4804"/>
                    <a:pt x="6796" y="4768"/>
                  </a:cubicBezTo>
                  <a:cubicBezTo>
                    <a:pt x="6619" y="4768"/>
                    <a:pt x="6476" y="4768"/>
                    <a:pt x="6334" y="4804"/>
                  </a:cubicBezTo>
                  <a:lnTo>
                    <a:pt x="6227" y="4839"/>
                  </a:lnTo>
                  <a:cubicBezTo>
                    <a:pt x="6192" y="4839"/>
                    <a:pt x="6156" y="4839"/>
                    <a:pt x="6120" y="4875"/>
                  </a:cubicBezTo>
                  <a:cubicBezTo>
                    <a:pt x="5836" y="4199"/>
                    <a:pt x="5516" y="3523"/>
                    <a:pt x="5266" y="2847"/>
                  </a:cubicBezTo>
                  <a:cubicBezTo>
                    <a:pt x="4982" y="2171"/>
                    <a:pt x="4733" y="1530"/>
                    <a:pt x="4519" y="890"/>
                  </a:cubicBezTo>
                  <a:cubicBezTo>
                    <a:pt x="4413" y="676"/>
                    <a:pt x="4306" y="499"/>
                    <a:pt x="4235" y="392"/>
                  </a:cubicBezTo>
                  <a:cubicBezTo>
                    <a:pt x="4163" y="250"/>
                    <a:pt x="4092" y="178"/>
                    <a:pt x="4021" y="107"/>
                  </a:cubicBezTo>
                  <a:cubicBezTo>
                    <a:pt x="3986" y="36"/>
                    <a:pt x="3914" y="0"/>
                    <a:pt x="3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48"/>
            <p:cNvSpPr/>
            <p:nvPr/>
          </p:nvSpPr>
          <p:spPr>
            <a:xfrm>
              <a:off x="3939425" y="1264900"/>
              <a:ext cx="177925" cy="279675"/>
            </a:xfrm>
            <a:custGeom>
              <a:rect b="b" l="l" r="r" t="t"/>
              <a:pathLst>
                <a:path extrusionOk="0" h="11187" w="7117">
                  <a:moveTo>
                    <a:pt x="6567" y="0"/>
                  </a:moveTo>
                  <a:cubicBezTo>
                    <a:pt x="6527" y="0"/>
                    <a:pt x="6485" y="5"/>
                    <a:pt x="6440" y="14"/>
                  </a:cubicBezTo>
                  <a:cubicBezTo>
                    <a:pt x="6262" y="49"/>
                    <a:pt x="6084" y="192"/>
                    <a:pt x="5942" y="476"/>
                  </a:cubicBezTo>
                  <a:cubicBezTo>
                    <a:pt x="5551" y="1224"/>
                    <a:pt x="5088" y="2006"/>
                    <a:pt x="4626" y="2860"/>
                  </a:cubicBezTo>
                  <a:cubicBezTo>
                    <a:pt x="4163" y="3679"/>
                    <a:pt x="3665" y="4497"/>
                    <a:pt x="3167" y="5280"/>
                  </a:cubicBezTo>
                  <a:cubicBezTo>
                    <a:pt x="3024" y="5066"/>
                    <a:pt x="2846" y="4817"/>
                    <a:pt x="2669" y="4497"/>
                  </a:cubicBezTo>
                  <a:cubicBezTo>
                    <a:pt x="2491" y="4177"/>
                    <a:pt x="2277" y="3857"/>
                    <a:pt x="2099" y="3501"/>
                  </a:cubicBezTo>
                  <a:cubicBezTo>
                    <a:pt x="1921" y="3145"/>
                    <a:pt x="1743" y="2825"/>
                    <a:pt x="1566" y="2469"/>
                  </a:cubicBezTo>
                  <a:cubicBezTo>
                    <a:pt x="1388" y="2149"/>
                    <a:pt x="1245" y="1828"/>
                    <a:pt x="1139" y="1579"/>
                  </a:cubicBezTo>
                  <a:cubicBezTo>
                    <a:pt x="1032" y="1437"/>
                    <a:pt x="890" y="1366"/>
                    <a:pt x="747" y="1366"/>
                  </a:cubicBezTo>
                  <a:cubicBezTo>
                    <a:pt x="605" y="1330"/>
                    <a:pt x="498" y="1330"/>
                    <a:pt x="356" y="1330"/>
                  </a:cubicBezTo>
                  <a:cubicBezTo>
                    <a:pt x="214" y="1366"/>
                    <a:pt x="142" y="1437"/>
                    <a:pt x="107" y="1544"/>
                  </a:cubicBezTo>
                  <a:cubicBezTo>
                    <a:pt x="36" y="1615"/>
                    <a:pt x="36" y="1722"/>
                    <a:pt x="0" y="1828"/>
                  </a:cubicBezTo>
                  <a:cubicBezTo>
                    <a:pt x="36" y="1935"/>
                    <a:pt x="36" y="2077"/>
                    <a:pt x="71" y="2184"/>
                  </a:cubicBezTo>
                  <a:cubicBezTo>
                    <a:pt x="107" y="2327"/>
                    <a:pt x="178" y="2433"/>
                    <a:pt x="214" y="2540"/>
                  </a:cubicBezTo>
                  <a:cubicBezTo>
                    <a:pt x="534" y="3216"/>
                    <a:pt x="890" y="3892"/>
                    <a:pt x="1317" y="4675"/>
                  </a:cubicBezTo>
                  <a:cubicBezTo>
                    <a:pt x="1779" y="5422"/>
                    <a:pt x="2242" y="6205"/>
                    <a:pt x="2740" y="6988"/>
                  </a:cubicBezTo>
                  <a:cubicBezTo>
                    <a:pt x="2704" y="7664"/>
                    <a:pt x="2704" y="8304"/>
                    <a:pt x="2704" y="8945"/>
                  </a:cubicBezTo>
                  <a:cubicBezTo>
                    <a:pt x="2704" y="9549"/>
                    <a:pt x="2704" y="10154"/>
                    <a:pt x="2740" y="10688"/>
                  </a:cubicBezTo>
                  <a:cubicBezTo>
                    <a:pt x="2775" y="10902"/>
                    <a:pt x="2811" y="11044"/>
                    <a:pt x="2953" y="11115"/>
                  </a:cubicBezTo>
                  <a:cubicBezTo>
                    <a:pt x="3060" y="11151"/>
                    <a:pt x="3202" y="11186"/>
                    <a:pt x="3345" y="11186"/>
                  </a:cubicBezTo>
                  <a:cubicBezTo>
                    <a:pt x="3772" y="11151"/>
                    <a:pt x="3950" y="10973"/>
                    <a:pt x="3914" y="10617"/>
                  </a:cubicBezTo>
                  <a:cubicBezTo>
                    <a:pt x="3914" y="10368"/>
                    <a:pt x="3914" y="10083"/>
                    <a:pt x="3878" y="9692"/>
                  </a:cubicBezTo>
                  <a:cubicBezTo>
                    <a:pt x="3878" y="9300"/>
                    <a:pt x="3878" y="8873"/>
                    <a:pt x="3878" y="8446"/>
                  </a:cubicBezTo>
                  <a:cubicBezTo>
                    <a:pt x="3914" y="8019"/>
                    <a:pt x="3914" y="7628"/>
                    <a:pt x="3950" y="7237"/>
                  </a:cubicBezTo>
                  <a:cubicBezTo>
                    <a:pt x="3950" y="6845"/>
                    <a:pt x="3985" y="6525"/>
                    <a:pt x="4021" y="6312"/>
                  </a:cubicBezTo>
                  <a:cubicBezTo>
                    <a:pt x="4270" y="5956"/>
                    <a:pt x="4483" y="5529"/>
                    <a:pt x="4768" y="5066"/>
                  </a:cubicBezTo>
                  <a:cubicBezTo>
                    <a:pt x="5017" y="4604"/>
                    <a:pt x="5302" y="4141"/>
                    <a:pt x="5551" y="3679"/>
                  </a:cubicBezTo>
                  <a:cubicBezTo>
                    <a:pt x="5835" y="3180"/>
                    <a:pt x="6084" y="2718"/>
                    <a:pt x="6369" y="2255"/>
                  </a:cubicBezTo>
                  <a:cubicBezTo>
                    <a:pt x="6618" y="1793"/>
                    <a:pt x="6832" y="1366"/>
                    <a:pt x="7045" y="974"/>
                  </a:cubicBezTo>
                  <a:cubicBezTo>
                    <a:pt x="7081" y="832"/>
                    <a:pt x="7116" y="654"/>
                    <a:pt x="7081" y="476"/>
                  </a:cubicBezTo>
                  <a:cubicBezTo>
                    <a:pt x="7045" y="298"/>
                    <a:pt x="6974" y="192"/>
                    <a:pt x="6867" y="121"/>
                  </a:cubicBezTo>
                  <a:cubicBezTo>
                    <a:pt x="6787" y="40"/>
                    <a:pt x="6687" y="0"/>
                    <a:pt x="65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48"/>
            <p:cNvSpPr/>
            <p:nvPr/>
          </p:nvSpPr>
          <p:spPr>
            <a:xfrm>
              <a:off x="3548925" y="1738250"/>
              <a:ext cx="479475" cy="358550"/>
            </a:xfrm>
            <a:custGeom>
              <a:rect b="b" l="l" r="r" t="t"/>
              <a:pathLst>
                <a:path extrusionOk="0" h="14342" w="19179">
                  <a:moveTo>
                    <a:pt x="12989" y="1"/>
                  </a:moveTo>
                  <a:cubicBezTo>
                    <a:pt x="11721" y="1"/>
                    <a:pt x="10424" y="266"/>
                    <a:pt x="9215" y="365"/>
                  </a:cubicBezTo>
                  <a:cubicBezTo>
                    <a:pt x="6405" y="685"/>
                    <a:pt x="3843" y="2072"/>
                    <a:pt x="2099" y="4243"/>
                  </a:cubicBezTo>
                  <a:cubicBezTo>
                    <a:pt x="996" y="5524"/>
                    <a:pt x="0" y="7338"/>
                    <a:pt x="285" y="9331"/>
                  </a:cubicBezTo>
                  <a:cubicBezTo>
                    <a:pt x="569" y="11395"/>
                    <a:pt x="2064" y="12711"/>
                    <a:pt x="3523" y="13387"/>
                  </a:cubicBezTo>
                  <a:cubicBezTo>
                    <a:pt x="5106" y="14107"/>
                    <a:pt x="6770" y="14341"/>
                    <a:pt x="8428" y="14341"/>
                  </a:cubicBezTo>
                  <a:cubicBezTo>
                    <a:pt x="9229" y="14341"/>
                    <a:pt x="10029" y="14287"/>
                    <a:pt x="10817" y="14206"/>
                  </a:cubicBezTo>
                  <a:cubicBezTo>
                    <a:pt x="12845" y="13956"/>
                    <a:pt x="14908" y="13494"/>
                    <a:pt x="16545" y="11893"/>
                  </a:cubicBezTo>
                  <a:cubicBezTo>
                    <a:pt x="18431" y="9971"/>
                    <a:pt x="19178" y="7232"/>
                    <a:pt x="18644" y="4599"/>
                  </a:cubicBezTo>
                  <a:cubicBezTo>
                    <a:pt x="18253" y="2998"/>
                    <a:pt x="17292" y="1610"/>
                    <a:pt x="15905" y="720"/>
                  </a:cubicBezTo>
                  <a:cubicBezTo>
                    <a:pt x="14990" y="169"/>
                    <a:pt x="13999" y="1"/>
                    <a:pt x="12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48"/>
            <p:cNvSpPr/>
            <p:nvPr/>
          </p:nvSpPr>
          <p:spPr>
            <a:xfrm>
              <a:off x="3715250" y="1842525"/>
              <a:ext cx="89875" cy="108550"/>
            </a:xfrm>
            <a:custGeom>
              <a:rect b="b" l="l" r="r" t="t"/>
              <a:pathLst>
                <a:path extrusionOk="0" h="4342" w="3595">
                  <a:moveTo>
                    <a:pt x="3310" y="1"/>
                  </a:moveTo>
                  <a:cubicBezTo>
                    <a:pt x="3239" y="1"/>
                    <a:pt x="3167" y="36"/>
                    <a:pt x="3061" y="108"/>
                  </a:cubicBezTo>
                  <a:cubicBezTo>
                    <a:pt x="2989" y="143"/>
                    <a:pt x="2954" y="214"/>
                    <a:pt x="2954" y="285"/>
                  </a:cubicBezTo>
                  <a:cubicBezTo>
                    <a:pt x="2954" y="819"/>
                    <a:pt x="2918" y="1317"/>
                    <a:pt x="2918" y="1815"/>
                  </a:cubicBezTo>
                  <a:cubicBezTo>
                    <a:pt x="2883" y="2278"/>
                    <a:pt x="2847" y="2740"/>
                    <a:pt x="2812" y="3132"/>
                  </a:cubicBezTo>
                  <a:cubicBezTo>
                    <a:pt x="2669" y="2954"/>
                    <a:pt x="2527" y="2812"/>
                    <a:pt x="2349" y="2598"/>
                  </a:cubicBezTo>
                  <a:cubicBezTo>
                    <a:pt x="2207" y="2420"/>
                    <a:pt x="2064" y="2242"/>
                    <a:pt x="1886" y="2029"/>
                  </a:cubicBezTo>
                  <a:cubicBezTo>
                    <a:pt x="1709" y="1851"/>
                    <a:pt x="1495" y="1673"/>
                    <a:pt x="1282" y="1460"/>
                  </a:cubicBezTo>
                  <a:cubicBezTo>
                    <a:pt x="1068" y="1282"/>
                    <a:pt x="855" y="1104"/>
                    <a:pt x="606" y="961"/>
                  </a:cubicBezTo>
                  <a:cubicBezTo>
                    <a:pt x="606" y="890"/>
                    <a:pt x="570" y="784"/>
                    <a:pt x="534" y="748"/>
                  </a:cubicBezTo>
                  <a:cubicBezTo>
                    <a:pt x="463" y="677"/>
                    <a:pt x="392" y="641"/>
                    <a:pt x="250" y="641"/>
                  </a:cubicBezTo>
                  <a:cubicBezTo>
                    <a:pt x="214" y="641"/>
                    <a:pt x="143" y="677"/>
                    <a:pt x="72" y="748"/>
                  </a:cubicBezTo>
                  <a:cubicBezTo>
                    <a:pt x="36" y="819"/>
                    <a:pt x="1" y="926"/>
                    <a:pt x="1" y="1104"/>
                  </a:cubicBezTo>
                  <a:cubicBezTo>
                    <a:pt x="1" y="1246"/>
                    <a:pt x="1" y="1424"/>
                    <a:pt x="1" y="1673"/>
                  </a:cubicBezTo>
                  <a:cubicBezTo>
                    <a:pt x="1" y="1922"/>
                    <a:pt x="1" y="2207"/>
                    <a:pt x="1" y="2456"/>
                  </a:cubicBezTo>
                  <a:cubicBezTo>
                    <a:pt x="1" y="2740"/>
                    <a:pt x="1" y="2990"/>
                    <a:pt x="36" y="3239"/>
                  </a:cubicBezTo>
                  <a:cubicBezTo>
                    <a:pt x="36" y="3488"/>
                    <a:pt x="72" y="3666"/>
                    <a:pt x="107" y="3772"/>
                  </a:cubicBezTo>
                  <a:cubicBezTo>
                    <a:pt x="107" y="3915"/>
                    <a:pt x="179" y="4057"/>
                    <a:pt x="250" y="4164"/>
                  </a:cubicBezTo>
                  <a:cubicBezTo>
                    <a:pt x="356" y="4270"/>
                    <a:pt x="463" y="4342"/>
                    <a:pt x="570" y="4342"/>
                  </a:cubicBezTo>
                  <a:cubicBezTo>
                    <a:pt x="677" y="4342"/>
                    <a:pt x="712" y="4306"/>
                    <a:pt x="712" y="4235"/>
                  </a:cubicBezTo>
                  <a:cubicBezTo>
                    <a:pt x="677" y="3808"/>
                    <a:pt x="641" y="3381"/>
                    <a:pt x="641" y="2990"/>
                  </a:cubicBezTo>
                  <a:cubicBezTo>
                    <a:pt x="641" y="2563"/>
                    <a:pt x="606" y="2136"/>
                    <a:pt x="606" y="1709"/>
                  </a:cubicBezTo>
                  <a:lnTo>
                    <a:pt x="606" y="1709"/>
                  </a:lnTo>
                  <a:cubicBezTo>
                    <a:pt x="819" y="1851"/>
                    <a:pt x="961" y="1993"/>
                    <a:pt x="1139" y="2171"/>
                  </a:cubicBezTo>
                  <a:cubicBezTo>
                    <a:pt x="1317" y="2349"/>
                    <a:pt x="1495" y="2527"/>
                    <a:pt x="1637" y="2705"/>
                  </a:cubicBezTo>
                  <a:cubicBezTo>
                    <a:pt x="1815" y="2883"/>
                    <a:pt x="1958" y="3061"/>
                    <a:pt x="2064" y="3239"/>
                  </a:cubicBezTo>
                  <a:cubicBezTo>
                    <a:pt x="2207" y="3381"/>
                    <a:pt x="2349" y="3559"/>
                    <a:pt x="2456" y="3701"/>
                  </a:cubicBezTo>
                  <a:cubicBezTo>
                    <a:pt x="2562" y="3808"/>
                    <a:pt x="2669" y="3879"/>
                    <a:pt x="2812" y="3915"/>
                  </a:cubicBezTo>
                  <a:cubicBezTo>
                    <a:pt x="2918" y="3986"/>
                    <a:pt x="3025" y="3986"/>
                    <a:pt x="3096" y="3986"/>
                  </a:cubicBezTo>
                  <a:cubicBezTo>
                    <a:pt x="3203" y="3950"/>
                    <a:pt x="3239" y="3915"/>
                    <a:pt x="3310" y="3843"/>
                  </a:cubicBezTo>
                  <a:cubicBezTo>
                    <a:pt x="3345" y="3808"/>
                    <a:pt x="3381" y="3701"/>
                    <a:pt x="3381" y="3594"/>
                  </a:cubicBezTo>
                  <a:cubicBezTo>
                    <a:pt x="3452" y="3061"/>
                    <a:pt x="3523" y="2527"/>
                    <a:pt x="3523" y="1958"/>
                  </a:cubicBezTo>
                  <a:cubicBezTo>
                    <a:pt x="3559" y="1388"/>
                    <a:pt x="3594" y="819"/>
                    <a:pt x="3594" y="250"/>
                  </a:cubicBezTo>
                  <a:cubicBezTo>
                    <a:pt x="3594" y="72"/>
                    <a:pt x="3488" y="1"/>
                    <a:pt x="33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48"/>
            <p:cNvSpPr/>
            <p:nvPr/>
          </p:nvSpPr>
          <p:spPr>
            <a:xfrm>
              <a:off x="3828225" y="1855875"/>
              <a:ext cx="78300" cy="88075"/>
            </a:xfrm>
            <a:custGeom>
              <a:rect b="b" l="l" r="r" t="t"/>
              <a:pathLst>
                <a:path extrusionOk="0" h="3523" w="3132">
                  <a:moveTo>
                    <a:pt x="1310" y="591"/>
                  </a:moveTo>
                  <a:cubicBezTo>
                    <a:pt x="1374" y="591"/>
                    <a:pt x="1452" y="624"/>
                    <a:pt x="1530" y="677"/>
                  </a:cubicBezTo>
                  <a:cubicBezTo>
                    <a:pt x="1602" y="748"/>
                    <a:pt x="1708" y="819"/>
                    <a:pt x="1779" y="854"/>
                  </a:cubicBezTo>
                  <a:lnTo>
                    <a:pt x="1886" y="854"/>
                  </a:lnTo>
                  <a:cubicBezTo>
                    <a:pt x="1922" y="854"/>
                    <a:pt x="1993" y="854"/>
                    <a:pt x="2029" y="819"/>
                  </a:cubicBezTo>
                  <a:cubicBezTo>
                    <a:pt x="2206" y="890"/>
                    <a:pt x="2349" y="1032"/>
                    <a:pt x="2420" y="1246"/>
                  </a:cubicBezTo>
                  <a:cubicBezTo>
                    <a:pt x="2491" y="1424"/>
                    <a:pt x="2491" y="1637"/>
                    <a:pt x="2455" y="1815"/>
                  </a:cubicBezTo>
                  <a:cubicBezTo>
                    <a:pt x="2420" y="1993"/>
                    <a:pt x="2313" y="2135"/>
                    <a:pt x="2242" y="2278"/>
                  </a:cubicBezTo>
                  <a:cubicBezTo>
                    <a:pt x="2135" y="2420"/>
                    <a:pt x="2029" y="2527"/>
                    <a:pt x="1886" y="2633"/>
                  </a:cubicBezTo>
                  <a:cubicBezTo>
                    <a:pt x="1779" y="2705"/>
                    <a:pt x="1673" y="2776"/>
                    <a:pt x="1566" y="2811"/>
                  </a:cubicBezTo>
                  <a:cubicBezTo>
                    <a:pt x="1495" y="2829"/>
                    <a:pt x="1433" y="2838"/>
                    <a:pt x="1379" y="2838"/>
                  </a:cubicBezTo>
                  <a:cubicBezTo>
                    <a:pt x="1326" y="2838"/>
                    <a:pt x="1281" y="2829"/>
                    <a:pt x="1246" y="2811"/>
                  </a:cubicBezTo>
                  <a:cubicBezTo>
                    <a:pt x="1068" y="2776"/>
                    <a:pt x="961" y="2705"/>
                    <a:pt x="890" y="2633"/>
                  </a:cubicBezTo>
                  <a:cubicBezTo>
                    <a:pt x="783" y="2527"/>
                    <a:pt x="748" y="2384"/>
                    <a:pt x="712" y="2278"/>
                  </a:cubicBezTo>
                  <a:cubicBezTo>
                    <a:pt x="676" y="2135"/>
                    <a:pt x="641" y="1993"/>
                    <a:pt x="641" y="1851"/>
                  </a:cubicBezTo>
                  <a:cubicBezTo>
                    <a:pt x="641" y="1708"/>
                    <a:pt x="641" y="1602"/>
                    <a:pt x="676" y="1495"/>
                  </a:cubicBezTo>
                  <a:cubicBezTo>
                    <a:pt x="676" y="1459"/>
                    <a:pt x="712" y="1353"/>
                    <a:pt x="748" y="1281"/>
                  </a:cubicBezTo>
                  <a:cubicBezTo>
                    <a:pt x="783" y="1175"/>
                    <a:pt x="819" y="1068"/>
                    <a:pt x="854" y="961"/>
                  </a:cubicBezTo>
                  <a:cubicBezTo>
                    <a:pt x="926" y="890"/>
                    <a:pt x="961" y="783"/>
                    <a:pt x="1032" y="712"/>
                  </a:cubicBezTo>
                  <a:cubicBezTo>
                    <a:pt x="1103" y="641"/>
                    <a:pt x="1175" y="605"/>
                    <a:pt x="1246" y="605"/>
                  </a:cubicBezTo>
                  <a:cubicBezTo>
                    <a:pt x="1265" y="596"/>
                    <a:pt x="1286" y="591"/>
                    <a:pt x="1310" y="591"/>
                  </a:cubicBezTo>
                  <a:close/>
                  <a:moveTo>
                    <a:pt x="1068" y="0"/>
                  </a:moveTo>
                  <a:cubicBezTo>
                    <a:pt x="890" y="36"/>
                    <a:pt x="748" y="72"/>
                    <a:pt x="641" y="178"/>
                  </a:cubicBezTo>
                  <a:cubicBezTo>
                    <a:pt x="499" y="250"/>
                    <a:pt x="392" y="392"/>
                    <a:pt x="321" y="534"/>
                  </a:cubicBezTo>
                  <a:cubicBezTo>
                    <a:pt x="214" y="641"/>
                    <a:pt x="143" y="819"/>
                    <a:pt x="107" y="997"/>
                  </a:cubicBezTo>
                  <a:cubicBezTo>
                    <a:pt x="36" y="1175"/>
                    <a:pt x="36" y="1353"/>
                    <a:pt x="0" y="1530"/>
                  </a:cubicBezTo>
                  <a:cubicBezTo>
                    <a:pt x="0" y="1780"/>
                    <a:pt x="0" y="2029"/>
                    <a:pt x="36" y="2278"/>
                  </a:cubicBezTo>
                  <a:cubicBezTo>
                    <a:pt x="72" y="2527"/>
                    <a:pt x="178" y="2740"/>
                    <a:pt x="285" y="2918"/>
                  </a:cubicBezTo>
                  <a:cubicBezTo>
                    <a:pt x="392" y="3096"/>
                    <a:pt x="534" y="3274"/>
                    <a:pt x="748" y="3381"/>
                  </a:cubicBezTo>
                  <a:cubicBezTo>
                    <a:pt x="926" y="3487"/>
                    <a:pt x="1139" y="3523"/>
                    <a:pt x="1424" y="3523"/>
                  </a:cubicBezTo>
                  <a:cubicBezTo>
                    <a:pt x="1637" y="3523"/>
                    <a:pt x="1851" y="3452"/>
                    <a:pt x="2029" y="3345"/>
                  </a:cubicBezTo>
                  <a:cubicBezTo>
                    <a:pt x="2206" y="3274"/>
                    <a:pt x="2349" y="3132"/>
                    <a:pt x="2491" y="2989"/>
                  </a:cubicBezTo>
                  <a:cubicBezTo>
                    <a:pt x="2633" y="2847"/>
                    <a:pt x="2740" y="2669"/>
                    <a:pt x="2847" y="2491"/>
                  </a:cubicBezTo>
                  <a:cubicBezTo>
                    <a:pt x="2954" y="2313"/>
                    <a:pt x="3025" y="2135"/>
                    <a:pt x="3060" y="1957"/>
                  </a:cubicBezTo>
                  <a:cubicBezTo>
                    <a:pt x="3132" y="1780"/>
                    <a:pt x="3132" y="1602"/>
                    <a:pt x="3096" y="1424"/>
                  </a:cubicBezTo>
                  <a:cubicBezTo>
                    <a:pt x="3096" y="1246"/>
                    <a:pt x="3025" y="1068"/>
                    <a:pt x="2954" y="890"/>
                  </a:cubicBezTo>
                  <a:cubicBezTo>
                    <a:pt x="2882" y="712"/>
                    <a:pt x="2776" y="534"/>
                    <a:pt x="2598" y="427"/>
                  </a:cubicBezTo>
                  <a:cubicBezTo>
                    <a:pt x="2491" y="285"/>
                    <a:pt x="2313" y="178"/>
                    <a:pt x="2100" y="107"/>
                  </a:cubicBezTo>
                  <a:cubicBezTo>
                    <a:pt x="2071" y="98"/>
                    <a:pt x="2042" y="93"/>
                    <a:pt x="2014" y="93"/>
                  </a:cubicBezTo>
                  <a:cubicBezTo>
                    <a:pt x="1936" y="93"/>
                    <a:pt x="1858" y="126"/>
                    <a:pt x="1779" y="178"/>
                  </a:cubicBezTo>
                  <a:cubicBezTo>
                    <a:pt x="1673" y="107"/>
                    <a:pt x="1530" y="72"/>
                    <a:pt x="1424" y="36"/>
                  </a:cubicBezTo>
                  <a:cubicBezTo>
                    <a:pt x="1281" y="36"/>
                    <a:pt x="1139" y="0"/>
                    <a:pt x="10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48"/>
            <p:cNvSpPr/>
            <p:nvPr/>
          </p:nvSpPr>
          <p:spPr>
            <a:xfrm>
              <a:off x="2748350" y="1696800"/>
              <a:ext cx="2081500" cy="1083950"/>
            </a:xfrm>
            <a:custGeom>
              <a:rect b="b" l="l" r="r" t="t"/>
              <a:pathLst>
                <a:path extrusionOk="0" h="43358" w="83260">
                  <a:moveTo>
                    <a:pt x="78554" y="1"/>
                  </a:moveTo>
                  <a:cubicBezTo>
                    <a:pt x="76764" y="1"/>
                    <a:pt x="72024" y="2407"/>
                    <a:pt x="70877" y="2841"/>
                  </a:cubicBezTo>
                  <a:cubicBezTo>
                    <a:pt x="70237" y="3019"/>
                    <a:pt x="69632" y="3375"/>
                    <a:pt x="69169" y="3873"/>
                  </a:cubicBezTo>
                  <a:cubicBezTo>
                    <a:pt x="68600" y="4584"/>
                    <a:pt x="68636" y="5545"/>
                    <a:pt x="68707" y="6435"/>
                  </a:cubicBezTo>
                  <a:cubicBezTo>
                    <a:pt x="68992" y="8925"/>
                    <a:pt x="69703" y="11309"/>
                    <a:pt x="70201" y="13729"/>
                  </a:cubicBezTo>
                  <a:cubicBezTo>
                    <a:pt x="70664" y="16077"/>
                    <a:pt x="70948" y="18461"/>
                    <a:pt x="70948" y="20845"/>
                  </a:cubicBezTo>
                  <a:cubicBezTo>
                    <a:pt x="71020" y="21734"/>
                    <a:pt x="70877" y="22624"/>
                    <a:pt x="70557" y="23442"/>
                  </a:cubicBezTo>
                  <a:cubicBezTo>
                    <a:pt x="69988" y="24545"/>
                    <a:pt x="68778" y="25221"/>
                    <a:pt x="67604" y="25684"/>
                  </a:cubicBezTo>
                  <a:cubicBezTo>
                    <a:pt x="64431" y="27013"/>
                    <a:pt x="61030" y="27701"/>
                    <a:pt x="57607" y="27701"/>
                  </a:cubicBezTo>
                  <a:cubicBezTo>
                    <a:pt x="56540" y="27701"/>
                    <a:pt x="55469" y="27634"/>
                    <a:pt x="54403" y="27498"/>
                  </a:cubicBezTo>
                  <a:cubicBezTo>
                    <a:pt x="53934" y="27405"/>
                    <a:pt x="53444" y="27360"/>
                    <a:pt x="52956" y="27360"/>
                  </a:cubicBezTo>
                  <a:cubicBezTo>
                    <a:pt x="52519" y="27360"/>
                    <a:pt x="52084" y="27396"/>
                    <a:pt x="51664" y="27463"/>
                  </a:cubicBezTo>
                  <a:cubicBezTo>
                    <a:pt x="50988" y="27676"/>
                    <a:pt x="50383" y="27961"/>
                    <a:pt x="49778" y="28281"/>
                  </a:cubicBezTo>
                  <a:cubicBezTo>
                    <a:pt x="48134" y="29052"/>
                    <a:pt x="46445" y="29256"/>
                    <a:pt x="44741" y="29256"/>
                  </a:cubicBezTo>
                  <a:cubicBezTo>
                    <a:pt x="43458" y="29256"/>
                    <a:pt x="42167" y="29141"/>
                    <a:pt x="40883" y="29064"/>
                  </a:cubicBezTo>
                  <a:cubicBezTo>
                    <a:pt x="37502" y="28815"/>
                    <a:pt x="34229" y="29100"/>
                    <a:pt x="30884" y="28459"/>
                  </a:cubicBezTo>
                  <a:cubicBezTo>
                    <a:pt x="28394" y="28032"/>
                    <a:pt x="26010" y="27107"/>
                    <a:pt x="23875" y="25826"/>
                  </a:cubicBezTo>
                  <a:cubicBezTo>
                    <a:pt x="23306" y="25399"/>
                    <a:pt x="22701" y="25115"/>
                    <a:pt x="22025" y="24901"/>
                  </a:cubicBezTo>
                  <a:cubicBezTo>
                    <a:pt x="21634" y="24832"/>
                    <a:pt x="21244" y="24793"/>
                    <a:pt x="20853" y="24793"/>
                  </a:cubicBezTo>
                  <a:cubicBezTo>
                    <a:pt x="20639" y="24793"/>
                    <a:pt x="20424" y="24805"/>
                    <a:pt x="20210" y="24830"/>
                  </a:cubicBezTo>
                  <a:cubicBezTo>
                    <a:pt x="18502" y="24830"/>
                    <a:pt x="16794" y="24510"/>
                    <a:pt x="15193" y="23869"/>
                  </a:cubicBezTo>
                  <a:cubicBezTo>
                    <a:pt x="13023" y="22944"/>
                    <a:pt x="12027" y="21130"/>
                    <a:pt x="12596" y="18746"/>
                  </a:cubicBezTo>
                  <a:cubicBezTo>
                    <a:pt x="12952" y="17180"/>
                    <a:pt x="13841" y="15828"/>
                    <a:pt x="14482" y="14369"/>
                  </a:cubicBezTo>
                  <a:cubicBezTo>
                    <a:pt x="15442" y="12377"/>
                    <a:pt x="15976" y="10171"/>
                    <a:pt x="16154" y="7965"/>
                  </a:cubicBezTo>
                  <a:cubicBezTo>
                    <a:pt x="16367" y="4869"/>
                    <a:pt x="13521" y="5083"/>
                    <a:pt x="11173" y="4727"/>
                  </a:cubicBezTo>
                  <a:cubicBezTo>
                    <a:pt x="8500" y="4380"/>
                    <a:pt x="5962" y="3016"/>
                    <a:pt x="3229" y="3016"/>
                  </a:cubicBezTo>
                  <a:cubicBezTo>
                    <a:pt x="3161" y="3016"/>
                    <a:pt x="3093" y="3017"/>
                    <a:pt x="3025" y="3019"/>
                  </a:cubicBezTo>
                  <a:cubicBezTo>
                    <a:pt x="2989" y="3016"/>
                    <a:pt x="2952" y="3014"/>
                    <a:pt x="2916" y="3014"/>
                  </a:cubicBezTo>
                  <a:cubicBezTo>
                    <a:pt x="2526" y="3014"/>
                    <a:pt x="2144" y="3188"/>
                    <a:pt x="1850" y="3481"/>
                  </a:cubicBezTo>
                  <a:cubicBezTo>
                    <a:pt x="1495" y="3908"/>
                    <a:pt x="1673" y="5225"/>
                    <a:pt x="2135" y="5581"/>
                  </a:cubicBezTo>
                  <a:cubicBezTo>
                    <a:pt x="3452" y="6755"/>
                    <a:pt x="4910" y="7822"/>
                    <a:pt x="6120" y="9068"/>
                  </a:cubicBezTo>
                  <a:cubicBezTo>
                    <a:pt x="7401" y="10313"/>
                    <a:pt x="8326" y="11879"/>
                    <a:pt x="8789" y="13586"/>
                  </a:cubicBezTo>
                  <a:cubicBezTo>
                    <a:pt x="8860" y="13764"/>
                    <a:pt x="8824" y="14049"/>
                    <a:pt x="8646" y="14085"/>
                  </a:cubicBezTo>
                  <a:cubicBezTo>
                    <a:pt x="8575" y="14085"/>
                    <a:pt x="8468" y="14085"/>
                    <a:pt x="8397" y="14049"/>
                  </a:cubicBezTo>
                  <a:cubicBezTo>
                    <a:pt x="7557" y="13612"/>
                    <a:pt x="6813" y="12795"/>
                    <a:pt x="5894" y="12795"/>
                  </a:cubicBezTo>
                  <a:cubicBezTo>
                    <a:pt x="5839" y="12795"/>
                    <a:pt x="5784" y="12798"/>
                    <a:pt x="5729" y="12804"/>
                  </a:cubicBezTo>
                  <a:cubicBezTo>
                    <a:pt x="4021" y="12946"/>
                    <a:pt x="2028" y="15401"/>
                    <a:pt x="819" y="16468"/>
                  </a:cubicBezTo>
                  <a:cubicBezTo>
                    <a:pt x="534" y="16682"/>
                    <a:pt x="320" y="16967"/>
                    <a:pt x="178" y="17287"/>
                  </a:cubicBezTo>
                  <a:cubicBezTo>
                    <a:pt x="0" y="18070"/>
                    <a:pt x="890" y="18603"/>
                    <a:pt x="1637" y="18888"/>
                  </a:cubicBezTo>
                  <a:lnTo>
                    <a:pt x="6369" y="20738"/>
                  </a:lnTo>
                  <a:cubicBezTo>
                    <a:pt x="6654" y="20809"/>
                    <a:pt x="6903" y="20987"/>
                    <a:pt x="7116" y="21236"/>
                  </a:cubicBezTo>
                  <a:cubicBezTo>
                    <a:pt x="7259" y="21556"/>
                    <a:pt x="7294" y="21948"/>
                    <a:pt x="7223" y="22339"/>
                  </a:cubicBezTo>
                  <a:cubicBezTo>
                    <a:pt x="7223" y="24616"/>
                    <a:pt x="10283" y="25079"/>
                    <a:pt x="10710" y="27214"/>
                  </a:cubicBezTo>
                  <a:cubicBezTo>
                    <a:pt x="10817" y="28175"/>
                    <a:pt x="10746" y="29171"/>
                    <a:pt x="10461" y="30096"/>
                  </a:cubicBezTo>
                  <a:lnTo>
                    <a:pt x="9465" y="34686"/>
                  </a:lnTo>
                  <a:cubicBezTo>
                    <a:pt x="9145" y="36180"/>
                    <a:pt x="8860" y="37924"/>
                    <a:pt x="9892" y="39062"/>
                  </a:cubicBezTo>
                  <a:cubicBezTo>
                    <a:pt x="10497" y="39738"/>
                    <a:pt x="11386" y="39987"/>
                    <a:pt x="12276" y="40201"/>
                  </a:cubicBezTo>
                  <a:cubicBezTo>
                    <a:pt x="21051" y="42422"/>
                    <a:pt x="30046" y="43357"/>
                    <a:pt x="39083" y="43357"/>
                  </a:cubicBezTo>
                  <a:cubicBezTo>
                    <a:pt x="50602" y="43357"/>
                    <a:pt x="62189" y="41838"/>
                    <a:pt x="73475" y="39525"/>
                  </a:cubicBezTo>
                  <a:cubicBezTo>
                    <a:pt x="74898" y="39240"/>
                    <a:pt x="76357" y="38920"/>
                    <a:pt x="77531" y="38102"/>
                  </a:cubicBezTo>
                  <a:cubicBezTo>
                    <a:pt x="82477" y="34757"/>
                    <a:pt x="76037" y="26075"/>
                    <a:pt x="74756" y="22090"/>
                  </a:cubicBezTo>
                  <a:cubicBezTo>
                    <a:pt x="74542" y="21521"/>
                    <a:pt x="74400" y="20880"/>
                    <a:pt x="74684" y="20347"/>
                  </a:cubicBezTo>
                  <a:cubicBezTo>
                    <a:pt x="75005" y="19920"/>
                    <a:pt x="75503" y="19635"/>
                    <a:pt x="76037" y="19528"/>
                  </a:cubicBezTo>
                  <a:lnTo>
                    <a:pt x="81267" y="17821"/>
                  </a:lnTo>
                  <a:cubicBezTo>
                    <a:pt x="82156" y="17500"/>
                    <a:pt x="83259" y="16931"/>
                    <a:pt x="83082" y="16006"/>
                  </a:cubicBezTo>
                  <a:cubicBezTo>
                    <a:pt x="83046" y="15757"/>
                    <a:pt x="82939" y="15508"/>
                    <a:pt x="82761" y="15294"/>
                  </a:cubicBezTo>
                  <a:cubicBezTo>
                    <a:pt x="81730" y="13373"/>
                    <a:pt x="79523" y="11345"/>
                    <a:pt x="78065" y="9672"/>
                  </a:cubicBezTo>
                  <a:cubicBezTo>
                    <a:pt x="77958" y="9495"/>
                    <a:pt x="77816" y="9388"/>
                    <a:pt x="77638" y="9352"/>
                  </a:cubicBezTo>
                  <a:cubicBezTo>
                    <a:pt x="77495" y="9352"/>
                    <a:pt x="77389" y="9423"/>
                    <a:pt x="77317" y="9530"/>
                  </a:cubicBezTo>
                  <a:cubicBezTo>
                    <a:pt x="76891" y="9886"/>
                    <a:pt x="76784" y="10491"/>
                    <a:pt x="76606" y="11025"/>
                  </a:cubicBezTo>
                  <a:cubicBezTo>
                    <a:pt x="76433" y="11542"/>
                    <a:pt x="76026" y="12094"/>
                    <a:pt x="75515" y="12094"/>
                  </a:cubicBezTo>
                  <a:cubicBezTo>
                    <a:pt x="75499" y="12094"/>
                    <a:pt x="75483" y="12093"/>
                    <a:pt x="75467" y="12092"/>
                  </a:cubicBezTo>
                  <a:cubicBezTo>
                    <a:pt x="75218" y="10989"/>
                    <a:pt x="75645" y="9886"/>
                    <a:pt x="76108" y="8890"/>
                  </a:cubicBezTo>
                  <a:cubicBezTo>
                    <a:pt x="76677" y="7538"/>
                    <a:pt x="80413" y="1489"/>
                    <a:pt x="79132" y="172"/>
                  </a:cubicBezTo>
                  <a:cubicBezTo>
                    <a:pt x="79018" y="53"/>
                    <a:pt x="78818" y="1"/>
                    <a:pt x="785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48"/>
            <p:cNvSpPr/>
            <p:nvPr/>
          </p:nvSpPr>
          <p:spPr>
            <a:xfrm>
              <a:off x="3147750" y="2437250"/>
              <a:ext cx="83625" cy="163175"/>
            </a:xfrm>
            <a:custGeom>
              <a:rect b="b" l="l" r="r" t="t"/>
              <a:pathLst>
                <a:path extrusionOk="0" h="6527" w="3345">
                  <a:moveTo>
                    <a:pt x="1685" y="1"/>
                  </a:moveTo>
                  <a:cubicBezTo>
                    <a:pt x="1608" y="1"/>
                    <a:pt x="1532" y="5"/>
                    <a:pt x="1459" y="15"/>
                  </a:cubicBezTo>
                  <a:cubicBezTo>
                    <a:pt x="1032" y="51"/>
                    <a:pt x="640" y="229"/>
                    <a:pt x="320" y="513"/>
                  </a:cubicBezTo>
                  <a:cubicBezTo>
                    <a:pt x="178" y="620"/>
                    <a:pt x="71" y="763"/>
                    <a:pt x="36" y="940"/>
                  </a:cubicBezTo>
                  <a:cubicBezTo>
                    <a:pt x="0" y="1012"/>
                    <a:pt x="0" y="1047"/>
                    <a:pt x="36" y="1083"/>
                  </a:cubicBezTo>
                  <a:cubicBezTo>
                    <a:pt x="36" y="1154"/>
                    <a:pt x="71" y="1190"/>
                    <a:pt x="107" y="1225"/>
                  </a:cubicBezTo>
                  <a:cubicBezTo>
                    <a:pt x="142" y="1261"/>
                    <a:pt x="214" y="1261"/>
                    <a:pt x="249" y="1261"/>
                  </a:cubicBezTo>
                  <a:cubicBezTo>
                    <a:pt x="356" y="1261"/>
                    <a:pt x="427" y="1225"/>
                    <a:pt x="498" y="1154"/>
                  </a:cubicBezTo>
                  <a:cubicBezTo>
                    <a:pt x="783" y="976"/>
                    <a:pt x="1103" y="869"/>
                    <a:pt x="1423" y="834"/>
                  </a:cubicBezTo>
                  <a:cubicBezTo>
                    <a:pt x="1506" y="815"/>
                    <a:pt x="1589" y="806"/>
                    <a:pt x="1671" y="806"/>
                  </a:cubicBezTo>
                  <a:cubicBezTo>
                    <a:pt x="1907" y="806"/>
                    <a:pt x="2137" y="880"/>
                    <a:pt x="2348" y="1012"/>
                  </a:cubicBezTo>
                  <a:cubicBezTo>
                    <a:pt x="2491" y="1083"/>
                    <a:pt x="2597" y="1190"/>
                    <a:pt x="2669" y="1296"/>
                  </a:cubicBezTo>
                  <a:cubicBezTo>
                    <a:pt x="2704" y="1439"/>
                    <a:pt x="2740" y="1581"/>
                    <a:pt x="2704" y="1688"/>
                  </a:cubicBezTo>
                  <a:cubicBezTo>
                    <a:pt x="2704" y="1866"/>
                    <a:pt x="2669" y="2043"/>
                    <a:pt x="2562" y="2186"/>
                  </a:cubicBezTo>
                  <a:cubicBezTo>
                    <a:pt x="2491" y="2364"/>
                    <a:pt x="2384" y="2506"/>
                    <a:pt x="2242" y="2648"/>
                  </a:cubicBezTo>
                  <a:cubicBezTo>
                    <a:pt x="2135" y="2791"/>
                    <a:pt x="1993" y="2897"/>
                    <a:pt x="1850" y="3004"/>
                  </a:cubicBezTo>
                  <a:cubicBezTo>
                    <a:pt x="1708" y="3111"/>
                    <a:pt x="1530" y="3182"/>
                    <a:pt x="1388" y="3289"/>
                  </a:cubicBezTo>
                  <a:cubicBezTo>
                    <a:pt x="1388" y="3075"/>
                    <a:pt x="1423" y="2862"/>
                    <a:pt x="1459" y="2684"/>
                  </a:cubicBezTo>
                  <a:cubicBezTo>
                    <a:pt x="1459" y="2470"/>
                    <a:pt x="1494" y="2293"/>
                    <a:pt x="1494" y="2150"/>
                  </a:cubicBezTo>
                  <a:cubicBezTo>
                    <a:pt x="1494" y="2079"/>
                    <a:pt x="1494" y="1972"/>
                    <a:pt x="1459" y="1901"/>
                  </a:cubicBezTo>
                  <a:cubicBezTo>
                    <a:pt x="1459" y="1830"/>
                    <a:pt x="1423" y="1759"/>
                    <a:pt x="1388" y="1688"/>
                  </a:cubicBezTo>
                  <a:cubicBezTo>
                    <a:pt x="1352" y="1616"/>
                    <a:pt x="1317" y="1545"/>
                    <a:pt x="1281" y="1510"/>
                  </a:cubicBezTo>
                  <a:cubicBezTo>
                    <a:pt x="1256" y="1485"/>
                    <a:pt x="1213" y="1459"/>
                    <a:pt x="1177" y="1459"/>
                  </a:cubicBezTo>
                  <a:cubicBezTo>
                    <a:pt x="1163" y="1459"/>
                    <a:pt x="1149" y="1464"/>
                    <a:pt x="1139" y="1474"/>
                  </a:cubicBezTo>
                  <a:cubicBezTo>
                    <a:pt x="1103" y="1510"/>
                    <a:pt x="1067" y="1545"/>
                    <a:pt x="1032" y="1581"/>
                  </a:cubicBezTo>
                  <a:lnTo>
                    <a:pt x="961" y="1688"/>
                  </a:lnTo>
                  <a:cubicBezTo>
                    <a:pt x="961" y="1723"/>
                    <a:pt x="925" y="1759"/>
                    <a:pt x="925" y="1794"/>
                  </a:cubicBezTo>
                  <a:cubicBezTo>
                    <a:pt x="854" y="2506"/>
                    <a:pt x="783" y="3218"/>
                    <a:pt x="676" y="3965"/>
                  </a:cubicBezTo>
                  <a:cubicBezTo>
                    <a:pt x="569" y="4676"/>
                    <a:pt x="427" y="5388"/>
                    <a:pt x="285" y="6064"/>
                  </a:cubicBezTo>
                  <a:cubicBezTo>
                    <a:pt x="285" y="6171"/>
                    <a:pt x="320" y="6242"/>
                    <a:pt x="356" y="6313"/>
                  </a:cubicBezTo>
                  <a:cubicBezTo>
                    <a:pt x="391" y="6420"/>
                    <a:pt x="498" y="6491"/>
                    <a:pt x="605" y="6527"/>
                  </a:cubicBezTo>
                  <a:cubicBezTo>
                    <a:pt x="676" y="6527"/>
                    <a:pt x="747" y="6527"/>
                    <a:pt x="747" y="6455"/>
                  </a:cubicBezTo>
                  <a:cubicBezTo>
                    <a:pt x="818" y="6384"/>
                    <a:pt x="854" y="6313"/>
                    <a:pt x="854" y="6206"/>
                  </a:cubicBezTo>
                  <a:cubicBezTo>
                    <a:pt x="925" y="5957"/>
                    <a:pt x="996" y="5602"/>
                    <a:pt x="1067" y="5281"/>
                  </a:cubicBezTo>
                  <a:cubicBezTo>
                    <a:pt x="1103" y="4961"/>
                    <a:pt x="1174" y="4605"/>
                    <a:pt x="1245" y="4249"/>
                  </a:cubicBezTo>
                  <a:cubicBezTo>
                    <a:pt x="1459" y="4107"/>
                    <a:pt x="1708" y="3965"/>
                    <a:pt x="1957" y="3787"/>
                  </a:cubicBezTo>
                  <a:cubicBezTo>
                    <a:pt x="2242" y="3573"/>
                    <a:pt x="2455" y="3396"/>
                    <a:pt x="2669" y="3146"/>
                  </a:cubicBezTo>
                  <a:cubicBezTo>
                    <a:pt x="2882" y="2897"/>
                    <a:pt x="3024" y="2648"/>
                    <a:pt x="3167" y="2328"/>
                  </a:cubicBezTo>
                  <a:cubicBezTo>
                    <a:pt x="3273" y="1972"/>
                    <a:pt x="3345" y="1616"/>
                    <a:pt x="3273" y="1261"/>
                  </a:cubicBezTo>
                  <a:cubicBezTo>
                    <a:pt x="3238" y="940"/>
                    <a:pt x="3131" y="656"/>
                    <a:pt x="2918" y="442"/>
                  </a:cubicBezTo>
                  <a:cubicBezTo>
                    <a:pt x="2704" y="264"/>
                    <a:pt x="2491" y="122"/>
                    <a:pt x="2242" y="51"/>
                  </a:cubicBezTo>
                  <a:cubicBezTo>
                    <a:pt x="2066" y="26"/>
                    <a:pt x="1872" y="1"/>
                    <a:pt x="16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48"/>
            <p:cNvSpPr/>
            <p:nvPr/>
          </p:nvSpPr>
          <p:spPr>
            <a:xfrm>
              <a:off x="3269600" y="2477650"/>
              <a:ext cx="93425" cy="131000"/>
            </a:xfrm>
            <a:custGeom>
              <a:rect b="b" l="l" r="r" t="t"/>
              <a:pathLst>
                <a:path extrusionOk="0" h="5240" w="3737">
                  <a:moveTo>
                    <a:pt x="1388" y="0"/>
                  </a:moveTo>
                  <a:cubicBezTo>
                    <a:pt x="1317" y="0"/>
                    <a:pt x="1210" y="36"/>
                    <a:pt x="1175" y="143"/>
                  </a:cubicBezTo>
                  <a:cubicBezTo>
                    <a:pt x="1104" y="214"/>
                    <a:pt x="1032" y="321"/>
                    <a:pt x="997" y="427"/>
                  </a:cubicBezTo>
                  <a:cubicBezTo>
                    <a:pt x="855" y="1068"/>
                    <a:pt x="712" y="1708"/>
                    <a:pt x="534" y="2349"/>
                  </a:cubicBezTo>
                  <a:cubicBezTo>
                    <a:pt x="356" y="2989"/>
                    <a:pt x="214" y="3630"/>
                    <a:pt x="107" y="4270"/>
                  </a:cubicBezTo>
                  <a:cubicBezTo>
                    <a:pt x="1" y="4519"/>
                    <a:pt x="1" y="4768"/>
                    <a:pt x="107" y="5017"/>
                  </a:cubicBezTo>
                  <a:cubicBezTo>
                    <a:pt x="137" y="5166"/>
                    <a:pt x="266" y="5240"/>
                    <a:pt x="410" y="5240"/>
                  </a:cubicBezTo>
                  <a:cubicBezTo>
                    <a:pt x="439" y="5240"/>
                    <a:pt x="469" y="5237"/>
                    <a:pt x="499" y="5231"/>
                  </a:cubicBezTo>
                  <a:cubicBezTo>
                    <a:pt x="712" y="5195"/>
                    <a:pt x="926" y="5160"/>
                    <a:pt x="1175" y="5089"/>
                  </a:cubicBezTo>
                  <a:lnTo>
                    <a:pt x="1922" y="4982"/>
                  </a:lnTo>
                  <a:lnTo>
                    <a:pt x="2634" y="4875"/>
                  </a:lnTo>
                  <a:lnTo>
                    <a:pt x="3238" y="4733"/>
                  </a:lnTo>
                  <a:cubicBezTo>
                    <a:pt x="3274" y="4697"/>
                    <a:pt x="3345" y="4662"/>
                    <a:pt x="3381" y="4626"/>
                  </a:cubicBezTo>
                  <a:lnTo>
                    <a:pt x="3523" y="4590"/>
                  </a:lnTo>
                  <a:cubicBezTo>
                    <a:pt x="3559" y="4555"/>
                    <a:pt x="3630" y="4519"/>
                    <a:pt x="3665" y="4484"/>
                  </a:cubicBezTo>
                  <a:cubicBezTo>
                    <a:pt x="3701" y="4413"/>
                    <a:pt x="3737" y="4341"/>
                    <a:pt x="3737" y="4235"/>
                  </a:cubicBezTo>
                  <a:cubicBezTo>
                    <a:pt x="3737" y="4199"/>
                    <a:pt x="3737" y="4128"/>
                    <a:pt x="3665" y="4092"/>
                  </a:cubicBezTo>
                  <a:cubicBezTo>
                    <a:pt x="3665" y="4057"/>
                    <a:pt x="3630" y="4057"/>
                    <a:pt x="3630" y="4057"/>
                  </a:cubicBezTo>
                  <a:cubicBezTo>
                    <a:pt x="3416" y="4057"/>
                    <a:pt x="3203" y="4057"/>
                    <a:pt x="2954" y="4092"/>
                  </a:cubicBezTo>
                  <a:cubicBezTo>
                    <a:pt x="2669" y="4092"/>
                    <a:pt x="2420" y="4128"/>
                    <a:pt x="2171" y="4163"/>
                  </a:cubicBezTo>
                  <a:lnTo>
                    <a:pt x="1388" y="4270"/>
                  </a:lnTo>
                  <a:cubicBezTo>
                    <a:pt x="1139" y="4270"/>
                    <a:pt x="890" y="4341"/>
                    <a:pt x="677" y="4341"/>
                  </a:cubicBezTo>
                  <a:lnTo>
                    <a:pt x="855" y="3487"/>
                  </a:lnTo>
                  <a:lnTo>
                    <a:pt x="1104" y="2491"/>
                  </a:lnTo>
                  <a:cubicBezTo>
                    <a:pt x="1175" y="2135"/>
                    <a:pt x="1246" y="1780"/>
                    <a:pt x="1353" y="1459"/>
                  </a:cubicBezTo>
                  <a:cubicBezTo>
                    <a:pt x="1424" y="1139"/>
                    <a:pt x="1495" y="819"/>
                    <a:pt x="1566" y="534"/>
                  </a:cubicBezTo>
                  <a:cubicBezTo>
                    <a:pt x="1602" y="427"/>
                    <a:pt x="1602" y="285"/>
                    <a:pt x="1602" y="178"/>
                  </a:cubicBezTo>
                  <a:cubicBezTo>
                    <a:pt x="1602" y="72"/>
                    <a:pt x="1531" y="0"/>
                    <a:pt x="1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48"/>
            <p:cNvSpPr/>
            <p:nvPr/>
          </p:nvSpPr>
          <p:spPr>
            <a:xfrm>
              <a:off x="3404800" y="2477875"/>
              <a:ext cx="97000" cy="162925"/>
            </a:xfrm>
            <a:custGeom>
              <a:rect b="b" l="l" r="r" t="t"/>
              <a:pathLst>
                <a:path extrusionOk="0" h="6517" w="3880">
                  <a:moveTo>
                    <a:pt x="2492" y="1094"/>
                  </a:moveTo>
                  <a:cubicBezTo>
                    <a:pt x="2563" y="1877"/>
                    <a:pt x="2669" y="2660"/>
                    <a:pt x="2776" y="3407"/>
                  </a:cubicBezTo>
                  <a:cubicBezTo>
                    <a:pt x="2349" y="3514"/>
                    <a:pt x="1922" y="3514"/>
                    <a:pt x="1495" y="3514"/>
                  </a:cubicBezTo>
                  <a:cubicBezTo>
                    <a:pt x="1780" y="2696"/>
                    <a:pt x="2136" y="1913"/>
                    <a:pt x="2492" y="1094"/>
                  </a:cubicBezTo>
                  <a:close/>
                  <a:moveTo>
                    <a:pt x="2830" y="0"/>
                  </a:moveTo>
                  <a:cubicBezTo>
                    <a:pt x="2821" y="0"/>
                    <a:pt x="2812" y="9"/>
                    <a:pt x="2812" y="27"/>
                  </a:cubicBezTo>
                  <a:lnTo>
                    <a:pt x="2669" y="27"/>
                  </a:lnTo>
                  <a:cubicBezTo>
                    <a:pt x="2634" y="63"/>
                    <a:pt x="2598" y="63"/>
                    <a:pt x="2563" y="98"/>
                  </a:cubicBezTo>
                  <a:lnTo>
                    <a:pt x="2456" y="98"/>
                  </a:lnTo>
                  <a:cubicBezTo>
                    <a:pt x="2420" y="134"/>
                    <a:pt x="2385" y="169"/>
                    <a:pt x="2349" y="205"/>
                  </a:cubicBezTo>
                  <a:cubicBezTo>
                    <a:pt x="2136" y="596"/>
                    <a:pt x="1922" y="1059"/>
                    <a:pt x="1673" y="1521"/>
                  </a:cubicBezTo>
                  <a:cubicBezTo>
                    <a:pt x="1460" y="2020"/>
                    <a:pt x="1246" y="2518"/>
                    <a:pt x="1033" y="3016"/>
                  </a:cubicBezTo>
                  <a:cubicBezTo>
                    <a:pt x="819" y="3550"/>
                    <a:pt x="677" y="4048"/>
                    <a:pt x="463" y="4581"/>
                  </a:cubicBezTo>
                  <a:cubicBezTo>
                    <a:pt x="286" y="5115"/>
                    <a:pt x="143" y="5613"/>
                    <a:pt x="37" y="6076"/>
                  </a:cubicBezTo>
                  <a:cubicBezTo>
                    <a:pt x="1" y="6183"/>
                    <a:pt x="1" y="6325"/>
                    <a:pt x="37" y="6432"/>
                  </a:cubicBezTo>
                  <a:cubicBezTo>
                    <a:pt x="89" y="6484"/>
                    <a:pt x="160" y="6517"/>
                    <a:pt x="222" y="6517"/>
                  </a:cubicBezTo>
                  <a:cubicBezTo>
                    <a:pt x="245" y="6517"/>
                    <a:pt x="266" y="6512"/>
                    <a:pt x="286" y="6503"/>
                  </a:cubicBezTo>
                  <a:cubicBezTo>
                    <a:pt x="357" y="6503"/>
                    <a:pt x="428" y="6467"/>
                    <a:pt x="463" y="6360"/>
                  </a:cubicBezTo>
                  <a:cubicBezTo>
                    <a:pt x="535" y="6218"/>
                    <a:pt x="606" y="6111"/>
                    <a:pt x="641" y="6005"/>
                  </a:cubicBezTo>
                  <a:cubicBezTo>
                    <a:pt x="748" y="5720"/>
                    <a:pt x="819" y="5471"/>
                    <a:pt x="926" y="5151"/>
                  </a:cubicBezTo>
                  <a:cubicBezTo>
                    <a:pt x="1033" y="4866"/>
                    <a:pt x="1140" y="4581"/>
                    <a:pt x="1211" y="4261"/>
                  </a:cubicBezTo>
                  <a:cubicBezTo>
                    <a:pt x="1371" y="4279"/>
                    <a:pt x="1522" y="4288"/>
                    <a:pt x="1669" y="4288"/>
                  </a:cubicBezTo>
                  <a:cubicBezTo>
                    <a:pt x="1816" y="4288"/>
                    <a:pt x="1958" y="4279"/>
                    <a:pt x="2100" y="4261"/>
                  </a:cubicBezTo>
                  <a:cubicBezTo>
                    <a:pt x="2420" y="4261"/>
                    <a:pt x="2669" y="4226"/>
                    <a:pt x="2954" y="4190"/>
                  </a:cubicBezTo>
                  <a:cubicBezTo>
                    <a:pt x="2990" y="4439"/>
                    <a:pt x="3061" y="4724"/>
                    <a:pt x="3132" y="5008"/>
                  </a:cubicBezTo>
                  <a:cubicBezTo>
                    <a:pt x="3168" y="5293"/>
                    <a:pt x="3239" y="5578"/>
                    <a:pt x="3310" y="5827"/>
                  </a:cubicBezTo>
                  <a:cubicBezTo>
                    <a:pt x="3346" y="5898"/>
                    <a:pt x="3346" y="5933"/>
                    <a:pt x="3381" y="6005"/>
                  </a:cubicBezTo>
                  <a:cubicBezTo>
                    <a:pt x="3417" y="6076"/>
                    <a:pt x="3452" y="6111"/>
                    <a:pt x="3488" y="6183"/>
                  </a:cubicBezTo>
                  <a:cubicBezTo>
                    <a:pt x="3523" y="6218"/>
                    <a:pt x="3559" y="6289"/>
                    <a:pt x="3595" y="6325"/>
                  </a:cubicBezTo>
                  <a:cubicBezTo>
                    <a:pt x="3612" y="6343"/>
                    <a:pt x="3630" y="6352"/>
                    <a:pt x="3652" y="6352"/>
                  </a:cubicBezTo>
                  <a:cubicBezTo>
                    <a:pt x="3675" y="6352"/>
                    <a:pt x="3701" y="6343"/>
                    <a:pt x="3737" y="6325"/>
                  </a:cubicBezTo>
                  <a:cubicBezTo>
                    <a:pt x="3772" y="6289"/>
                    <a:pt x="3808" y="6218"/>
                    <a:pt x="3808" y="6183"/>
                  </a:cubicBezTo>
                  <a:cubicBezTo>
                    <a:pt x="3844" y="6111"/>
                    <a:pt x="3844" y="6040"/>
                    <a:pt x="3844" y="5933"/>
                  </a:cubicBezTo>
                  <a:cubicBezTo>
                    <a:pt x="3844" y="5862"/>
                    <a:pt x="3844" y="5791"/>
                    <a:pt x="3844" y="5684"/>
                  </a:cubicBezTo>
                  <a:lnTo>
                    <a:pt x="3844" y="5507"/>
                  </a:lnTo>
                  <a:cubicBezTo>
                    <a:pt x="3772" y="5257"/>
                    <a:pt x="3737" y="5008"/>
                    <a:pt x="3666" y="4759"/>
                  </a:cubicBezTo>
                  <a:cubicBezTo>
                    <a:pt x="3630" y="4510"/>
                    <a:pt x="3559" y="4261"/>
                    <a:pt x="3523" y="4012"/>
                  </a:cubicBezTo>
                  <a:cubicBezTo>
                    <a:pt x="3630" y="3941"/>
                    <a:pt x="3737" y="3870"/>
                    <a:pt x="3808" y="3763"/>
                  </a:cubicBezTo>
                  <a:cubicBezTo>
                    <a:pt x="3879" y="3656"/>
                    <a:pt x="3879" y="3550"/>
                    <a:pt x="3844" y="3443"/>
                  </a:cubicBezTo>
                  <a:cubicBezTo>
                    <a:pt x="3844" y="3372"/>
                    <a:pt x="3772" y="3301"/>
                    <a:pt x="3701" y="3265"/>
                  </a:cubicBezTo>
                  <a:cubicBezTo>
                    <a:pt x="3630" y="3229"/>
                    <a:pt x="3559" y="3229"/>
                    <a:pt x="3488" y="3229"/>
                  </a:cubicBezTo>
                  <a:lnTo>
                    <a:pt x="3381" y="3229"/>
                  </a:lnTo>
                  <a:cubicBezTo>
                    <a:pt x="3310" y="2802"/>
                    <a:pt x="3239" y="2340"/>
                    <a:pt x="3203" y="1913"/>
                  </a:cubicBezTo>
                  <a:cubicBezTo>
                    <a:pt x="3132" y="1450"/>
                    <a:pt x="3096" y="1023"/>
                    <a:pt x="3061" y="596"/>
                  </a:cubicBezTo>
                  <a:cubicBezTo>
                    <a:pt x="3025" y="454"/>
                    <a:pt x="2990" y="347"/>
                    <a:pt x="2990" y="276"/>
                  </a:cubicBezTo>
                  <a:cubicBezTo>
                    <a:pt x="2954" y="205"/>
                    <a:pt x="2919" y="134"/>
                    <a:pt x="2919" y="98"/>
                  </a:cubicBezTo>
                  <a:cubicBezTo>
                    <a:pt x="2883" y="63"/>
                    <a:pt x="2883" y="27"/>
                    <a:pt x="2847" y="27"/>
                  </a:cubicBezTo>
                  <a:cubicBezTo>
                    <a:pt x="2847" y="9"/>
                    <a:pt x="2838" y="0"/>
                    <a:pt x="2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4" name="Google Shape;1774;p48"/>
            <p:cNvSpPr/>
            <p:nvPr/>
          </p:nvSpPr>
          <p:spPr>
            <a:xfrm>
              <a:off x="3566700" y="2484775"/>
              <a:ext cx="68525" cy="166400"/>
            </a:xfrm>
            <a:custGeom>
              <a:rect b="b" l="l" r="r" t="t"/>
              <a:pathLst>
                <a:path extrusionOk="0" h="6656" w="2741">
                  <a:moveTo>
                    <a:pt x="1282" y="0"/>
                  </a:moveTo>
                  <a:cubicBezTo>
                    <a:pt x="1139" y="0"/>
                    <a:pt x="961" y="36"/>
                    <a:pt x="819" y="142"/>
                  </a:cubicBezTo>
                  <a:cubicBezTo>
                    <a:pt x="677" y="214"/>
                    <a:pt x="570" y="320"/>
                    <a:pt x="428" y="463"/>
                  </a:cubicBezTo>
                  <a:cubicBezTo>
                    <a:pt x="321" y="569"/>
                    <a:pt x="250" y="747"/>
                    <a:pt x="179" y="890"/>
                  </a:cubicBezTo>
                  <a:cubicBezTo>
                    <a:pt x="72" y="1068"/>
                    <a:pt x="36" y="1245"/>
                    <a:pt x="36" y="1423"/>
                  </a:cubicBezTo>
                  <a:cubicBezTo>
                    <a:pt x="1" y="1637"/>
                    <a:pt x="36" y="1815"/>
                    <a:pt x="72" y="2028"/>
                  </a:cubicBezTo>
                  <a:cubicBezTo>
                    <a:pt x="107" y="2206"/>
                    <a:pt x="214" y="2384"/>
                    <a:pt x="321" y="2562"/>
                  </a:cubicBezTo>
                  <a:cubicBezTo>
                    <a:pt x="570" y="2847"/>
                    <a:pt x="819" y="3096"/>
                    <a:pt x="1104" y="3345"/>
                  </a:cubicBezTo>
                  <a:cubicBezTo>
                    <a:pt x="1353" y="3594"/>
                    <a:pt x="1602" y="3843"/>
                    <a:pt x="1815" y="4092"/>
                  </a:cubicBezTo>
                  <a:cubicBezTo>
                    <a:pt x="1958" y="4234"/>
                    <a:pt x="2064" y="4412"/>
                    <a:pt x="2100" y="4626"/>
                  </a:cubicBezTo>
                  <a:cubicBezTo>
                    <a:pt x="2135" y="4804"/>
                    <a:pt x="2135" y="4981"/>
                    <a:pt x="2100" y="5159"/>
                  </a:cubicBezTo>
                  <a:cubicBezTo>
                    <a:pt x="2064" y="5337"/>
                    <a:pt x="1993" y="5480"/>
                    <a:pt x="1922" y="5622"/>
                  </a:cubicBezTo>
                  <a:cubicBezTo>
                    <a:pt x="1815" y="5729"/>
                    <a:pt x="1673" y="5835"/>
                    <a:pt x="1495" y="5871"/>
                  </a:cubicBezTo>
                  <a:cubicBezTo>
                    <a:pt x="1430" y="5884"/>
                    <a:pt x="1360" y="5892"/>
                    <a:pt x="1289" y="5892"/>
                  </a:cubicBezTo>
                  <a:cubicBezTo>
                    <a:pt x="1166" y="5892"/>
                    <a:pt x="1039" y="5867"/>
                    <a:pt x="926" y="5800"/>
                  </a:cubicBezTo>
                  <a:cubicBezTo>
                    <a:pt x="748" y="5729"/>
                    <a:pt x="606" y="5586"/>
                    <a:pt x="499" y="5408"/>
                  </a:cubicBezTo>
                  <a:cubicBezTo>
                    <a:pt x="463" y="5391"/>
                    <a:pt x="428" y="5382"/>
                    <a:pt x="392" y="5382"/>
                  </a:cubicBezTo>
                  <a:cubicBezTo>
                    <a:pt x="356" y="5382"/>
                    <a:pt x="321" y="5391"/>
                    <a:pt x="285" y="5408"/>
                  </a:cubicBezTo>
                  <a:cubicBezTo>
                    <a:pt x="214" y="5408"/>
                    <a:pt x="143" y="5444"/>
                    <a:pt x="72" y="5480"/>
                  </a:cubicBezTo>
                  <a:cubicBezTo>
                    <a:pt x="36" y="5586"/>
                    <a:pt x="36" y="5657"/>
                    <a:pt x="72" y="5729"/>
                  </a:cubicBezTo>
                  <a:cubicBezTo>
                    <a:pt x="107" y="5835"/>
                    <a:pt x="143" y="5942"/>
                    <a:pt x="179" y="6013"/>
                  </a:cubicBezTo>
                  <a:cubicBezTo>
                    <a:pt x="285" y="6262"/>
                    <a:pt x="499" y="6440"/>
                    <a:pt x="748" y="6547"/>
                  </a:cubicBezTo>
                  <a:cubicBezTo>
                    <a:pt x="886" y="6616"/>
                    <a:pt x="1053" y="6655"/>
                    <a:pt x="1222" y="6655"/>
                  </a:cubicBezTo>
                  <a:cubicBezTo>
                    <a:pt x="1314" y="6655"/>
                    <a:pt x="1407" y="6643"/>
                    <a:pt x="1495" y="6618"/>
                  </a:cubicBezTo>
                  <a:cubicBezTo>
                    <a:pt x="1780" y="6583"/>
                    <a:pt x="2064" y="6405"/>
                    <a:pt x="2278" y="6191"/>
                  </a:cubicBezTo>
                  <a:cubicBezTo>
                    <a:pt x="2527" y="5907"/>
                    <a:pt x="2705" y="5515"/>
                    <a:pt x="2705" y="5159"/>
                  </a:cubicBezTo>
                  <a:cubicBezTo>
                    <a:pt x="2740" y="4946"/>
                    <a:pt x="2740" y="4732"/>
                    <a:pt x="2705" y="4554"/>
                  </a:cubicBezTo>
                  <a:cubicBezTo>
                    <a:pt x="2669" y="4377"/>
                    <a:pt x="2634" y="4199"/>
                    <a:pt x="2562" y="4056"/>
                  </a:cubicBezTo>
                  <a:cubicBezTo>
                    <a:pt x="2491" y="3914"/>
                    <a:pt x="2420" y="3807"/>
                    <a:pt x="2349" y="3665"/>
                  </a:cubicBezTo>
                  <a:cubicBezTo>
                    <a:pt x="2242" y="3558"/>
                    <a:pt x="2171" y="3451"/>
                    <a:pt x="2064" y="3345"/>
                  </a:cubicBezTo>
                  <a:lnTo>
                    <a:pt x="1780" y="3060"/>
                  </a:lnTo>
                  <a:lnTo>
                    <a:pt x="1459" y="2740"/>
                  </a:lnTo>
                  <a:lnTo>
                    <a:pt x="1139" y="2420"/>
                  </a:lnTo>
                  <a:cubicBezTo>
                    <a:pt x="1032" y="2313"/>
                    <a:pt x="926" y="2206"/>
                    <a:pt x="819" y="2064"/>
                  </a:cubicBezTo>
                  <a:cubicBezTo>
                    <a:pt x="677" y="1921"/>
                    <a:pt x="606" y="1744"/>
                    <a:pt x="570" y="1530"/>
                  </a:cubicBezTo>
                  <a:cubicBezTo>
                    <a:pt x="534" y="1317"/>
                    <a:pt x="606" y="1103"/>
                    <a:pt x="748" y="961"/>
                  </a:cubicBezTo>
                  <a:cubicBezTo>
                    <a:pt x="819" y="854"/>
                    <a:pt x="926" y="783"/>
                    <a:pt x="1032" y="747"/>
                  </a:cubicBezTo>
                  <a:cubicBezTo>
                    <a:pt x="1104" y="676"/>
                    <a:pt x="1210" y="676"/>
                    <a:pt x="1282" y="676"/>
                  </a:cubicBezTo>
                  <a:cubicBezTo>
                    <a:pt x="1353" y="676"/>
                    <a:pt x="1459" y="676"/>
                    <a:pt x="1495" y="712"/>
                  </a:cubicBezTo>
                  <a:cubicBezTo>
                    <a:pt x="1673" y="818"/>
                    <a:pt x="1780" y="890"/>
                    <a:pt x="1922" y="1032"/>
                  </a:cubicBezTo>
                  <a:cubicBezTo>
                    <a:pt x="1958" y="1068"/>
                    <a:pt x="2029" y="1103"/>
                    <a:pt x="2064" y="1174"/>
                  </a:cubicBezTo>
                  <a:cubicBezTo>
                    <a:pt x="2090" y="1226"/>
                    <a:pt x="2135" y="1259"/>
                    <a:pt x="2186" y="1259"/>
                  </a:cubicBezTo>
                  <a:cubicBezTo>
                    <a:pt x="2204" y="1259"/>
                    <a:pt x="2223" y="1255"/>
                    <a:pt x="2242" y="1245"/>
                  </a:cubicBezTo>
                  <a:cubicBezTo>
                    <a:pt x="2313" y="1245"/>
                    <a:pt x="2349" y="1210"/>
                    <a:pt x="2385" y="1174"/>
                  </a:cubicBezTo>
                  <a:cubicBezTo>
                    <a:pt x="2420" y="1103"/>
                    <a:pt x="2456" y="1068"/>
                    <a:pt x="2456" y="996"/>
                  </a:cubicBezTo>
                  <a:cubicBezTo>
                    <a:pt x="2456" y="925"/>
                    <a:pt x="2456" y="854"/>
                    <a:pt x="2420" y="818"/>
                  </a:cubicBezTo>
                  <a:cubicBezTo>
                    <a:pt x="2313" y="569"/>
                    <a:pt x="2135" y="392"/>
                    <a:pt x="1958" y="249"/>
                  </a:cubicBezTo>
                  <a:cubicBezTo>
                    <a:pt x="1780" y="71"/>
                    <a:pt x="1531" y="0"/>
                    <a:pt x="12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5" name="Google Shape;1775;p48"/>
            <p:cNvSpPr/>
            <p:nvPr/>
          </p:nvSpPr>
          <p:spPr>
            <a:xfrm>
              <a:off x="3693025" y="2508050"/>
              <a:ext cx="98750" cy="132750"/>
            </a:xfrm>
            <a:custGeom>
              <a:rect b="b" l="l" r="r" t="t"/>
              <a:pathLst>
                <a:path extrusionOk="0" h="5310" w="3950">
                  <a:moveTo>
                    <a:pt x="3001" y="0"/>
                  </a:moveTo>
                  <a:cubicBezTo>
                    <a:pt x="2010" y="0"/>
                    <a:pt x="1033" y="318"/>
                    <a:pt x="214" y="884"/>
                  </a:cubicBezTo>
                  <a:cubicBezTo>
                    <a:pt x="107" y="990"/>
                    <a:pt x="36" y="1133"/>
                    <a:pt x="0" y="1275"/>
                  </a:cubicBezTo>
                  <a:cubicBezTo>
                    <a:pt x="0" y="1382"/>
                    <a:pt x="36" y="1453"/>
                    <a:pt x="107" y="1524"/>
                  </a:cubicBezTo>
                  <a:cubicBezTo>
                    <a:pt x="126" y="1583"/>
                    <a:pt x="168" y="1609"/>
                    <a:pt x="224" y="1609"/>
                  </a:cubicBezTo>
                  <a:cubicBezTo>
                    <a:pt x="271" y="1609"/>
                    <a:pt x="328" y="1592"/>
                    <a:pt x="392" y="1560"/>
                  </a:cubicBezTo>
                  <a:cubicBezTo>
                    <a:pt x="925" y="1311"/>
                    <a:pt x="1495" y="1062"/>
                    <a:pt x="2064" y="919"/>
                  </a:cubicBezTo>
                  <a:cubicBezTo>
                    <a:pt x="2486" y="787"/>
                    <a:pt x="2908" y="714"/>
                    <a:pt x="3330" y="714"/>
                  </a:cubicBezTo>
                  <a:cubicBezTo>
                    <a:pt x="3478" y="714"/>
                    <a:pt x="3625" y="723"/>
                    <a:pt x="3772" y="741"/>
                  </a:cubicBezTo>
                  <a:cubicBezTo>
                    <a:pt x="3843" y="741"/>
                    <a:pt x="3878" y="706"/>
                    <a:pt x="3914" y="670"/>
                  </a:cubicBezTo>
                  <a:cubicBezTo>
                    <a:pt x="3914" y="599"/>
                    <a:pt x="3950" y="528"/>
                    <a:pt x="3950" y="457"/>
                  </a:cubicBezTo>
                  <a:cubicBezTo>
                    <a:pt x="3950" y="386"/>
                    <a:pt x="3950" y="279"/>
                    <a:pt x="3914" y="208"/>
                  </a:cubicBezTo>
                  <a:cubicBezTo>
                    <a:pt x="3914" y="137"/>
                    <a:pt x="3843" y="65"/>
                    <a:pt x="3772" y="65"/>
                  </a:cubicBezTo>
                  <a:cubicBezTo>
                    <a:pt x="3516" y="21"/>
                    <a:pt x="3258" y="0"/>
                    <a:pt x="3001" y="0"/>
                  </a:cubicBezTo>
                  <a:close/>
                  <a:moveTo>
                    <a:pt x="2185" y="1119"/>
                  </a:moveTo>
                  <a:cubicBezTo>
                    <a:pt x="2157" y="1119"/>
                    <a:pt x="2128" y="1123"/>
                    <a:pt x="2099" y="1133"/>
                  </a:cubicBezTo>
                  <a:cubicBezTo>
                    <a:pt x="2064" y="1133"/>
                    <a:pt x="2028" y="1168"/>
                    <a:pt x="1993" y="1204"/>
                  </a:cubicBezTo>
                  <a:cubicBezTo>
                    <a:pt x="1993" y="1240"/>
                    <a:pt x="1957" y="1275"/>
                    <a:pt x="1957" y="1311"/>
                  </a:cubicBezTo>
                  <a:cubicBezTo>
                    <a:pt x="1957" y="1346"/>
                    <a:pt x="1957" y="1417"/>
                    <a:pt x="1957" y="1453"/>
                  </a:cubicBezTo>
                  <a:cubicBezTo>
                    <a:pt x="1957" y="1489"/>
                    <a:pt x="1957" y="1524"/>
                    <a:pt x="1957" y="1560"/>
                  </a:cubicBezTo>
                  <a:cubicBezTo>
                    <a:pt x="1957" y="2129"/>
                    <a:pt x="1957" y="2698"/>
                    <a:pt x="1957" y="3232"/>
                  </a:cubicBezTo>
                  <a:cubicBezTo>
                    <a:pt x="1957" y="3801"/>
                    <a:pt x="1921" y="4371"/>
                    <a:pt x="1921" y="4940"/>
                  </a:cubicBezTo>
                  <a:cubicBezTo>
                    <a:pt x="1921" y="5011"/>
                    <a:pt x="1957" y="5118"/>
                    <a:pt x="1993" y="5225"/>
                  </a:cubicBezTo>
                  <a:cubicBezTo>
                    <a:pt x="2019" y="5277"/>
                    <a:pt x="2064" y="5310"/>
                    <a:pt x="2128" y="5310"/>
                  </a:cubicBezTo>
                  <a:cubicBezTo>
                    <a:pt x="2151" y="5310"/>
                    <a:pt x="2178" y="5305"/>
                    <a:pt x="2206" y="5296"/>
                  </a:cubicBezTo>
                  <a:cubicBezTo>
                    <a:pt x="2277" y="5260"/>
                    <a:pt x="2348" y="5225"/>
                    <a:pt x="2384" y="5153"/>
                  </a:cubicBezTo>
                  <a:cubicBezTo>
                    <a:pt x="2420" y="5082"/>
                    <a:pt x="2455" y="5011"/>
                    <a:pt x="2455" y="4940"/>
                  </a:cubicBezTo>
                  <a:lnTo>
                    <a:pt x="2420" y="4940"/>
                  </a:lnTo>
                  <a:cubicBezTo>
                    <a:pt x="2455" y="4371"/>
                    <a:pt x="2491" y="3801"/>
                    <a:pt x="2491" y="3232"/>
                  </a:cubicBezTo>
                  <a:cubicBezTo>
                    <a:pt x="2491" y="2663"/>
                    <a:pt x="2491" y="2058"/>
                    <a:pt x="2455" y="1489"/>
                  </a:cubicBezTo>
                  <a:cubicBezTo>
                    <a:pt x="2455" y="1382"/>
                    <a:pt x="2455" y="1311"/>
                    <a:pt x="2384" y="1204"/>
                  </a:cubicBezTo>
                  <a:cubicBezTo>
                    <a:pt x="2332" y="1152"/>
                    <a:pt x="2261" y="1119"/>
                    <a:pt x="2185" y="1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6" name="Google Shape;1776;p48"/>
            <p:cNvSpPr/>
            <p:nvPr/>
          </p:nvSpPr>
          <p:spPr>
            <a:xfrm>
              <a:off x="3853125" y="2505225"/>
              <a:ext cx="21375" cy="128125"/>
            </a:xfrm>
            <a:custGeom>
              <a:rect b="b" l="l" r="r" t="t"/>
              <a:pathLst>
                <a:path extrusionOk="0" h="5125" w="855">
                  <a:moveTo>
                    <a:pt x="285" y="0"/>
                  </a:moveTo>
                  <a:cubicBezTo>
                    <a:pt x="214" y="0"/>
                    <a:pt x="179" y="36"/>
                    <a:pt x="143" y="107"/>
                  </a:cubicBezTo>
                  <a:cubicBezTo>
                    <a:pt x="107" y="178"/>
                    <a:pt x="72" y="250"/>
                    <a:pt x="36" y="321"/>
                  </a:cubicBezTo>
                  <a:cubicBezTo>
                    <a:pt x="36" y="392"/>
                    <a:pt x="1" y="499"/>
                    <a:pt x="1" y="570"/>
                  </a:cubicBezTo>
                  <a:lnTo>
                    <a:pt x="1" y="783"/>
                  </a:lnTo>
                  <a:cubicBezTo>
                    <a:pt x="1" y="1103"/>
                    <a:pt x="1" y="1459"/>
                    <a:pt x="1" y="1815"/>
                  </a:cubicBezTo>
                  <a:cubicBezTo>
                    <a:pt x="1" y="2171"/>
                    <a:pt x="1" y="2527"/>
                    <a:pt x="36" y="2883"/>
                  </a:cubicBezTo>
                  <a:cubicBezTo>
                    <a:pt x="72" y="3203"/>
                    <a:pt x="107" y="3523"/>
                    <a:pt x="143" y="3843"/>
                  </a:cubicBezTo>
                  <a:cubicBezTo>
                    <a:pt x="143" y="4128"/>
                    <a:pt x="214" y="4413"/>
                    <a:pt x="250" y="4697"/>
                  </a:cubicBezTo>
                  <a:cubicBezTo>
                    <a:pt x="321" y="4839"/>
                    <a:pt x="463" y="5017"/>
                    <a:pt x="606" y="5124"/>
                  </a:cubicBezTo>
                  <a:cubicBezTo>
                    <a:pt x="641" y="5124"/>
                    <a:pt x="712" y="5089"/>
                    <a:pt x="748" y="5053"/>
                  </a:cubicBezTo>
                  <a:cubicBezTo>
                    <a:pt x="783" y="5017"/>
                    <a:pt x="783" y="4946"/>
                    <a:pt x="819" y="4911"/>
                  </a:cubicBezTo>
                  <a:cubicBezTo>
                    <a:pt x="819" y="4839"/>
                    <a:pt x="855" y="4768"/>
                    <a:pt x="855" y="4733"/>
                  </a:cubicBezTo>
                  <a:cubicBezTo>
                    <a:pt x="855" y="4662"/>
                    <a:pt x="855" y="4626"/>
                    <a:pt x="855" y="4590"/>
                  </a:cubicBezTo>
                  <a:cubicBezTo>
                    <a:pt x="783" y="4306"/>
                    <a:pt x="712" y="3986"/>
                    <a:pt x="677" y="3630"/>
                  </a:cubicBezTo>
                  <a:cubicBezTo>
                    <a:pt x="641" y="3274"/>
                    <a:pt x="606" y="2918"/>
                    <a:pt x="570" y="2527"/>
                  </a:cubicBezTo>
                  <a:cubicBezTo>
                    <a:pt x="570" y="2171"/>
                    <a:pt x="534" y="1815"/>
                    <a:pt x="534" y="1424"/>
                  </a:cubicBezTo>
                  <a:lnTo>
                    <a:pt x="534" y="392"/>
                  </a:lnTo>
                  <a:cubicBezTo>
                    <a:pt x="534" y="285"/>
                    <a:pt x="499" y="178"/>
                    <a:pt x="463" y="107"/>
                  </a:cubicBezTo>
                  <a:cubicBezTo>
                    <a:pt x="428" y="36"/>
                    <a:pt x="356" y="0"/>
                    <a:pt x="2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7" name="Google Shape;1777;p48"/>
            <p:cNvSpPr/>
            <p:nvPr/>
          </p:nvSpPr>
          <p:spPr>
            <a:xfrm>
              <a:off x="3935850" y="2523025"/>
              <a:ext cx="67625" cy="105875"/>
            </a:xfrm>
            <a:custGeom>
              <a:rect b="b" l="l" r="r" t="t"/>
              <a:pathLst>
                <a:path extrusionOk="0" h="4235" w="2705">
                  <a:moveTo>
                    <a:pt x="1388" y="0"/>
                  </a:moveTo>
                  <a:cubicBezTo>
                    <a:pt x="1175" y="0"/>
                    <a:pt x="961" y="71"/>
                    <a:pt x="819" y="214"/>
                  </a:cubicBezTo>
                  <a:cubicBezTo>
                    <a:pt x="534" y="427"/>
                    <a:pt x="321" y="747"/>
                    <a:pt x="214" y="1103"/>
                  </a:cubicBezTo>
                  <a:cubicBezTo>
                    <a:pt x="72" y="1530"/>
                    <a:pt x="1" y="1957"/>
                    <a:pt x="36" y="2420"/>
                  </a:cubicBezTo>
                  <a:cubicBezTo>
                    <a:pt x="36" y="2598"/>
                    <a:pt x="72" y="2811"/>
                    <a:pt x="143" y="2989"/>
                  </a:cubicBezTo>
                  <a:cubicBezTo>
                    <a:pt x="179" y="3167"/>
                    <a:pt x="250" y="3345"/>
                    <a:pt x="321" y="3523"/>
                  </a:cubicBezTo>
                  <a:cubicBezTo>
                    <a:pt x="392" y="3665"/>
                    <a:pt x="534" y="3807"/>
                    <a:pt x="641" y="3914"/>
                  </a:cubicBezTo>
                  <a:cubicBezTo>
                    <a:pt x="783" y="4056"/>
                    <a:pt x="961" y="4127"/>
                    <a:pt x="1139" y="4199"/>
                  </a:cubicBezTo>
                  <a:cubicBezTo>
                    <a:pt x="1246" y="4234"/>
                    <a:pt x="1388" y="4234"/>
                    <a:pt x="1566" y="4234"/>
                  </a:cubicBezTo>
                  <a:cubicBezTo>
                    <a:pt x="1709" y="4234"/>
                    <a:pt x="1851" y="4199"/>
                    <a:pt x="1993" y="4127"/>
                  </a:cubicBezTo>
                  <a:cubicBezTo>
                    <a:pt x="2136" y="4092"/>
                    <a:pt x="2242" y="4021"/>
                    <a:pt x="2385" y="3914"/>
                  </a:cubicBezTo>
                  <a:cubicBezTo>
                    <a:pt x="2491" y="3843"/>
                    <a:pt x="2563" y="3736"/>
                    <a:pt x="2634" y="3629"/>
                  </a:cubicBezTo>
                  <a:cubicBezTo>
                    <a:pt x="2705" y="3523"/>
                    <a:pt x="2705" y="3416"/>
                    <a:pt x="2669" y="3309"/>
                  </a:cubicBezTo>
                  <a:cubicBezTo>
                    <a:pt x="2669" y="3274"/>
                    <a:pt x="2634" y="3238"/>
                    <a:pt x="2598" y="3202"/>
                  </a:cubicBezTo>
                  <a:lnTo>
                    <a:pt x="2491" y="3202"/>
                  </a:lnTo>
                  <a:cubicBezTo>
                    <a:pt x="2385" y="3274"/>
                    <a:pt x="2278" y="3345"/>
                    <a:pt x="2171" y="3380"/>
                  </a:cubicBezTo>
                  <a:cubicBezTo>
                    <a:pt x="2064" y="3451"/>
                    <a:pt x="1958" y="3487"/>
                    <a:pt x="1815" y="3523"/>
                  </a:cubicBezTo>
                  <a:cubicBezTo>
                    <a:pt x="1709" y="3523"/>
                    <a:pt x="1602" y="3558"/>
                    <a:pt x="1460" y="3558"/>
                  </a:cubicBezTo>
                  <a:cubicBezTo>
                    <a:pt x="1353" y="3558"/>
                    <a:pt x="1246" y="3523"/>
                    <a:pt x="1139" y="3451"/>
                  </a:cubicBezTo>
                  <a:cubicBezTo>
                    <a:pt x="961" y="3380"/>
                    <a:pt x="855" y="3238"/>
                    <a:pt x="748" y="3060"/>
                  </a:cubicBezTo>
                  <a:cubicBezTo>
                    <a:pt x="641" y="2847"/>
                    <a:pt x="606" y="2598"/>
                    <a:pt x="606" y="2348"/>
                  </a:cubicBezTo>
                  <a:cubicBezTo>
                    <a:pt x="570" y="2064"/>
                    <a:pt x="606" y="1815"/>
                    <a:pt x="677" y="1530"/>
                  </a:cubicBezTo>
                  <a:cubicBezTo>
                    <a:pt x="712" y="1317"/>
                    <a:pt x="819" y="1103"/>
                    <a:pt x="961" y="925"/>
                  </a:cubicBezTo>
                  <a:cubicBezTo>
                    <a:pt x="1068" y="783"/>
                    <a:pt x="1210" y="712"/>
                    <a:pt x="1353" y="676"/>
                  </a:cubicBezTo>
                  <a:cubicBezTo>
                    <a:pt x="1495" y="676"/>
                    <a:pt x="1637" y="676"/>
                    <a:pt x="1744" y="712"/>
                  </a:cubicBezTo>
                  <a:cubicBezTo>
                    <a:pt x="1762" y="721"/>
                    <a:pt x="1780" y="725"/>
                    <a:pt x="1796" y="725"/>
                  </a:cubicBezTo>
                  <a:cubicBezTo>
                    <a:pt x="1846" y="725"/>
                    <a:pt x="1886" y="685"/>
                    <a:pt x="1886" y="605"/>
                  </a:cubicBezTo>
                  <a:cubicBezTo>
                    <a:pt x="1922" y="569"/>
                    <a:pt x="1922" y="498"/>
                    <a:pt x="1886" y="463"/>
                  </a:cubicBezTo>
                  <a:cubicBezTo>
                    <a:pt x="1886" y="391"/>
                    <a:pt x="1886" y="356"/>
                    <a:pt x="1851" y="320"/>
                  </a:cubicBezTo>
                  <a:cubicBezTo>
                    <a:pt x="1744" y="142"/>
                    <a:pt x="1602" y="36"/>
                    <a:pt x="1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48"/>
            <p:cNvSpPr/>
            <p:nvPr/>
          </p:nvSpPr>
          <p:spPr>
            <a:xfrm>
              <a:off x="4142225" y="2472850"/>
              <a:ext cx="99650" cy="154625"/>
            </a:xfrm>
            <a:custGeom>
              <a:rect b="b" l="l" r="r" t="t"/>
              <a:pathLst>
                <a:path extrusionOk="0" h="6185" w="3986">
                  <a:moveTo>
                    <a:pt x="2740" y="3324"/>
                  </a:moveTo>
                  <a:cubicBezTo>
                    <a:pt x="2883" y="3359"/>
                    <a:pt x="3025" y="3395"/>
                    <a:pt x="3167" y="3502"/>
                  </a:cubicBezTo>
                  <a:cubicBezTo>
                    <a:pt x="3274" y="3608"/>
                    <a:pt x="3381" y="3751"/>
                    <a:pt x="3416" y="3928"/>
                  </a:cubicBezTo>
                  <a:cubicBezTo>
                    <a:pt x="3416" y="4142"/>
                    <a:pt x="3416" y="4355"/>
                    <a:pt x="3345" y="4569"/>
                  </a:cubicBezTo>
                  <a:cubicBezTo>
                    <a:pt x="3274" y="4747"/>
                    <a:pt x="3167" y="4889"/>
                    <a:pt x="3060" y="5067"/>
                  </a:cubicBezTo>
                  <a:cubicBezTo>
                    <a:pt x="2954" y="5174"/>
                    <a:pt x="2811" y="5316"/>
                    <a:pt x="2633" y="5387"/>
                  </a:cubicBezTo>
                  <a:cubicBezTo>
                    <a:pt x="2527" y="5458"/>
                    <a:pt x="2384" y="5530"/>
                    <a:pt x="2242" y="5530"/>
                  </a:cubicBezTo>
                  <a:lnTo>
                    <a:pt x="2206" y="5530"/>
                  </a:lnTo>
                  <a:cubicBezTo>
                    <a:pt x="2100" y="5209"/>
                    <a:pt x="2029" y="4889"/>
                    <a:pt x="1957" y="4533"/>
                  </a:cubicBezTo>
                  <a:cubicBezTo>
                    <a:pt x="1886" y="4213"/>
                    <a:pt x="1815" y="3893"/>
                    <a:pt x="1744" y="3573"/>
                  </a:cubicBezTo>
                  <a:cubicBezTo>
                    <a:pt x="1886" y="3502"/>
                    <a:pt x="2064" y="3430"/>
                    <a:pt x="2278" y="3395"/>
                  </a:cubicBezTo>
                  <a:cubicBezTo>
                    <a:pt x="2420" y="3324"/>
                    <a:pt x="2598" y="3324"/>
                    <a:pt x="2740" y="3324"/>
                  </a:cubicBezTo>
                  <a:close/>
                  <a:moveTo>
                    <a:pt x="1631" y="1"/>
                  </a:moveTo>
                  <a:cubicBezTo>
                    <a:pt x="1574" y="1"/>
                    <a:pt x="1516" y="5"/>
                    <a:pt x="1459" y="15"/>
                  </a:cubicBezTo>
                  <a:cubicBezTo>
                    <a:pt x="1175" y="50"/>
                    <a:pt x="926" y="121"/>
                    <a:pt x="712" y="264"/>
                  </a:cubicBezTo>
                  <a:cubicBezTo>
                    <a:pt x="463" y="406"/>
                    <a:pt x="250" y="619"/>
                    <a:pt x="107" y="869"/>
                  </a:cubicBezTo>
                  <a:cubicBezTo>
                    <a:pt x="72" y="940"/>
                    <a:pt x="36" y="1011"/>
                    <a:pt x="36" y="1118"/>
                  </a:cubicBezTo>
                  <a:cubicBezTo>
                    <a:pt x="0" y="1189"/>
                    <a:pt x="0" y="1295"/>
                    <a:pt x="36" y="1402"/>
                  </a:cubicBezTo>
                  <a:cubicBezTo>
                    <a:pt x="36" y="1509"/>
                    <a:pt x="107" y="1580"/>
                    <a:pt x="214" y="1616"/>
                  </a:cubicBezTo>
                  <a:cubicBezTo>
                    <a:pt x="285" y="1616"/>
                    <a:pt x="392" y="1580"/>
                    <a:pt x="427" y="1509"/>
                  </a:cubicBezTo>
                  <a:cubicBezTo>
                    <a:pt x="570" y="1331"/>
                    <a:pt x="712" y="1153"/>
                    <a:pt x="890" y="1011"/>
                  </a:cubicBezTo>
                  <a:cubicBezTo>
                    <a:pt x="1032" y="904"/>
                    <a:pt x="1246" y="797"/>
                    <a:pt x="1459" y="762"/>
                  </a:cubicBezTo>
                  <a:cubicBezTo>
                    <a:pt x="1602" y="762"/>
                    <a:pt x="1780" y="797"/>
                    <a:pt x="1922" y="833"/>
                  </a:cubicBezTo>
                  <a:cubicBezTo>
                    <a:pt x="2064" y="904"/>
                    <a:pt x="2135" y="1011"/>
                    <a:pt x="2206" y="1153"/>
                  </a:cubicBezTo>
                  <a:cubicBezTo>
                    <a:pt x="2242" y="1295"/>
                    <a:pt x="2242" y="1402"/>
                    <a:pt x="2206" y="1545"/>
                  </a:cubicBezTo>
                  <a:cubicBezTo>
                    <a:pt x="2206" y="1722"/>
                    <a:pt x="2171" y="1865"/>
                    <a:pt x="2100" y="2007"/>
                  </a:cubicBezTo>
                  <a:cubicBezTo>
                    <a:pt x="2029" y="2149"/>
                    <a:pt x="1957" y="2292"/>
                    <a:pt x="1886" y="2398"/>
                  </a:cubicBezTo>
                  <a:cubicBezTo>
                    <a:pt x="1780" y="2541"/>
                    <a:pt x="1637" y="2648"/>
                    <a:pt x="1530" y="2719"/>
                  </a:cubicBezTo>
                  <a:cubicBezTo>
                    <a:pt x="1459" y="2505"/>
                    <a:pt x="1424" y="2327"/>
                    <a:pt x="1353" y="2149"/>
                  </a:cubicBezTo>
                  <a:cubicBezTo>
                    <a:pt x="1317" y="1972"/>
                    <a:pt x="1281" y="1829"/>
                    <a:pt x="1210" y="1651"/>
                  </a:cubicBezTo>
                  <a:cubicBezTo>
                    <a:pt x="1157" y="1519"/>
                    <a:pt x="1085" y="1446"/>
                    <a:pt x="993" y="1446"/>
                  </a:cubicBezTo>
                  <a:cubicBezTo>
                    <a:pt x="961" y="1446"/>
                    <a:pt x="927" y="1455"/>
                    <a:pt x="890" y="1473"/>
                  </a:cubicBezTo>
                  <a:cubicBezTo>
                    <a:pt x="819" y="1473"/>
                    <a:pt x="783" y="1580"/>
                    <a:pt x="819" y="1687"/>
                  </a:cubicBezTo>
                  <a:cubicBezTo>
                    <a:pt x="819" y="1794"/>
                    <a:pt x="854" y="1972"/>
                    <a:pt x="890" y="2149"/>
                  </a:cubicBezTo>
                  <a:cubicBezTo>
                    <a:pt x="926" y="2363"/>
                    <a:pt x="961" y="2576"/>
                    <a:pt x="1032" y="2825"/>
                  </a:cubicBezTo>
                  <a:cubicBezTo>
                    <a:pt x="1068" y="3075"/>
                    <a:pt x="1139" y="3359"/>
                    <a:pt x="1175" y="3608"/>
                  </a:cubicBezTo>
                  <a:cubicBezTo>
                    <a:pt x="1246" y="3893"/>
                    <a:pt x="1317" y="4178"/>
                    <a:pt x="1353" y="4427"/>
                  </a:cubicBezTo>
                  <a:cubicBezTo>
                    <a:pt x="1424" y="4676"/>
                    <a:pt x="1495" y="4925"/>
                    <a:pt x="1530" y="5138"/>
                  </a:cubicBezTo>
                  <a:cubicBezTo>
                    <a:pt x="1602" y="5387"/>
                    <a:pt x="1637" y="5565"/>
                    <a:pt x="1673" y="5743"/>
                  </a:cubicBezTo>
                  <a:cubicBezTo>
                    <a:pt x="1708" y="5814"/>
                    <a:pt x="1744" y="5885"/>
                    <a:pt x="1815" y="5957"/>
                  </a:cubicBezTo>
                  <a:cubicBezTo>
                    <a:pt x="1886" y="6028"/>
                    <a:pt x="1957" y="6063"/>
                    <a:pt x="2029" y="6099"/>
                  </a:cubicBezTo>
                  <a:cubicBezTo>
                    <a:pt x="2040" y="6111"/>
                    <a:pt x="2052" y="6115"/>
                    <a:pt x="2064" y="6115"/>
                  </a:cubicBezTo>
                  <a:cubicBezTo>
                    <a:pt x="2088" y="6115"/>
                    <a:pt x="2112" y="6099"/>
                    <a:pt x="2135" y="6099"/>
                  </a:cubicBezTo>
                  <a:cubicBezTo>
                    <a:pt x="2161" y="6151"/>
                    <a:pt x="2226" y="6184"/>
                    <a:pt x="2300" y="6184"/>
                  </a:cubicBezTo>
                  <a:cubicBezTo>
                    <a:pt x="2327" y="6184"/>
                    <a:pt x="2356" y="6180"/>
                    <a:pt x="2384" y="6170"/>
                  </a:cubicBezTo>
                  <a:cubicBezTo>
                    <a:pt x="2598" y="6170"/>
                    <a:pt x="2811" y="6063"/>
                    <a:pt x="3025" y="5957"/>
                  </a:cubicBezTo>
                  <a:cubicBezTo>
                    <a:pt x="3238" y="5814"/>
                    <a:pt x="3416" y="5636"/>
                    <a:pt x="3559" y="5458"/>
                  </a:cubicBezTo>
                  <a:cubicBezTo>
                    <a:pt x="3701" y="5209"/>
                    <a:pt x="3808" y="4996"/>
                    <a:pt x="3879" y="4711"/>
                  </a:cubicBezTo>
                  <a:cubicBezTo>
                    <a:pt x="3950" y="4427"/>
                    <a:pt x="3986" y="4142"/>
                    <a:pt x="3950" y="3822"/>
                  </a:cubicBezTo>
                  <a:cubicBezTo>
                    <a:pt x="3914" y="3573"/>
                    <a:pt x="3843" y="3359"/>
                    <a:pt x="3736" y="3110"/>
                  </a:cubicBezTo>
                  <a:cubicBezTo>
                    <a:pt x="3665" y="2968"/>
                    <a:pt x="3559" y="2790"/>
                    <a:pt x="3416" y="2683"/>
                  </a:cubicBezTo>
                  <a:cubicBezTo>
                    <a:pt x="3274" y="2576"/>
                    <a:pt x="3132" y="2505"/>
                    <a:pt x="2954" y="2470"/>
                  </a:cubicBezTo>
                  <a:cubicBezTo>
                    <a:pt x="2883" y="2452"/>
                    <a:pt x="2811" y="2443"/>
                    <a:pt x="2740" y="2443"/>
                  </a:cubicBezTo>
                  <a:cubicBezTo>
                    <a:pt x="2669" y="2443"/>
                    <a:pt x="2598" y="2452"/>
                    <a:pt x="2527" y="2470"/>
                  </a:cubicBezTo>
                  <a:cubicBezTo>
                    <a:pt x="2598" y="2327"/>
                    <a:pt x="2633" y="2185"/>
                    <a:pt x="2705" y="2043"/>
                  </a:cubicBezTo>
                  <a:cubicBezTo>
                    <a:pt x="2740" y="1900"/>
                    <a:pt x="2776" y="1722"/>
                    <a:pt x="2811" y="1545"/>
                  </a:cubicBezTo>
                  <a:cubicBezTo>
                    <a:pt x="2847" y="1367"/>
                    <a:pt x="2847" y="1189"/>
                    <a:pt x="2811" y="1011"/>
                  </a:cubicBezTo>
                  <a:cubicBezTo>
                    <a:pt x="2776" y="833"/>
                    <a:pt x="2740" y="691"/>
                    <a:pt x="2633" y="548"/>
                  </a:cubicBezTo>
                  <a:cubicBezTo>
                    <a:pt x="2527" y="335"/>
                    <a:pt x="2313" y="157"/>
                    <a:pt x="2100" y="86"/>
                  </a:cubicBezTo>
                  <a:cubicBezTo>
                    <a:pt x="1943" y="34"/>
                    <a:pt x="1787" y="1"/>
                    <a:pt x="1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48"/>
            <p:cNvSpPr/>
            <p:nvPr/>
          </p:nvSpPr>
          <p:spPr>
            <a:xfrm>
              <a:off x="4299675" y="2449175"/>
              <a:ext cx="90750" cy="172950"/>
            </a:xfrm>
            <a:custGeom>
              <a:rect b="b" l="l" r="r" t="t"/>
              <a:pathLst>
                <a:path extrusionOk="0" h="6918" w="3630">
                  <a:moveTo>
                    <a:pt x="1103" y="1068"/>
                  </a:moveTo>
                  <a:cubicBezTo>
                    <a:pt x="1352" y="1816"/>
                    <a:pt x="1637" y="2563"/>
                    <a:pt x="1957" y="3239"/>
                  </a:cubicBezTo>
                  <a:cubicBezTo>
                    <a:pt x="1566" y="3417"/>
                    <a:pt x="1174" y="3559"/>
                    <a:pt x="747" y="3630"/>
                  </a:cubicBezTo>
                  <a:cubicBezTo>
                    <a:pt x="854" y="2776"/>
                    <a:pt x="961" y="1922"/>
                    <a:pt x="1103" y="1068"/>
                  </a:cubicBezTo>
                  <a:close/>
                  <a:moveTo>
                    <a:pt x="1103" y="1"/>
                  </a:moveTo>
                  <a:cubicBezTo>
                    <a:pt x="1068" y="1"/>
                    <a:pt x="1032" y="1"/>
                    <a:pt x="997" y="36"/>
                  </a:cubicBezTo>
                  <a:cubicBezTo>
                    <a:pt x="961" y="72"/>
                    <a:pt x="925" y="108"/>
                    <a:pt x="925" y="143"/>
                  </a:cubicBezTo>
                  <a:lnTo>
                    <a:pt x="819" y="143"/>
                  </a:lnTo>
                  <a:cubicBezTo>
                    <a:pt x="783" y="179"/>
                    <a:pt x="747" y="214"/>
                    <a:pt x="747" y="286"/>
                  </a:cubicBezTo>
                  <a:cubicBezTo>
                    <a:pt x="641" y="713"/>
                    <a:pt x="534" y="1211"/>
                    <a:pt x="427" y="1709"/>
                  </a:cubicBezTo>
                  <a:cubicBezTo>
                    <a:pt x="321" y="2242"/>
                    <a:pt x="249" y="2776"/>
                    <a:pt x="178" y="3345"/>
                  </a:cubicBezTo>
                  <a:cubicBezTo>
                    <a:pt x="107" y="3879"/>
                    <a:pt x="71" y="4413"/>
                    <a:pt x="36" y="4982"/>
                  </a:cubicBezTo>
                  <a:cubicBezTo>
                    <a:pt x="0" y="5516"/>
                    <a:pt x="0" y="6050"/>
                    <a:pt x="0" y="6512"/>
                  </a:cubicBezTo>
                  <a:cubicBezTo>
                    <a:pt x="0" y="6655"/>
                    <a:pt x="36" y="6761"/>
                    <a:pt x="107" y="6832"/>
                  </a:cubicBezTo>
                  <a:cubicBezTo>
                    <a:pt x="146" y="6891"/>
                    <a:pt x="196" y="6918"/>
                    <a:pt x="251" y="6918"/>
                  </a:cubicBezTo>
                  <a:cubicBezTo>
                    <a:pt x="296" y="6918"/>
                    <a:pt x="344" y="6900"/>
                    <a:pt x="392" y="6868"/>
                  </a:cubicBezTo>
                  <a:cubicBezTo>
                    <a:pt x="427" y="6832"/>
                    <a:pt x="498" y="6761"/>
                    <a:pt x="498" y="6690"/>
                  </a:cubicBezTo>
                  <a:cubicBezTo>
                    <a:pt x="534" y="6548"/>
                    <a:pt x="570" y="6405"/>
                    <a:pt x="570" y="6299"/>
                  </a:cubicBezTo>
                  <a:cubicBezTo>
                    <a:pt x="570" y="5978"/>
                    <a:pt x="605" y="5694"/>
                    <a:pt x="605" y="5374"/>
                  </a:cubicBezTo>
                  <a:cubicBezTo>
                    <a:pt x="641" y="5089"/>
                    <a:pt x="641" y="4769"/>
                    <a:pt x="676" y="4449"/>
                  </a:cubicBezTo>
                  <a:cubicBezTo>
                    <a:pt x="961" y="4413"/>
                    <a:pt x="1246" y="4306"/>
                    <a:pt x="1495" y="4235"/>
                  </a:cubicBezTo>
                  <a:cubicBezTo>
                    <a:pt x="1779" y="4128"/>
                    <a:pt x="2028" y="4057"/>
                    <a:pt x="2277" y="3915"/>
                  </a:cubicBezTo>
                  <a:cubicBezTo>
                    <a:pt x="2384" y="4199"/>
                    <a:pt x="2527" y="4449"/>
                    <a:pt x="2669" y="4698"/>
                  </a:cubicBezTo>
                  <a:cubicBezTo>
                    <a:pt x="2776" y="4947"/>
                    <a:pt x="2918" y="5196"/>
                    <a:pt x="3060" y="5445"/>
                  </a:cubicBezTo>
                  <a:cubicBezTo>
                    <a:pt x="3096" y="5480"/>
                    <a:pt x="3131" y="5552"/>
                    <a:pt x="3167" y="5587"/>
                  </a:cubicBezTo>
                  <a:cubicBezTo>
                    <a:pt x="3203" y="5623"/>
                    <a:pt x="3238" y="5694"/>
                    <a:pt x="3309" y="5729"/>
                  </a:cubicBezTo>
                  <a:cubicBezTo>
                    <a:pt x="3345" y="5765"/>
                    <a:pt x="3380" y="5801"/>
                    <a:pt x="3452" y="5836"/>
                  </a:cubicBezTo>
                  <a:cubicBezTo>
                    <a:pt x="3469" y="5854"/>
                    <a:pt x="3487" y="5863"/>
                    <a:pt x="3505" y="5863"/>
                  </a:cubicBezTo>
                  <a:cubicBezTo>
                    <a:pt x="3523" y="5863"/>
                    <a:pt x="3541" y="5854"/>
                    <a:pt x="3558" y="5836"/>
                  </a:cubicBezTo>
                  <a:cubicBezTo>
                    <a:pt x="3594" y="5801"/>
                    <a:pt x="3630" y="5729"/>
                    <a:pt x="3630" y="5694"/>
                  </a:cubicBezTo>
                  <a:cubicBezTo>
                    <a:pt x="3630" y="5587"/>
                    <a:pt x="3594" y="5516"/>
                    <a:pt x="3594" y="5445"/>
                  </a:cubicBezTo>
                  <a:cubicBezTo>
                    <a:pt x="3594" y="5374"/>
                    <a:pt x="3558" y="5267"/>
                    <a:pt x="3523" y="5196"/>
                  </a:cubicBezTo>
                  <a:cubicBezTo>
                    <a:pt x="3523" y="5125"/>
                    <a:pt x="3487" y="5053"/>
                    <a:pt x="3487" y="5018"/>
                  </a:cubicBezTo>
                  <a:cubicBezTo>
                    <a:pt x="3345" y="4804"/>
                    <a:pt x="3238" y="4591"/>
                    <a:pt x="3131" y="4342"/>
                  </a:cubicBezTo>
                  <a:cubicBezTo>
                    <a:pt x="3025" y="4128"/>
                    <a:pt x="2918" y="3879"/>
                    <a:pt x="2811" y="3630"/>
                  </a:cubicBezTo>
                  <a:cubicBezTo>
                    <a:pt x="2882" y="3559"/>
                    <a:pt x="2953" y="3452"/>
                    <a:pt x="2989" y="3345"/>
                  </a:cubicBezTo>
                  <a:cubicBezTo>
                    <a:pt x="3025" y="3239"/>
                    <a:pt x="3025" y="3132"/>
                    <a:pt x="2989" y="3025"/>
                  </a:cubicBezTo>
                  <a:cubicBezTo>
                    <a:pt x="2953" y="2954"/>
                    <a:pt x="2882" y="2883"/>
                    <a:pt x="2776" y="2883"/>
                  </a:cubicBezTo>
                  <a:cubicBezTo>
                    <a:pt x="2704" y="2883"/>
                    <a:pt x="2633" y="2883"/>
                    <a:pt x="2562" y="2919"/>
                  </a:cubicBezTo>
                  <a:lnTo>
                    <a:pt x="2527" y="2954"/>
                  </a:lnTo>
                  <a:lnTo>
                    <a:pt x="2491" y="2954"/>
                  </a:lnTo>
                  <a:cubicBezTo>
                    <a:pt x="2313" y="2563"/>
                    <a:pt x="2100" y="2136"/>
                    <a:pt x="1957" y="1744"/>
                  </a:cubicBezTo>
                  <a:cubicBezTo>
                    <a:pt x="1815" y="1317"/>
                    <a:pt x="1637" y="926"/>
                    <a:pt x="1530" y="535"/>
                  </a:cubicBezTo>
                  <a:cubicBezTo>
                    <a:pt x="1459" y="392"/>
                    <a:pt x="1388" y="286"/>
                    <a:pt x="1352" y="214"/>
                  </a:cubicBezTo>
                  <a:cubicBezTo>
                    <a:pt x="1317" y="143"/>
                    <a:pt x="1281" y="108"/>
                    <a:pt x="1246" y="36"/>
                  </a:cubicBezTo>
                  <a:cubicBezTo>
                    <a:pt x="1246" y="36"/>
                    <a:pt x="1210" y="1"/>
                    <a:pt x="11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48"/>
            <p:cNvSpPr/>
            <p:nvPr/>
          </p:nvSpPr>
          <p:spPr>
            <a:xfrm>
              <a:off x="4431325" y="2422500"/>
              <a:ext cx="97875" cy="146125"/>
            </a:xfrm>
            <a:custGeom>
              <a:rect b="b" l="l" r="r" t="t"/>
              <a:pathLst>
                <a:path extrusionOk="0" h="5845" w="3915">
                  <a:moveTo>
                    <a:pt x="1352" y="0"/>
                  </a:moveTo>
                  <a:cubicBezTo>
                    <a:pt x="1246" y="0"/>
                    <a:pt x="1174" y="36"/>
                    <a:pt x="1103" y="72"/>
                  </a:cubicBezTo>
                  <a:cubicBezTo>
                    <a:pt x="854" y="285"/>
                    <a:pt x="676" y="534"/>
                    <a:pt x="534" y="819"/>
                  </a:cubicBezTo>
                  <a:cubicBezTo>
                    <a:pt x="392" y="1139"/>
                    <a:pt x="285" y="1495"/>
                    <a:pt x="178" y="1851"/>
                  </a:cubicBezTo>
                  <a:cubicBezTo>
                    <a:pt x="107" y="2206"/>
                    <a:pt x="36" y="2562"/>
                    <a:pt x="36" y="2954"/>
                  </a:cubicBezTo>
                  <a:cubicBezTo>
                    <a:pt x="0" y="3274"/>
                    <a:pt x="36" y="3630"/>
                    <a:pt x="71" y="3986"/>
                  </a:cubicBezTo>
                  <a:cubicBezTo>
                    <a:pt x="107" y="4270"/>
                    <a:pt x="249" y="4519"/>
                    <a:pt x="427" y="4768"/>
                  </a:cubicBezTo>
                  <a:cubicBezTo>
                    <a:pt x="605" y="4946"/>
                    <a:pt x="854" y="5089"/>
                    <a:pt x="1103" y="5124"/>
                  </a:cubicBezTo>
                  <a:cubicBezTo>
                    <a:pt x="1170" y="5133"/>
                    <a:pt x="1238" y="5137"/>
                    <a:pt x="1304" y="5137"/>
                  </a:cubicBezTo>
                  <a:cubicBezTo>
                    <a:pt x="1520" y="5137"/>
                    <a:pt x="1731" y="5091"/>
                    <a:pt x="1922" y="4982"/>
                  </a:cubicBezTo>
                  <a:cubicBezTo>
                    <a:pt x="2242" y="4839"/>
                    <a:pt x="2526" y="4590"/>
                    <a:pt x="2740" y="4306"/>
                  </a:cubicBezTo>
                  <a:cubicBezTo>
                    <a:pt x="2882" y="4768"/>
                    <a:pt x="3025" y="5195"/>
                    <a:pt x="3238" y="5587"/>
                  </a:cubicBezTo>
                  <a:cubicBezTo>
                    <a:pt x="3328" y="5766"/>
                    <a:pt x="3417" y="5844"/>
                    <a:pt x="3506" y="5844"/>
                  </a:cubicBezTo>
                  <a:cubicBezTo>
                    <a:pt x="3524" y="5844"/>
                    <a:pt x="3541" y="5842"/>
                    <a:pt x="3558" y="5836"/>
                  </a:cubicBezTo>
                  <a:cubicBezTo>
                    <a:pt x="3629" y="5836"/>
                    <a:pt x="3665" y="5800"/>
                    <a:pt x="3701" y="5729"/>
                  </a:cubicBezTo>
                  <a:cubicBezTo>
                    <a:pt x="3736" y="5693"/>
                    <a:pt x="3736" y="5622"/>
                    <a:pt x="3701" y="5551"/>
                  </a:cubicBezTo>
                  <a:lnTo>
                    <a:pt x="3523" y="4946"/>
                  </a:lnTo>
                  <a:cubicBezTo>
                    <a:pt x="3452" y="4697"/>
                    <a:pt x="3380" y="4412"/>
                    <a:pt x="3309" y="4163"/>
                  </a:cubicBezTo>
                  <a:cubicBezTo>
                    <a:pt x="3238" y="3879"/>
                    <a:pt x="3167" y="3594"/>
                    <a:pt x="3096" y="3345"/>
                  </a:cubicBezTo>
                  <a:cubicBezTo>
                    <a:pt x="3025" y="3060"/>
                    <a:pt x="2989" y="2811"/>
                    <a:pt x="2918" y="2598"/>
                  </a:cubicBezTo>
                  <a:lnTo>
                    <a:pt x="3274" y="2527"/>
                  </a:lnTo>
                  <a:lnTo>
                    <a:pt x="3558" y="2491"/>
                  </a:lnTo>
                  <a:cubicBezTo>
                    <a:pt x="3665" y="2456"/>
                    <a:pt x="3772" y="2384"/>
                    <a:pt x="3807" y="2313"/>
                  </a:cubicBezTo>
                  <a:cubicBezTo>
                    <a:pt x="3879" y="2206"/>
                    <a:pt x="3914" y="2064"/>
                    <a:pt x="3879" y="1957"/>
                  </a:cubicBezTo>
                  <a:cubicBezTo>
                    <a:pt x="3879" y="1886"/>
                    <a:pt x="3843" y="1815"/>
                    <a:pt x="3807" y="1780"/>
                  </a:cubicBezTo>
                  <a:cubicBezTo>
                    <a:pt x="3736" y="1744"/>
                    <a:pt x="3665" y="1744"/>
                    <a:pt x="3629" y="1744"/>
                  </a:cubicBezTo>
                  <a:cubicBezTo>
                    <a:pt x="3452" y="1780"/>
                    <a:pt x="3274" y="1815"/>
                    <a:pt x="3096" y="1815"/>
                  </a:cubicBezTo>
                  <a:cubicBezTo>
                    <a:pt x="2918" y="1851"/>
                    <a:pt x="2740" y="1886"/>
                    <a:pt x="2526" y="1886"/>
                  </a:cubicBezTo>
                  <a:cubicBezTo>
                    <a:pt x="2349" y="1922"/>
                    <a:pt x="2171" y="1957"/>
                    <a:pt x="1993" y="2029"/>
                  </a:cubicBezTo>
                  <a:cubicBezTo>
                    <a:pt x="1815" y="2064"/>
                    <a:pt x="1637" y="2135"/>
                    <a:pt x="1459" y="2242"/>
                  </a:cubicBezTo>
                  <a:cubicBezTo>
                    <a:pt x="1352" y="2278"/>
                    <a:pt x="1281" y="2384"/>
                    <a:pt x="1246" y="2491"/>
                  </a:cubicBezTo>
                  <a:cubicBezTo>
                    <a:pt x="1210" y="2562"/>
                    <a:pt x="1174" y="2669"/>
                    <a:pt x="1210" y="2740"/>
                  </a:cubicBezTo>
                  <a:cubicBezTo>
                    <a:pt x="1210" y="2776"/>
                    <a:pt x="1246" y="2847"/>
                    <a:pt x="1281" y="2883"/>
                  </a:cubicBezTo>
                  <a:cubicBezTo>
                    <a:pt x="1281" y="2918"/>
                    <a:pt x="1352" y="2918"/>
                    <a:pt x="1388" y="2954"/>
                  </a:cubicBezTo>
                  <a:cubicBezTo>
                    <a:pt x="1423" y="2989"/>
                    <a:pt x="1459" y="2989"/>
                    <a:pt x="1530" y="2989"/>
                  </a:cubicBezTo>
                  <a:lnTo>
                    <a:pt x="1637" y="2989"/>
                  </a:lnTo>
                  <a:cubicBezTo>
                    <a:pt x="1744" y="2918"/>
                    <a:pt x="1886" y="2847"/>
                    <a:pt x="2028" y="2811"/>
                  </a:cubicBezTo>
                  <a:cubicBezTo>
                    <a:pt x="2135" y="2776"/>
                    <a:pt x="2242" y="2740"/>
                    <a:pt x="2384" y="2669"/>
                  </a:cubicBezTo>
                  <a:cubicBezTo>
                    <a:pt x="2420" y="2811"/>
                    <a:pt x="2420" y="2954"/>
                    <a:pt x="2455" y="3096"/>
                  </a:cubicBezTo>
                  <a:lnTo>
                    <a:pt x="2562" y="3487"/>
                  </a:lnTo>
                  <a:cubicBezTo>
                    <a:pt x="2455" y="3701"/>
                    <a:pt x="2349" y="3843"/>
                    <a:pt x="2171" y="3986"/>
                  </a:cubicBezTo>
                  <a:cubicBezTo>
                    <a:pt x="1993" y="4092"/>
                    <a:pt x="1815" y="4199"/>
                    <a:pt x="1601" y="4235"/>
                  </a:cubicBezTo>
                  <a:cubicBezTo>
                    <a:pt x="1512" y="4270"/>
                    <a:pt x="1423" y="4288"/>
                    <a:pt x="1335" y="4288"/>
                  </a:cubicBezTo>
                  <a:cubicBezTo>
                    <a:pt x="1246" y="4288"/>
                    <a:pt x="1157" y="4270"/>
                    <a:pt x="1068" y="4235"/>
                  </a:cubicBezTo>
                  <a:cubicBezTo>
                    <a:pt x="890" y="4199"/>
                    <a:pt x="747" y="4021"/>
                    <a:pt x="712" y="3843"/>
                  </a:cubicBezTo>
                  <a:cubicBezTo>
                    <a:pt x="641" y="3559"/>
                    <a:pt x="605" y="3309"/>
                    <a:pt x="641" y="3025"/>
                  </a:cubicBezTo>
                  <a:cubicBezTo>
                    <a:pt x="641" y="2740"/>
                    <a:pt x="712" y="2420"/>
                    <a:pt x="783" y="2135"/>
                  </a:cubicBezTo>
                  <a:cubicBezTo>
                    <a:pt x="819" y="1851"/>
                    <a:pt x="925" y="1566"/>
                    <a:pt x="997" y="1317"/>
                  </a:cubicBezTo>
                  <a:cubicBezTo>
                    <a:pt x="1068" y="1103"/>
                    <a:pt x="1174" y="926"/>
                    <a:pt x="1281" y="748"/>
                  </a:cubicBezTo>
                  <a:cubicBezTo>
                    <a:pt x="1388" y="605"/>
                    <a:pt x="1459" y="570"/>
                    <a:pt x="1530" y="570"/>
                  </a:cubicBezTo>
                  <a:cubicBezTo>
                    <a:pt x="1637" y="641"/>
                    <a:pt x="1744" y="712"/>
                    <a:pt x="1815" y="819"/>
                  </a:cubicBezTo>
                  <a:cubicBezTo>
                    <a:pt x="1868" y="872"/>
                    <a:pt x="1913" y="899"/>
                    <a:pt x="1953" y="899"/>
                  </a:cubicBezTo>
                  <a:cubicBezTo>
                    <a:pt x="1993" y="899"/>
                    <a:pt x="2028" y="872"/>
                    <a:pt x="2064" y="819"/>
                  </a:cubicBezTo>
                  <a:cubicBezTo>
                    <a:pt x="2064" y="783"/>
                    <a:pt x="2064" y="712"/>
                    <a:pt x="2064" y="641"/>
                  </a:cubicBezTo>
                  <a:cubicBezTo>
                    <a:pt x="2028" y="570"/>
                    <a:pt x="1993" y="534"/>
                    <a:pt x="1957" y="463"/>
                  </a:cubicBezTo>
                  <a:cubicBezTo>
                    <a:pt x="1922" y="392"/>
                    <a:pt x="1850" y="321"/>
                    <a:pt x="1779" y="250"/>
                  </a:cubicBezTo>
                  <a:cubicBezTo>
                    <a:pt x="1708" y="178"/>
                    <a:pt x="1637" y="143"/>
                    <a:pt x="1566" y="72"/>
                  </a:cubicBezTo>
                  <a:cubicBezTo>
                    <a:pt x="1495" y="36"/>
                    <a:pt x="1423" y="0"/>
                    <a:pt x="13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1" name="Google Shape;1781;p48"/>
            <p:cNvSpPr/>
            <p:nvPr/>
          </p:nvSpPr>
          <p:spPr>
            <a:xfrm>
              <a:off x="2914675" y="1363675"/>
              <a:ext cx="265300" cy="374175"/>
            </a:xfrm>
            <a:custGeom>
              <a:rect b="b" l="l" r="r" t="t"/>
              <a:pathLst>
                <a:path extrusionOk="0" h="14967" w="10612">
                  <a:moveTo>
                    <a:pt x="1524" y="1"/>
                  </a:moveTo>
                  <a:cubicBezTo>
                    <a:pt x="1512" y="1"/>
                    <a:pt x="1502" y="5"/>
                    <a:pt x="1495" y="12"/>
                  </a:cubicBezTo>
                  <a:cubicBezTo>
                    <a:pt x="286" y="1258"/>
                    <a:pt x="1" y="3179"/>
                    <a:pt x="143" y="4922"/>
                  </a:cubicBezTo>
                  <a:cubicBezTo>
                    <a:pt x="428" y="7591"/>
                    <a:pt x="1602" y="10117"/>
                    <a:pt x="3452" y="12074"/>
                  </a:cubicBezTo>
                  <a:cubicBezTo>
                    <a:pt x="4257" y="12933"/>
                    <a:pt x="6379" y="14966"/>
                    <a:pt x="7876" y="14966"/>
                  </a:cubicBezTo>
                  <a:cubicBezTo>
                    <a:pt x="8364" y="14966"/>
                    <a:pt x="8786" y="14751"/>
                    <a:pt x="9074" y="14209"/>
                  </a:cubicBezTo>
                  <a:cubicBezTo>
                    <a:pt x="10611" y="11309"/>
                    <a:pt x="2197" y="1"/>
                    <a:pt x="15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2" name="Google Shape;1782;p48"/>
            <p:cNvSpPr/>
            <p:nvPr/>
          </p:nvSpPr>
          <p:spPr>
            <a:xfrm>
              <a:off x="4449100" y="1284800"/>
              <a:ext cx="241975" cy="386175"/>
            </a:xfrm>
            <a:custGeom>
              <a:rect b="b" l="l" r="r" t="t"/>
              <a:pathLst>
                <a:path extrusionOk="0" h="15447" w="9679">
                  <a:moveTo>
                    <a:pt x="9537" y="1"/>
                  </a:moveTo>
                  <a:cubicBezTo>
                    <a:pt x="6441" y="1032"/>
                    <a:pt x="3915" y="3310"/>
                    <a:pt x="2492" y="6263"/>
                  </a:cubicBezTo>
                  <a:cubicBezTo>
                    <a:pt x="1744" y="7864"/>
                    <a:pt x="1" y="14446"/>
                    <a:pt x="2669" y="15371"/>
                  </a:cubicBezTo>
                  <a:cubicBezTo>
                    <a:pt x="2818" y="15423"/>
                    <a:pt x="2968" y="15447"/>
                    <a:pt x="3119" y="15447"/>
                  </a:cubicBezTo>
                  <a:cubicBezTo>
                    <a:pt x="5282" y="15447"/>
                    <a:pt x="7619" y="10501"/>
                    <a:pt x="8184" y="9038"/>
                  </a:cubicBezTo>
                  <a:cubicBezTo>
                    <a:pt x="9252" y="6120"/>
                    <a:pt x="9679" y="3061"/>
                    <a:pt x="95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48"/>
            <p:cNvSpPr/>
            <p:nvPr/>
          </p:nvSpPr>
          <p:spPr>
            <a:xfrm>
              <a:off x="2938075" y="1068650"/>
              <a:ext cx="241700" cy="254625"/>
            </a:xfrm>
            <a:custGeom>
              <a:rect b="b" l="l" r="r" t="t"/>
              <a:pathLst>
                <a:path extrusionOk="0" h="10185" w="9668">
                  <a:moveTo>
                    <a:pt x="131" y="0"/>
                  </a:moveTo>
                  <a:cubicBezTo>
                    <a:pt x="1" y="0"/>
                    <a:pt x="1307" y="4236"/>
                    <a:pt x="1484" y="4590"/>
                  </a:cubicBezTo>
                  <a:cubicBezTo>
                    <a:pt x="2267" y="6049"/>
                    <a:pt x="3335" y="7366"/>
                    <a:pt x="4615" y="8433"/>
                  </a:cubicBezTo>
                  <a:cubicBezTo>
                    <a:pt x="5317" y="9053"/>
                    <a:pt x="6590" y="10185"/>
                    <a:pt x="7646" y="10185"/>
                  </a:cubicBezTo>
                  <a:cubicBezTo>
                    <a:pt x="7983" y="10185"/>
                    <a:pt x="8298" y="10069"/>
                    <a:pt x="8565" y="9785"/>
                  </a:cubicBezTo>
                  <a:cubicBezTo>
                    <a:pt x="9668" y="8575"/>
                    <a:pt x="8209" y="6014"/>
                    <a:pt x="7533" y="4982"/>
                  </a:cubicBezTo>
                  <a:cubicBezTo>
                    <a:pt x="5825" y="2384"/>
                    <a:pt x="3157" y="605"/>
                    <a:pt x="132" y="0"/>
                  </a:cubicBezTo>
                  <a:cubicBezTo>
                    <a:pt x="132" y="0"/>
                    <a:pt x="131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48"/>
            <p:cNvSpPr/>
            <p:nvPr/>
          </p:nvSpPr>
          <p:spPr>
            <a:xfrm>
              <a:off x="4434675" y="971700"/>
              <a:ext cx="185250" cy="351725"/>
            </a:xfrm>
            <a:custGeom>
              <a:rect b="b" l="l" r="r" t="t"/>
              <a:pathLst>
                <a:path extrusionOk="0" h="14069" w="7410">
                  <a:moveTo>
                    <a:pt x="7409" y="0"/>
                  </a:moveTo>
                  <a:lnTo>
                    <a:pt x="7409" y="0"/>
                  </a:lnTo>
                  <a:cubicBezTo>
                    <a:pt x="3282" y="1957"/>
                    <a:pt x="507" y="5978"/>
                    <a:pt x="115" y="10532"/>
                  </a:cubicBezTo>
                  <a:cubicBezTo>
                    <a:pt x="0" y="12230"/>
                    <a:pt x="258" y="14068"/>
                    <a:pt x="1716" y="14068"/>
                  </a:cubicBezTo>
                  <a:cubicBezTo>
                    <a:pt x="2061" y="14068"/>
                    <a:pt x="2472" y="13965"/>
                    <a:pt x="2962" y="13734"/>
                  </a:cubicBezTo>
                  <a:cubicBezTo>
                    <a:pt x="4919" y="12774"/>
                    <a:pt x="6200" y="10319"/>
                    <a:pt x="6698" y="8290"/>
                  </a:cubicBezTo>
                  <a:cubicBezTo>
                    <a:pt x="7374" y="5586"/>
                    <a:pt x="7196" y="2775"/>
                    <a:pt x="74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48"/>
            <p:cNvSpPr/>
            <p:nvPr/>
          </p:nvSpPr>
          <p:spPr>
            <a:xfrm>
              <a:off x="3003775" y="1139250"/>
              <a:ext cx="200450" cy="243900"/>
            </a:xfrm>
            <a:custGeom>
              <a:rect b="b" l="l" r="r" t="t"/>
              <a:pathLst>
                <a:path extrusionOk="0" h="9756" w="8018">
                  <a:moveTo>
                    <a:pt x="230" y="0"/>
                  </a:moveTo>
                  <a:cubicBezTo>
                    <a:pt x="116" y="0"/>
                    <a:pt x="0" y="109"/>
                    <a:pt x="102" y="236"/>
                  </a:cubicBezTo>
                  <a:cubicBezTo>
                    <a:pt x="1347" y="1802"/>
                    <a:pt x="2557" y="3367"/>
                    <a:pt x="3802" y="4969"/>
                  </a:cubicBezTo>
                  <a:cubicBezTo>
                    <a:pt x="5012" y="6534"/>
                    <a:pt x="6186" y="8135"/>
                    <a:pt x="7467" y="9665"/>
                  </a:cubicBezTo>
                  <a:cubicBezTo>
                    <a:pt x="7512" y="9729"/>
                    <a:pt x="7574" y="9755"/>
                    <a:pt x="7637" y="9755"/>
                  </a:cubicBezTo>
                  <a:cubicBezTo>
                    <a:pt x="7821" y="9755"/>
                    <a:pt x="8017" y="9531"/>
                    <a:pt x="7858" y="9345"/>
                  </a:cubicBezTo>
                  <a:cubicBezTo>
                    <a:pt x="6649" y="7744"/>
                    <a:pt x="5368" y="6214"/>
                    <a:pt x="4087" y="4720"/>
                  </a:cubicBezTo>
                  <a:cubicBezTo>
                    <a:pt x="2841" y="3190"/>
                    <a:pt x="1596" y="1588"/>
                    <a:pt x="351" y="58"/>
                  </a:cubicBezTo>
                  <a:cubicBezTo>
                    <a:pt x="320" y="18"/>
                    <a:pt x="275" y="0"/>
                    <a:pt x="2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48"/>
            <p:cNvSpPr/>
            <p:nvPr/>
          </p:nvSpPr>
          <p:spPr>
            <a:xfrm>
              <a:off x="2961475" y="1445725"/>
              <a:ext cx="223050" cy="347350"/>
            </a:xfrm>
            <a:custGeom>
              <a:rect b="b" l="l" r="r" t="t"/>
              <a:pathLst>
                <a:path extrusionOk="0" h="13894" w="8922">
                  <a:moveTo>
                    <a:pt x="213" y="0"/>
                  </a:moveTo>
                  <a:cubicBezTo>
                    <a:pt x="108" y="0"/>
                    <a:pt x="0" y="117"/>
                    <a:pt x="50" y="217"/>
                  </a:cubicBezTo>
                  <a:lnTo>
                    <a:pt x="86" y="253"/>
                  </a:lnTo>
                  <a:cubicBezTo>
                    <a:pt x="1794" y="3989"/>
                    <a:pt x="3857" y="7582"/>
                    <a:pt x="6206" y="10998"/>
                  </a:cubicBezTo>
                  <a:cubicBezTo>
                    <a:pt x="6882" y="11959"/>
                    <a:pt x="7558" y="12920"/>
                    <a:pt x="8305" y="13809"/>
                  </a:cubicBezTo>
                  <a:cubicBezTo>
                    <a:pt x="8356" y="13868"/>
                    <a:pt x="8420" y="13893"/>
                    <a:pt x="8486" y="13893"/>
                  </a:cubicBezTo>
                  <a:cubicBezTo>
                    <a:pt x="8698" y="13893"/>
                    <a:pt x="8922" y="13635"/>
                    <a:pt x="8732" y="13418"/>
                  </a:cubicBezTo>
                  <a:cubicBezTo>
                    <a:pt x="7522" y="11745"/>
                    <a:pt x="6277" y="10144"/>
                    <a:pt x="5103" y="8436"/>
                  </a:cubicBezTo>
                  <a:cubicBezTo>
                    <a:pt x="3964" y="6693"/>
                    <a:pt x="2932" y="4985"/>
                    <a:pt x="1936" y="3170"/>
                  </a:cubicBezTo>
                  <a:cubicBezTo>
                    <a:pt x="1402" y="2174"/>
                    <a:pt x="869" y="1107"/>
                    <a:pt x="335" y="75"/>
                  </a:cubicBezTo>
                  <a:cubicBezTo>
                    <a:pt x="303" y="22"/>
                    <a:pt x="258" y="0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48"/>
            <p:cNvSpPr/>
            <p:nvPr/>
          </p:nvSpPr>
          <p:spPr>
            <a:xfrm>
              <a:off x="4433350" y="1063575"/>
              <a:ext cx="150425" cy="366375"/>
            </a:xfrm>
            <a:custGeom>
              <a:rect b="b" l="l" r="r" t="t"/>
              <a:pathLst>
                <a:path extrusionOk="0" h="14655" w="6017">
                  <a:moveTo>
                    <a:pt x="5760" y="0"/>
                  </a:moveTo>
                  <a:cubicBezTo>
                    <a:pt x="5702" y="0"/>
                    <a:pt x="5646" y="29"/>
                    <a:pt x="5612" y="97"/>
                  </a:cubicBezTo>
                  <a:lnTo>
                    <a:pt x="5577" y="97"/>
                  </a:lnTo>
                  <a:cubicBezTo>
                    <a:pt x="3940" y="3655"/>
                    <a:pt x="2872" y="7497"/>
                    <a:pt x="1449" y="11162"/>
                  </a:cubicBezTo>
                  <a:cubicBezTo>
                    <a:pt x="1022" y="12194"/>
                    <a:pt x="560" y="13226"/>
                    <a:pt x="97" y="14222"/>
                  </a:cubicBezTo>
                  <a:cubicBezTo>
                    <a:pt x="1" y="14463"/>
                    <a:pt x="181" y="14655"/>
                    <a:pt x="363" y="14655"/>
                  </a:cubicBezTo>
                  <a:cubicBezTo>
                    <a:pt x="450" y="14655"/>
                    <a:pt x="538" y="14611"/>
                    <a:pt x="595" y="14507"/>
                  </a:cubicBezTo>
                  <a:cubicBezTo>
                    <a:pt x="1449" y="12763"/>
                    <a:pt x="2196" y="10913"/>
                    <a:pt x="2801" y="9063"/>
                  </a:cubicBezTo>
                  <a:cubicBezTo>
                    <a:pt x="3442" y="7177"/>
                    <a:pt x="4011" y="5327"/>
                    <a:pt x="4687" y="3477"/>
                  </a:cubicBezTo>
                  <a:cubicBezTo>
                    <a:pt x="5078" y="2374"/>
                    <a:pt x="5470" y="1342"/>
                    <a:pt x="5968" y="275"/>
                  </a:cubicBezTo>
                  <a:cubicBezTo>
                    <a:pt x="6016" y="129"/>
                    <a:pt x="5883" y="0"/>
                    <a:pt x="57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48"/>
            <p:cNvSpPr/>
            <p:nvPr/>
          </p:nvSpPr>
          <p:spPr>
            <a:xfrm>
              <a:off x="4436900" y="1334575"/>
              <a:ext cx="213075" cy="373525"/>
            </a:xfrm>
            <a:custGeom>
              <a:rect b="b" l="l" r="r" t="t"/>
              <a:pathLst>
                <a:path extrusionOk="0" h="14941" w="8523">
                  <a:moveTo>
                    <a:pt x="8295" y="0"/>
                  </a:moveTo>
                  <a:cubicBezTo>
                    <a:pt x="8215" y="0"/>
                    <a:pt x="8132" y="43"/>
                    <a:pt x="8103" y="144"/>
                  </a:cubicBezTo>
                  <a:lnTo>
                    <a:pt x="8103" y="109"/>
                  </a:lnTo>
                  <a:cubicBezTo>
                    <a:pt x="6680" y="4201"/>
                    <a:pt x="4723" y="8079"/>
                    <a:pt x="2268" y="11637"/>
                  </a:cubicBezTo>
                  <a:cubicBezTo>
                    <a:pt x="1948" y="12135"/>
                    <a:pt x="1592" y="12633"/>
                    <a:pt x="1200" y="13131"/>
                  </a:cubicBezTo>
                  <a:cubicBezTo>
                    <a:pt x="845" y="13594"/>
                    <a:pt x="418" y="14057"/>
                    <a:pt x="133" y="14590"/>
                  </a:cubicBezTo>
                  <a:cubicBezTo>
                    <a:pt x="1" y="14775"/>
                    <a:pt x="163" y="14941"/>
                    <a:pt x="343" y="14941"/>
                  </a:cubicBezTo>
                  <a:cubicBezTo>
                    <a:pt x="405" y="14941"/>
                    <a:pt x="469" y="14921"/>
                    <a:pt x="524" y="14875"/>
                  </a:cubicBezTo>
                  <a:cubicBezTo>
                    <a:pt x="880" y="14483"/>
                    <a:pt x="1236" y="14057"/>
                    <a:pt x="1521" y="13594"/>
                  </a:cubicBezTo>
                  <a:cubicBezTo>
                    <a:pt x="1841" y="13167"/>
                    <a:pt x="2161" y="12740"/>
                    <a:pt x="2481" y="12277"/>
                  </a:cubicBezTo>
                  <a:cubicBezTo>
                    <a:pt x="3086" y="11388"/>
                    <a:pt x="3691" y="10463"/>
                    <a:pt x="4260" y="9538"/>
                  </a:cubicBezTo>
                  <a:cubicBezTo>
                    <a:pt x="5328" y="7652"/>
                    <a:pt x="6324" y="5659"/>
                    <a:pt x="7178" y="3667"/>
                  </a:cubicBezTo>
                  <a:cubicBezTo>
                    <a:pt x="7641" y="2528"/>
                    <a:pt x="8068" y="1390"/>
                    <a:pt x="8459" y="216"/>
                  </a:cubicBezTo>
                  <a:cubicBezTo>
                    <a:pt x="8522" y="89"/>
                    <a:pt x="8411" y="0"/>
                    <a:pt x="82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9" name="Google Shape;1789;p48"/>
            <p:cNvSpPr/>
            <p:nvPr/>
          </p:nvSpPr>
          <p:spPr>
            <a:xfrm>
              <a:off x="3775750" y="813125"/>
              <a:ext cx="19150" cy="204400"/>
            </a:xfrm>
            <a:custGeom>
              <a:rect b="b" l="l" r="r" t="t"/>
              <a:pathLst>
                <a:path extrusionOk="0" h="8176" w="766">
                  <a:moveTo>
                    <a:pt x="125" y="1"/>
                  </a:moveTo>
                  <a:cubicBezTo>
                    <a:pt x="80" y="1"/>
                    <a:pt x="36" y="28"/>
                    <a:pt x="36" y="81"/>
                  </a:cubicBezTo>
                  <a:cubicBezTo>
                    <a:pt x="0" y="1433"/>
                    <a:pt x="71" y="2749"/>
                    <a:pt x="142" y="4066"/>
                  </a:cubicBezTo>
                  <a:cubicBezTo>
                    <a:pt x="249" y="5382"/>
                    <a:pt x="249" y="6699"/>
                    <a:pt x="427" y="8015"/>
                  </a:cubicBezTo>
                  <a:cubicBezTo>
                    <a:pt x="427" y="8122"/>
                    <a:pt x="516" y="8176"/>
                    <a:pt x="601" y="8176"/>
                  </a:cubicBezTo>
                  <a:cubicBezTo>
                    <a:pt x="685" y="8176"/>
                    <a:pt x="765" y="8122"/>
                    <a:pt x="747" y="8015"/>
                  </a:cubicBezTo>
                  <a:cubicBezTo>
                    <a:pt x="641" y="6699"/>
                    <a:pt x="463" y="5382"/>
                    <a:pt x="392" y="4066"/>
                  </a:cubicBezTo>
                  <a:cubicBezTo>
                    <a:pt x="320" y="2749"/>
                    <a:pt x="285" y="1433"/>
                    <a:pt x="214" y="81"/>
                  </a:cubicBezTo>
                  <a:cubicBezTo>
                    <a:pt x="214" y="28"/>
                    <a:pt x="169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0" name="Google Shape;1790;p48"/>
            <p:cNvSpPr/>
            <p:nvPr/>
          </p:nvSpPr>
          <p:spPr>
            <a:xfrm>
              <a:off x="3640525" y="687875"/>
              <a:ext cx="272225" cy="258400"/>
            </a:xfrm>
            <a:custGeom>
              <a:rect b="b" l="l" r="r" t="t"/>
              <a:pathLst>
                <a:path extrusionOk="0" h="10336" w="10889">
                  <a:moveTo>
                    <a:pt x="5975" y="0"/>
                  </a:moveTo>
                  <a:cubicBezTo>
                    <a:pt x="5716" y="0"/>
                    <a:pt x="5584" y="335"/>
                    <a:pt x="5516" y="572"/>
                  </a:cubicBezTo>
                  <a:cubicBezTo>
                    <a:pt x="5267" y="1462"/>
                    <a:pt x="5124" y="2316"/>
                    <a:pt x="4982" y="3205"/>
                  </a:cubicBezTo>
                  <a:cubicBezTo>
                    <a:pt x="4205" y="2394"/>
                    <a:pt x="3202" y="1454"/>
                    <a:pt x="2524" y="1454"/>
                  </a:cubicBezTo>
                  <a:cubicBezTo>
                    <a:pt x="2489" y="1454"/>
                    <a:pt x="2454" y="1456"/>
                    <a:pt x="2420" y="1462"/>
                  </a:cubicBezTo>
                  <a:cubicBezTo>
                    <a:pt x="641" y="1711"/>
                    <a:pt x="3025" y="3561"/>
                    <a:pt x="3488" y="4059"/>
                  </a:cubicBezTo>
                  <a:lnTo>
                    <a:pt x="3701" y="4273"/>
                  </a:lnTo>
                  <a:cubicBezTo>
                    <a:pt x="3542" y="4268"/>
                    <a:pt x="3378" y="4265"/>
                    <a:pt x="3214" y="4265"/>
                  </a:cubicBezTo>
                  <a:cubicBezTo>
                    <a:pt x="2168" y="4265"/>
                    <a:pt x="1081" y="4381"/>
                    <a:pt x="712" y="4842"/>
                  </a:cubicBezTo>
                  <a:cubicBezTo>
                    <a:pt x="1" y="5791"/>
                    <a:pt x="1092" y="5949"/>
                    <a:pt x="2099" y="5949"/>
                  </a:cubicBezTo>
                  <a:cubicBezTo>
                    <a:pt x="2602" y="5949"/>
                    <a:pt x="3085" y="5909"/>
                    <a:pt x="3310" y="5909"/>
                  </a:cubicBezTo>
                  <a:lnTo>
                    <a:pt x="3595" y="5909"/>
                  </a:lnTo>
                  <a:cubicBezTo>
                    <a:pt x="2776" y="6728"/>
                    <a:pt x="1815" y="7759"/>
                    <a:pt x="1922" y="8435"/>
                  </a:cubicBezTo>
                  <a:cubicBezTo>
                    <a:pt x="1987" y="8892"/>
                    <a:pt x="2162" y="9065"/>
                    <a:pt x="2394" y="9065"/>
                  </a:cubicBezTo>
                  <a:cubicBezTo>
                    <a:pt x="3047" y="9065"/>
                    <a:pt x="4152" y="7683"/>
                    <a:pt x="4520" y="7368"/>
                  </a:cubicBezTo>
                  <a:lnTo>
                    <a:pt x="4733" y="7155"/>
                  </a:lnTo>
                  <a:lnTo>
                    <a:pt x="4733" y="7155"/>
                  </a:lnTo>
                  <a:cubicBezTo>
                    <a:pt x="4698" y="8329"/>
                    <a:pt x="4769" y="9681"/>
                    <a:pt x="5338" y="10108"/>
                  </a:cubicBezTo>
                  <a:cubicBezTo>
                    <a:pt x="5545" y="10267"/>
                    <a:pt x="5713" y="10336"/>
                    <a:pt x="5849" y="10336"/>
                  </a:cubicBezTo>
                  <a:cubicBezTo>
                    <a:pt x="6628" y="10336"/>
                    <a:pt x="6375" y="8086"/>
                    <a:pt x="6405" y="7510"/>
                  </a:cubicBezTo>
                  <a:lnTo>
                    <a:pt x="6405" y="7155"/>
                  </a:lnTo>
                  <a:lnTo>
                    <a:pt x="7046" y="7866"/>
                  </a:lnTo>
                  <a:cubicBezTo>
                    <a:pt x="7615" y="8435"/>
                    <a:pt x="8256" y="9076"/>
                    <a:pt x="9038" y="9076"/>
                  </a:cubicBezTo>
                  <a:cubicBezTo>
                    <a:pt x="9287" y="8934"/>
                    <a:pt x="9145" y="8578"/>
                    <a:pt x="9003" y="8329"/>
                  </a:cubicBezTo>
                  <a:cubicBezTo>
                    <a:pt x="8540" y="7510"/>
                    <a:pt x="8042" y="6763"/>
                    <a:pt x="7473" y="6052"/>
                  </a:cubicBezTo>
                  <a:lnTo>
                    <a:pt x="7473" y="6052"/>
                  </a:lnTo>
                  <a:lnTo>
                    <a:pt x="8540" y="6087"/>
                  </a:lnTo>
                  <a:cubicBezTo>
                    <a:pt x="8704" y="6094"/>
                    <a:pt x="8870" y="6100"/>
                    <a:pt x="9037" y="6100"/>
                  </a:cubicBezTo>
                  <a:cubicBezTo>
                    <a:pt x="9703" y="6100"/>
                    <a:pt x="10369" y="6009"/>
                    <a:pt x="10853" y="5553"/>
                  </a:cubicBezTo>
                  <a:cubicBezTo>
                    <a:pt x="10889" y="5269"/>
                    <a:pt x="10533" y="5091"/>
                    <a:pt x="10248" y="5020"/>
                  </a:cubicBezTo>
                  <a:cubicBezTo>
                    <a:pt x="9359" y="4806"/>
                    <a:pt x="8469" y="4628"/>
                    <a:pt x="7580" y="4522"/>
                  </a:cubicBezTo>
                  <a:lnTo>
                    <a:pt x="8327" y="3774"/>
                  </a:lnTo>
                  <a:cubicBezTo>
                    <a:pt x="8932" y="3241"/>
                    <a:pt x="9572" y="2600"/>
                    <a:pt x="9572" y="1782"/>
                  </a:cubicBezTo>
                  <a:cubicBezTo>
                    <a:pt x="9500" y="1695"/>
                    <a:pt x="9398" y="1661"/>
                    <a:pt x="9286" y="1661"/>
                  </a:cubicBezTo>
                  <a:cubicBezTo>
                    <a:pt x="9122" y="1661"/>
                    <a:pt x="8937" y="1733"/>
                    <a:pt x="8789" y="1817"/>
                  </a:cubicBezTo>
                  <a:cubicBezTo>
                    <a:pt x="8007" y="2280"/>
                    <a:pt x="7259" y="2778"/>
                    <a:pt x="6512" y="3347"/>
                  </a:cubicBezTo>
                  <a:cubicBezTo>
                    <a:pt x="6512" y="2992"/>
                    <a:pt x="6548" y="2636"/>
                    <a:pt x="6548" y="2316"/>
                  </a:cubicBezTo>
                  <a:cubicBezTo>
                    <a:pt x="6583" y="1497"/>
                    <a:pt x="6548" y="608"/>
                    <a:pt x="6014" y="3"/>
                  </a:cubicBezTo>
                  <a:cubicBezTo>
                    <a:pt x="6001" y="1"/>
                    <a:pt x="5988" y="0"/>
                    <a:pt x="59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48"/>
            <p:cNvSpPr/>
            <p:nvPr/>
          </p:nvSpPr>
          <p:spPr>
            <a:xfrm>
              <a:off x="3755275" y="791100"/>
              <a:ext cx="50725" cy="51750"/>
            </a:xfrm>
            <a:custGeom>
              <a:rect b="b" l="l" r="r" t="t"/>
              <a:pathLst>
                <a:path extrusionOk="0" h="2070" w="2029">
                  <a:moveTo>
                    <a:pt x="1147" y="0"/>
                  </a:moveTo>
                  <a:cubicBezTo>
                    <a:pt x="745" y="0"/>
                    <a:pt x="327" y="234"/>
                    <a:pt x="179" y="642"/>
                  </a:cubicBezTo>
                  <a:cubicBezTo>
                    <a:pt x="1" y="1175"/>
                    <a:pt x="214" y="1745"/>
                    <a:pt x="712" y="1994"/>
                  </a:cubicBezTo>
                  <a:cubicBezTo>
                    <a:pt x="828" y="2043"/>
                    <a:pt x="959" y="2070"/>
                    <a:pt x="1091" y="2070"/>
                  </a:cubicBezTo>
                  <a:cubicBezTo>
                    <a:pt x="1243" y="2070"/>
                    <a:pt x="1397" y="2034"/>
                    <a:pt x="1531" y="1958"/>
                  </a:cubicBezTo>
                  <a:cubicBezTo>
                    <a:pt x="1744" y="1780"/>
                    <a:pt x="1887" y="1531"/>
                    <a:pt x="1958" y="1282"/>
                  </a:cubicBezTo>
                  <a:cubicBezTo>
                    <a:pt x="2029" y="1069"/>
                    <a:pt x="2029" y="855"/>
                    <a:pt x="1993" y="642"/>
                  </a:cubicBezTo>
                  <a:cubicBezTo>
                    <a:pt x="1874" y="198"/>
                    <a:pt x="1518" y="0"/>
                    <a:pt x="11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48"/>
            <p:cNvSpPr/>
            <p:nvPr/>
          </p:nvSpPr>
          <p:spPr>
            <a:xfrm>
              <a:off x="3161075" y="1038400"/>
              <a:ext cx="24950" cy="18700"/>
            </a:xfrm>
            <a:custGeom>
              <a:rect b="b" l="l" r="r" t="t"/>
              <a:pathLst>
                <a:path extrusionOk="0" h="748" w="998">
                  <a:moveTo>
                    <a:pt x="499" y="1"/>
                  </a:moveTo>
                  <a:cubicBezTo>
                    <a:pt x="1" y="1"/>
                    <a:pt x="1" y="748"/>
                    <a:pt x="499" y="748"/>
                  </a:cubicBezTo>
                  <a:cubicBezTo>
                    <a:pt x="997" y="748"/>
                    <a:pt x="997" y="1"/>
                    <a:pt x="4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48"/>
            <p:cNvSpPr/>
            <p:nvPr/>
          </p:nvSpPr>
          <p:spPr>
            <a:xfrm>
              <a:off x="3073900" y="951225"/>
              <a:ext cx="25825" cy="19600"/>
            </a:xfrm>
            <a:custGeom>
              <a:rect b="b" l="l" r="r" t="t"/>
              <a:pathLst>
                <a:path extrusionOk="0" h="784" w="1033">
                  <a:moveTo>
                    <a:pt x="535" y="1"/>
                  </a:moveTo>
                  <a:cubicBezTo>
                    <a:pt x="1" y="1"/>
                    <a:pt x="1" y="784"/>
                    <a:pt x="535" y="784"/>
                  </a:cubicBezTo>
                  <a:cubicBezTo>
                    <a:pt x="1033" y="784"/>
                    <a:pt x="1033" y="1"/>
                    <a:pt x="5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48"/>
            <p:cNvSpPr/>
            <p:nvPr/>
          </p:nvSpPr>
          <p:spPr>
            <a:xfrm>
              <a:off x="3161975" y="890975"/>
              <a:ext cx="49825" cy="44725"/>
            </a:xfrm>
            <a:custGeom>
              <a:rect b="b" l="l" r="r" t="t"/>
              <a:pathLst>
                <a:path extrusionOk="0" h="1789" w="1993">
                  <a:moveTo>
                    <a:pt x="890" y="0"/>
                  </a:moveTo>
                  <a:cubicBezTo>
                    <a:pt x="810" y="0"/>
                    <a:pt x="730" y="9"/>
                    <a:pt x="641" y="27"/>
                  </a:cubicBezTo>
                  <a:cubicBezTo>
                    <a:pt x="498" y="62"/>
                    <a:pt x="356" y="169"/>
                    <a:pt x="249" y="276"/>
                  </a:cubicBezTo>
                  <a:lnTo>
                    <a:pt x="143" y="454"/>
                  </a:lnTo>
                  <a:cubicBezTo>
                    <a:pt x="71" y="596"/>
                    <a:pt x="0" y="738"/>
                    <a:pt x="36" y="881"/>
                  </a:cubicBezTo>
                  <a:cubicBezTo>
                    <a:pt x="0" y="1023"/>
                    <a:pt x="36" y="1130"/>
                    <a:pt x="107" y="1237"/>
                  </a:cubicBezTo>
                  <a:cubicBezTo>
                    <a:pt x="143" y="1343"/>
                    <a:pt x="214" y="1450"/>
                    <a:pt x="285" y="1521"/>
                  </a:cubicBezTo>
                  <a:cubicBezTo>
                    <a:pt x="427" y="1628"/>
                    <a:pt x="534" y="1699"/>
                    <a:pt x="712" y="1735"/>
                  </a:cubicBezTo>
                  <a:cubicBezTo>
                    <a:pt x="783" y="1770"/>
                    <a:pt x="863" y="1788"/>
                    <a:pt x="943" y="1788"/>
                  </a:cubicBezTo>
                  <a:cubicBezTo>
                    <a:pt x="1023" y="1788"/>
                    <a:pt x="1103" y="1770"/>
                    <a:pt x="1175" y="1735"/>
                  </a:cubicBezTo>
                  <a:lnTo>
                    <a:pt x="1175" y="1770"/>
                  </a:lnTo>
                  <a:lnTo>
                    <a:pt x="1388" y="1735"/>
                  </a:lnTo>
                  <a:lnTo>
                    <a:pt x="1566" y="1628"/>
                  </a:lnTo>
                  <a:cubicBezTo>
                    <a:pt x="1673" y="1557"/>
                    <a:pt x="1744" y="1486"/>
                    <a:pt x="1815" y="1379"/>
                  </a:cubicBezTo>
                  <a:cubicBezTo>
                    <a:pt x="1851" y="1343"/>
                    <a:pt x="1886" y="1272"/>
                    <a:pt x="1922" y="1201"/>
                  </a:cubicBezTo>
                  <a:cubicBezTo>
                    <a:pt x="1957" y="1094"/>
                    <a:pt x="1993" y="988"/>
                    <a:pt x="1993" y="881"/>
                  </a:cubicBezTo>
                  <a:lnTo>
                    <a:pt x="1957" y="632"/>
                  </a:lnTo>
                  <a:cubicBezTo>
                    <a:pt x="1922" y="561"/>
                    <a:pt x="1886" y="489"/>
                    <a:pt x="1851" y="454"/>
                  </a:cubicBezTo>
                  <a:cubicBezTo>
                    <a:pt x="1779" y="347"/>
                    <a:pt x="1708" y="276"/>
                    <a:pt x="1637" y="205"/>
                  </a:cubicBezTo>
                  <a:cubicBezTo>
                    <a:pt x="1530" y="134"/>
                    <a:pt x="1424" y="62"/>
                    <a:pt x="1317" y="62"/>
                  </a:cubicBezTo>
                  <a:lnTo>
                    <a:pt x="1139" y="27"/>
                  </a:lnTo>
                  <a:cubicBezTo>
                    <a:pt x="1050" y="9"/>
                    <a:pt x="970" y="0"/>
                    <a:pt x="8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48"/>
            <p:cNvSpPr/>
            <p:nvPr/>
          </p:nvSpPr>
          <p:spPr>
            <a:xfrm>
              <a:off x="3119575" y="802675"/>
              <a:ext cx="46575" cy="34750"/>
            </a:xfrm>
            <a:custGeom>
              <a:rect b="b" l="l" r="r" t="t"/>
              <a:pathLst>
                <a:path extrusionOk="0" h="1390" w="1863">
                  <a:moveTo>
                    <a:pt x="948" y="0"/>
                  </a:moveTo>
                  <a:cubicBezTo>
                    <a:pt x="937" y="0"/>
                    <a:pt x="925" y="0"/>
                    <a:pt x="914" y="1"/>
                  </a:cubicBezTo>
                  <a:cubicBezTo>
                    <a:pt x="0" y="36"/>
                    <a:pt x="23" y="1389"/>
                    <a:pt x="914" y="1389"/>
                  </a:cubicBezTo>
                  <a:cubicBezTo>
                    <a:pt x="926" y="1389"/>
                    <a:pt x="937" y="1389"/>
                    <a:pt x="949" y="1388"/>
                  </a:cubicBezTo>
                  <a:cubicBezTo>
                    <a:pt x="1863" y="1353"/>
                    <a:pt x="1839" y="0"/>
                    <a:pt x="9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48"/>
            <p:cNvSpPr/>
            <p:nvPr/>
          </p:nvSpPr>
          <p:spPr>
            <a:xfrm>
              <a:off x="4412925" y="943200"/>
              <a:ext cx="55500" cy="42750"/>
            </a:xfrm>
            <a:custGeom>
              <a:rect b="b" l="l" r="r" t="t"/>
              <a:pathLst>
                <a:path extrusionOk="0" h="1710" w="2220">
                  <a:moveTo>
                    <a:pt x="1125" y="1"/>
                  </a:moveTo>
                  <a:cubicBezTo>
                    <a:pt x="1114" y="1"/>
                    <a:pt x="1103" y="1"/>
                    <a:pt x="1092" y="2"/>
                  </a:cubicBezTo>
                  <a:cubicBezTo>
                    <a:pt x="0" y="37"/>
                    <a:pt x="24" y="1710"/>
                    <a:pt x="1094" y="1710"/>
                  </a:cubicBezTo>
                  <a:cubicBezTo>
                    <a:pt x="1105" y="1710"/>
                    <a:pt x="1116" y="1710"/>
                    <a:pt x="1128" y="1709"/>
                  </a:cubicBezTo>
                  <a:cubicBezTo>
                    <a:pt x="2220" y="1709"/>
                    <a:pt x="2196" y="1"/>
                    <a:pt x="11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48"/>
            <p:cNvSpPr/>
            <p:nvPr/>
          </p:nvSpPr>
          <p:spPr>
            <a:xfrm>
              <a:off x="4518500" y="882750"/>
              <a:ext cx="38275" cy="30250"/>
            </a:xfrm>
            <a:custGeom>
              <a:rect b="b" l="l" r="r" t="t"/>
              <a:pathLst>
                <a:path extrusionOk="0" h="1210" w="1531">
                  <a:moveTo>
                    <a:pt x="747" y="0"/>
                  </a:moveTo>
                  <a:cubicBezTo>
                    <a:pt x="0" y="71"/>
                    <a:pt x="36" y="1174"/>
                    <a:pt x="783" y="1210"/>
                  </a:cubicBezTo>
                  <a:cubicBezTo>
                    <a:pt x="1530" y="1103"/>
                    <a:pt x="1495" y="36"/>
                    <a:pt x="7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48"/>
            <p:cNvSpPr/>
            <p:nvPr/>
          </p:nvSpPr>
          <p:spPr>
            <a:xfrm>
              <a:off x="4389800" y="800025"/>
              <a:ext cx="43325" cy="32050"/>
            </a:xfrm>
            <a:custGeom>
              <a:rect b="b" l="l" r="r" t="t"/>
              <a:pathLst>
                <a:path extrusionOk="0" h="1282" w="1733">
                  <a:moveTo>
                    <a:pt x="843" y="0"/>
                  </a:moveTo>
                  <a:cubicBezTo>
                    <a:pt x="1" y="35"/>
                    <a:pt x="24" y="1282"/>
                    <a:pt x="844" y="1282"/>
                  </a:cubicBezTo>
                  <a:cubicBezTo>
                    <a:pt x="855" y="1282"/>
                    <a:pt x="867" y="1281"/>
                    <a:pt x="878" y="1281"/>
                  </a:cubicBezTo>
                  <a:cubicBezTo>
                    <a:pt x="1732" y="1245"/>
                    <a:pt x="1697" y="0"/>
                    <a:pt x="8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48"/>
            <p:cNvSpPr/>
            <p:nvPr/>
          </p:nvSpPr>
          <p:spPr>
            <a:xfrm>
              <a:off x="3922500" y="957450"/>
              <a:ext cx="51625" cy="40950"/>
            </a:xfrm>
            <a:custGeom>
              <a:rect b="b" l="l" r="r" t="t"/>
              <a:pathLst>
                <a:path extrusionOk="0" h="1638" w="2065">
                  <a:moveTo>
                    <a:pt x="997" y="1"/>
                  </a:moveTo>
                  <a:lnTo>
                    <a:pt x="997" y="1"/>
                  </a:lnTo>
                  <a:cubicBezTo>
                    <a:pt x="1" y="108"/>
                    <a:pt x="37" y="1566"/>
                    <a:pt x="1033" y="1638"/>
                  </a:cubicBezTo>
                  <a:cubicBezTo>
                    <a:pt x="2065" y="1531"/>
                    <a:pt x="1994" y="36"/>
                    <a:pt x="9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48"/>
            <p:cNvSpPr/>
            <p:nvPr/>
          </p:nvSpPr>
          <p:spPr>
            <a:xfrm>
              <a:off x="3617400" y="962800"/>
              <a:ext cx="45400" cy="36500"/>
            </a:xfrm>
            <a:custGeom>
              <a:rect b="b" l="l" r="r" t="t"/>
              <a:pathLst>
                <a:path extrusionOk="0" h="1460" w="1816">
                  <a:moveTo>
                    <a:pt x="890" y="0"/>
                  </a:moveTo>
                  <a:lnTo>
                    <a:pt x="890" y="0"/>
                  </a:lnTo>
                  <a:cubicBezTo>
                    <a:pt x="1" y="107"/>
                    <a:pt x="36" y="1388"/>
                    <a:pt x="926" y="1459"/>
                  </a:cubicBezTo>
                  <a:cubicBezTo>
                    <a:pt x="1815" y="1352"/>
                    <a:pt x="1780" y="36"/>
                    <a:pt x="8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48"/>
            <p:cNvSpPr/>
            <p:nvPr/>
          </p:nvSpPr>
          <p:spPr>
            <a:xfrm>
              <a:off x="3980325" y="717275"/>
              <a:ext cx="21375" cy="21375"/>
            </a:xfrm>
            <a:custGeom>
              <a:rect b="b" l="l" r="r" t="t"/>
              <a:pathLst>
                <a:path extrusionOk="0" h="855" w="855">
                  <a:moveTo>
                    <a:pt x="428" y="1"/>
                  </a:moveTo>
                  <a:cubicBezTo>
                    <a:pt x="1" y="143"/>
                    <a:pt x="36" y="713"/>
                    <a:pt x="428" y="855"/>
                  </a:cubicBezTo>
                  <a:cubicBezTo>
                    <a:pt x="855" y="713"/>
                    <a:pt x="819" y="108"/>
                    <a:pt x="4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2" name="Google Shape;1802;p48"/>
            <p:cNvSpPr/>
            <p:nvPr/>
          </p:nvSpPr>
          <p:spPr>
            <a:xfrm>
              <a:off x="3586275" y="671925"/>
              <a:ext cx="31150" cy="23150"/>
            </a:xfrm>
            <a:custGeom>
              <a:rect b="b" l="l" r="r" t="t"/>
              <a:pathLst>
                <a:path extrusionOk="0" h="926" w="1246">
                  <a:moveTo>
                    <a:pt x="605" y="0"/>
                  </a:moveTo>
                  <a:cubicBezTo>
                    <a:pt x="0" y="0"/>
                    <a:pt x="36" y="925"/>
                    <a:pt x="641" y="925"/>
                  </a:cubicBezTo>
                  <a:cubicBezTo>
                    <a:pt x="1246" y="890"/>
                    <a:pt x="1210" y="0"/>
                    <a:pt x="6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48"/>
            <p:cNvSpPr/>
            <p:nvPr/>
          </p:nvSpPr>
          <p:spPr>
            <a:xfrm>
              <a:off x="3293625" y="671900"/>
              <a:ext cx="39150" cy="29400"/>
            </a:xfrm>
            <a:custGeom>
              <a:rect b="b" l="l" r="r" t="t"/>
              <a:pathLst>
                <a:path extrusionOk="0" h="1176" w="1566">
                  <a:moveTo>
                    <a:pt x="818" y="1"/>
                  </a:moveTo>
                  <a:cubicBezTo>
                    <a:pt x="806" y="1"/>
                    <a:pt x="795" y="1"/>
                    <a:pt x="783" y="1"/>
                  </a:cubicBezTo>
                  <a:cubicBezTo>
                    <a:pt x="0" y="1"/>
                    <a:pt x="36" y="1176"/>
                    <a:pt x="819" y="1176"/>
                  </a:cubicBezTo>
                  <a:cubicBezTo>
                    <a:pt x="1555" y="1140"/>
                    <a:pt x="1566" y="1"/>
                    <a:pt x="8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48"/>
            <p:cNvSpPr/>
            <p:nvPr/>
          </p:nvSpPr>
          <p:spPr>
            <a:xfrm>
              <a:off x="2818025" y="1248325"/>
              <a:ext cx="46875" cy="34750"/>
            </a:xfrm>
            <a:custGeom>
              <a:rect b="b" l="l" r="r" t="t"/>
              <a:pathLst>
                <a:path extrusionOk="0" h="1390" w="1875">
                  <a:moveTo>
                    <a:pt x="914" y="1"/>
                  </a:moveTo>
                  <a:cubicBezTo>
                    <a:pt x="0" y="36"/>
                    <a:pt x="23" y="1389"/>
                    <a:pt x="915" y="1389"/>
                  </a:cubicBezTo>
                  <a:cubicBezTo>
                    <a:pt x="926" y="1389"/>
                    <a:pt x="938" y="1389"/>
                    <a:pt x="949" y="1388"/>
                  </a:cubicBezTo>
                  <a:cubicBezTo>
                    <a:pt x="1874" y="1388"/>
                    <a:pt x="1839" y="1"/>
                    <a:pt x="9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48"/>
            <p:cNvSpPr/>
            <p:nvPr/>
          </p:nvSpPr>
          <p:spPr>
            <a:xfrm>
              <a:off x="2756350" y="1548975"/>
              <a:ext cx="45100" cy="33850"/>
            </a:xfrm>
            <a:custGeom>
              <a:rect b="b" l="l" r="r" t="t"/>
              <a:pathLst>
                <a:path extrusionOk="0" h="1354" w="1804">
                  <a:moveTo>
                    <a:pt x="924" y="0"/>
                  </a:moveTo>
                  <a:cubicBezTo>
                    <a:pt x="913" y="0"/>
                    <a:pt x="902" y="1"/>
                    <a:pt x="890" y="1"/>
                  </a:cubicBezTo>
                  <a:cubicBezTo>
                    <a:pt x="0" y="37"/>
                    <a:pt x="36" y="1353"/>
                    <a:pt x="926" y="1353"/>
                  </a:cubicBezTo>
                  <a:cubicBezTo>
                    <a:pt x="1804" y="1318"/>
                    <a:pt x="1780" y="0"/>
                    <a:pt x="9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6" name="Google Shape;1806;p48"/>
            <p:cNvSpPr/>
            <p:nvPr/>
          </p:nvSpPr>
          <p:spPr>
            <a:xfrm>
              <a:off x="2871375" y="1645900"/>
              <a:ext cx="80150" cy="62350"/>
            </a:xfrm>
            <a:custGeom>
              <a:rect b="b" l="l" r="r" t="t"/>
              <a:pathLst>
                <a:path extrusionOk="0" h="2494" w="3206">
                  <a:moveTo>
                    <a:pt x="1657" y="1"/>
                  </a:moveTo>
                  <a:cubicBezTo>
                    <a:pt x="1635" y="1"/>
                    <a:pt x="1613" y="1"/>
                    <a:pt x="1591" y="2"/>
                  </a:cubicBezTo>
                  <a:cubicBezTo>
                    <a:pt x="1" y="38"/>
                    <a:pt x="25" y="2493"/>
                    <a:pt x="1627" y="2493"/>
                  </a:cubicBezTo>
                  <a:cubicBezTo>
                    <a:pt x="1639" y="2493"/>
                    <a:pt x="1650" y="2493"/>
                    <a:pt x="1662" y="2493"/>
                  </a:cubicBezTo>
                  <a:cubicBezTo>
                    <a:pt x="3205" y="2423"/>
                    <a:pt x="3192" y="1"/>
                    <a:pt x="16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7" name="Google Shape;1807;p48"/>
            <p:cNvSpPr/>
            <p:nvPr/>
          </p:nvSpPr>
          <p:spPr>
            <a:xfrm>
              <a:off x="4709125" y="1565000"/>
              <a:ext cx="62625" cy="48075"/>
            </a:xfrm>
            <a:custGeom>
              <a:rect b="b" l="l" r="r" t="t"/>
              <a:pathLst>
                <a:path extrusionOk="0" h="1923" w="2505">
                  <a:moveTo>
                    <a:pt x="1269" y="0"/>
                  </a:moveTo>
                  <a:cubicBezTo>
                    <a:pt x="1258" y="0"/>
                    <a:pt x="1246" y="0"/>
                    <a:pt x="1235" y="1"/>
                  </a:cubicBezTo>
                  <a:cubicBezTo>
                    <a:pt x="1" y="36"/>
                    <a:pt x="59" y="1922"/>
                    <a:pt x="1272" y="1922"/>
                  </a:cubicBezTo>
                  <a:cubicBezTo>
                    <a:pt x="1283" y="1922"/>
                    <a:pt x="1295" y="1922"/>
                    <a:pt x="1306" y="1922"/>
                  </a:cubicBezTo>
                  <a:cubicBezTo>
                    <a:pt x="2505" y="1887"/>
                    <a:pt x="2481" y="0"/>
                    <a:pt x="1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8" name="Google Shape;1808;p48"/>
            <p:cNvSpPr/>
            <p:nvPr/>
          </p:nvSpPr>
          <p:spPr>
            <a:xfrm>
              <a:off x="4786525" y="1400425"/>
              <a:ext cx="58175" cy="44525"/>
            </a:xfrm>
            <a:custGeom>
              <a:rect b="b" l="l" r="r" t="t"/>
              <a:pathLst>
                <a:path extrusionOk="0" h="1781" w="2327">
                  <a:moveTo>
                    <a:pt x="1162" y="1"/>
                  </a:moveTo>
                  <a:cubicBezTo>
                    <a:pt x="1151" y="1"/>
                    <a:pt x="1139" y="1"/>
                    <a:pt x="1128" y="1"/>
                  </a:cubicBezTo>
                  <a:cubicBezTo>
                    <a:pt x="0" y="1"/>
                    <a:pt x="24" y="1781"/>
                    <a:pt x="1165" y="1781"/>
                  </a:cubicBezTo>
                  <a:cubicBezTo>
                    <a:pt x="1176" y="1781"/>
                    <a:pt x="1187" y="1780"/>
                    <a:pt x="1199" y="1780"/>
                  </a:cubicBezTo>
                  <a:cubicBezTo>
                    <a:pt x="2326" y="1745"/>
                    <a:pt x="2302" y="1"/>
                    <a:pt x="11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48"/>
            <p:cNvSpPr/>
            <p:nvPr/>
          </p:nvSpPr>
          <p:spPr>
            <a:xfrm>
              <a:off x="4655475" y="1176275"/>
              <a:ext cx="29375" cy="23150"/>
            </a:xfrm>
            <a:custGeom>
              <a:rect b="b" l="l" r="r" t="t"/>
              <a:pathLst>
                <a:path extrusionOk="0" h="926" w="1175">
                  <a:moveTo>
                    <a:pt x="570" y="1"/>
                  </a:moveTo>
                  <a:lnTo>
                    <a:pt x="570" y="1"/>
                  </a:lnTo>
                  <a:cubicBezTo>
                    <a:pt x="1" y="36"/>
                    <a:pt x="36" y="890"/>
                    <a:pt x="606" y="926"/>
                  </a:cubicBezTo>
                  <a:cubicBezTo>
                    <a:pt x="1175" y="855"/>
                    <a:pt x="1139" y="36"/>
                    <a:pt x="5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0" name="Google Shape;1810;p48"/>
            <p:cNvSpPr/>
            <p:nvPr/>
          </p:nvSpPr>
          <p:spPr>
            <a:xfrm>
              <a:off x="4775850" y="1165575"/>
              <a:ext cx="36800" cy="27650"/>
            </a:xfrm>
            <a:custGeom>
              <a:rect b="b" l="l" r="r" t="t"/>
              <a:pathLst>
                <a:path extrusionOk="0" h="1106" w="1472">
                  <a:moveTo>
                    <a:pt x="770" y="1"/>
                  </a:moveTo>
                  <a:cubicBezTo>
                    <a:pt x="759" y="1"/>
                    <a:pt x="748" y="1"/>
                    <a:pt x="736" y="2"/>
                  </a:cubicBezTo>
                  <a:cubicBezTo>
                    <a:pt x="1" y="2"/>
                    <a:pt x="24" y="1106"/>
                    <a:pt x="704" y="1106"/>
                  </a:cubicBezTo>
                  <a:cubicBezTo>
                    <a:pt x="715" y="1106"/>
                    <a:pt x="725" y="1105"/>
                    <a:pt x="736" y="1105"/>
                  </a:cubicBezTo>
                  <a:cubicBezTo>
                    <a:pt x="1472" y="1070"/>
                    <a:pt x="1449" y="1"/>
                    <a:pt x="7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48"/>
            <p:cNvSpPr/>
            <p:nvPr/>
          </p:nvSpPr>
          <p:spPr>
            <a:xfrm>
              <a:off x="4645975" y="1031275"/>
              <a:ext cx="81300" cy="62325"/>
            </a:xfrm>
            <a:custGeom>
              <a:rect b="b" l="l" r="r" t="t"/>
              <a:pathLst>
                <a:path extrusionOk="0" h="2493" w="3252">
                  <a:moveTo>
                    <a:pt x="1624" y="1"/>
                  </a:moveTo>
                  <a:cubicBezTo>
                    <a:pt x="1613" y="1"/>
                    <a:pt x="1602" y="1"/>
                    <a:pt x="1590" y="1"/>
                  </a:cubicBezTo>
                  <a:cubicBezTo>
                    <a:pt x="1" y="36"/>
                    <a:pt x="59" y="2492"/>
                    <a:pt x="1628" y="2492"/>
                  </a:cubicBezTo>
                  <a:cubicBezTo>
                    <a:pt x="1639" y="2492"/>
                    <a:pt x="1650" y="2492"/>
                    <a:pt x="1662" y="2492"/>
                  </a:cubicBezTo>
                  <a:cubicBezTo>
                    <a:pt x="3251" y="2456"/>
                    <a:pt x="3192" y="1"/>
                    <a:pt x="16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12" name="Google Shape;1812;p48"/>
          <p:cNvSpPr/>
          <p:nvPr/>
        </p:nvSpPr>
        <p:spPr>
          <a:xfrm>
            <a:off x="-68850" y="-188475"/>
            <a:ext cx="898728" cy="850908"/>
          </a:xfrm>
          <a:custGeom>
            <a:rect b="b" l="l" r="r" t="t"/>
            <a:pathLst>
              <a:path extrusionOk="0" h="46176" w="48771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13" name="Google Shape;1813;p48"/>
          <p:cNvGrpSpPr/>
          <p:nvPr/>
        </p:nvGrpSpPr>
        <p:grpSpPr>
          <a:xfrm>
            <a:off x="153671" y="90047"/>
            <a:ext cx="493797" cy="446228"/>
            <a:chOff x="2679436" y="3270400"/>
            <a:chExt cx="752625" cy="689795"/>
          </a:xfrm>
        </p:grpSpPr>
        <p:sp>
          <p:nvSpPr>
            <p:cNvPr id="1814" name="Google Shape;1814;p48"/>
            <p:cNvSpPr/>
            <p:nvPr/>
          </p:nvSpPr>
          <p:spPr>
            <a:xfrm>
              <a:off x="2722600" y="3270400"/>
              <a:ext cx="689490" cy="689691"/>
            </a:xfrm>
            <a:custGeom>
              <a:rect b="b" l="l" r="r" t="t"/>
              <a:pathLst>
                <a:path extrusionOk="0" h="109736" w="109704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48"/>
            <p:cNvSpPr/>
            <p:nvPr/>
          </p:nvSpPr>
          <p:spPr>
            <a:xfrm>
              <a:off x="2679436" y="3344037"/>
              <a:ext cx="345260" cy="537562"/>
            </a:xfrm>
            <a:custGeom>
              <a:rect b="b" l="l" r="r" t="t"/>
              <a:pathLst>
                <a:path extrusionOk="0" h="85531" w="54934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48"/>
            <p:cNvSpPr/>
            <p:nvPr/>
          </p:nvSpPr>
          <p:spPr>
            <a:xfrm>
              <a:off x="3091326" y="3293626"/>
              <a:ext cx="340735" cy="423301"/>
            </a:xfrm>
            <a:custGeom>
              <a:rect b="b" l="l" r="r" t="t"/>
              <a:pathLst>
                <a:path extrusionOk="0" h="67351" w="54214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48"/>
            <p:cNvSpPr/>
            <p:nvPr/>
          </p:nvSpPr>
          <p:spPr>
            <a:xfrm>
              <a:off x="2973550" y="3693340"/>
              <a:ext cx="344852" cy="266855"/>
            </a:xfrm>
            <a:custGeom>
              <a:rect b="b" l="l" r="r" t="t"/>
              <a:pathLst>
                <a:path extrusionOk="0" h="42459" w="54869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18" name="Google Shape;1818;p48">
            <a:hlinkClick action="ppaction://hlinksldjump" r:id="rId4"/>
          </p:cNvPr>
          <p:cNvSpPr txBox="1"/>
          <p:nvPr/>
        </p:nvSpPr>
        <p:spPr>
          <a:xfrm>
            <a:off x="-8550" y="-32125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19" name="Google Shape;1819;p48"/>
          <p:cNvSpPr txBox="1"/>
          <p:nvPr>
            <p:ph idx="1" type="subTitle"/>
          </p:nvPr>
        </p:nvSpPr>
        <p:spPr>
          <a:xfrm>
            <a:off x="4887538" y="1234737"/>
            <a:ext cx="3045900" cy="222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Small actions</a:t>
            </a:r>
            <a:r>
              <a:rPr lang="en"/>
              <a:t> can help protect the environment from being damaged. We should take care of our planet as it’s our home</a:t>
            </a:r>
            <a:endParaRPr sz="1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3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p49"/>
          <p:cNvSpPr txBox="1"/>
          <p:nvPr>
            <p:ph idx="2" type="title"/>
          </p:nvPr>
        </p:nvSpPr>
        <p:spPr>
          <a:xfrm>
            <a:off x="713175" y="1112200"/>
            <a:ext cx="7717500" cy="45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Activities</a:t>
            </a:r>
            <a:endParaRPr/>
          </a:p>
        </p:txBody>
      </p:sp>
      <p:sp>
        <p:nvSpPr>
          <p:cNvPr id="1825" name="Google Shape;1825;p49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Protecting</a:t>
            </a:r>
            <a:endParaRPr/>
          </a:p>
        </p:txBody>
      </p:sp>
      <p:sp>
        <p:nvSpPr>
          <p:cNvPr id="1826" name="Google Shape;1826;p49"/>
          <p:cNvSpPr txBox="1"/>
          <p:nvPr>
            <p:ph idx="1" type="subTitle"/>
          </p:nvPr>
        </p:nvSpPr>
        <p:spPr>
          <a:xfrm>
            <a:off x="2532325" y="2060550"/>
            <a:ext cx="4242300" cy="174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Think about what we could do together to protect the environment</a:t>
            </a:r>
            <a:r>
              <a:rPr lang="en"/>
              <a:t>?</a:t>
            </a:r>
            <a:endParaRPr/>
          </a:p>
        </p:txBody>
      </p:sp>
      <p:sp>
        <p:nvSpPr>
          <p:cNvPr id="1827" name="Google Shape;1827;p49"/>
          <p:cNvSpPr/>
          <p:nvPr/>
        </p:nvSpPr>
        <p:spPr>
          <a:xfrm rot="10800000">
            <a:off x="3258477" y="4083547"/>
            <a:ext cx="2626942" cy="637997"/>
          </a:xfrm>
          <a:custGeom>
            <a:rect b="b" l="l" r="r" t="t"/>
            <a:pathLst>
              <a:path extrusionOk="0" h="26046" w="107244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8" name="Google Shape;1828;p49">
            <a:hlinkClick/>
          </p:cNvPr>
          <p:cNvSpPr txBox="1"/>
          <p:nvPr/>
        </p:nvSpPr>
        <p:spPr>
          <a:xfrm>
            <a:off x="3326250" y="4215950"/>
            <a:ext cx="24912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Let’s think together!</a:t>
            </a:r>
            <a:endParaRPr sz="2000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29" name="Google Shape;1829;p49"/>
          <p:cNvSpPr/>
          <p:nvPr/>
        </p:nvSpPr>
        <p:spPr>
          <a:xfrm>
            <a:off x="-68850" y="-188475"/>
            <a:ext cx="898728" cy="850908"/>
          </a:xfrm>
          <a:custGeom>
            <a:rect b="b" l="l" r="r" t="t"/>
            <a:pathLst>
              <a:path extrusionOk="0" h="46176" w="48771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30" name="Google Shape;1830;p49"/>
          <p:cNvGrpSpPr/>
          <p:nvPr/>
        </p:nvGrpSpPr>
        <p:grpSpPr>
          <a:xfrm>
            <a:off x="153671" y="90047"/>
            <a:ext cx="493797" cy="446228"/>
            <a:chOff x="2679436" y="3270400"/>
            <a:chExt cx="752625" cy="689795"/>
          </a:xfrm>
        </p:grpSpPr>
        <p:sp>
          <p:nvSpPr>
            <p:cNvPr id="1831" name="Google Shape;1831;p49"/>
            <p:cNvSpPr/>
            <p:nvPr/>
          </p:nvSpPr>
          <p:spPr>
            <a:xfrm>
              <a:off x="2722600" y="3270400"/>
              <a:ext cx="689490" cy="689691"/>
            </a:xfrm>
            <a:custGeom>
              <a:rect b="b" l="l" r="r" t="t"/>
              <a:pathLst>
                <a:path extrusionOk="0" h="109736" w="109704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2" name="Google Shape;1832;p49"/>
            <p:cNvSpPr/>
            <p:nvPr/>
          </p:nvSpPr>
          <p:spPr>
            <a:xfrm>
              <a:off x="2679436" y="3344037"/>
              <a:ext cx="345260" cy="537562"/>
            </a:xfrm>
            <a:custGeom>
              <a:rect b="b" l="l" r="r" t="t"/>
              <a:pathLst>
                <a:path extrusionOk="0" h="85531" w="54934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3" name="Google Shape;1833;p49"/>
            <p:cNvSpPr/>
            <p:nvPr/>
          </p:nvSpPr>
          <p:spPr>
            <a:xfrm>
              <a:off x="3091326" y="3293626"/>
              <a:ext cx="340735" cy="423301"/>
            </a:xfrm>
            <a:custGeom>
              <a:rect b="b" l="l" r="r" t="t"/>
              <a:pathLst>
                <a:path extrusionOk="0" h="67351" w="54214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4" name="Google Shape;1834;p49"/>
            <p:cNvSpPr/>
            <p:nvPr/>
          </p:nvSpPr>
          <p:spPr>
            <a:xfrm>
              <a:off x="2973550" y="3693340"/>
              <a:ext cx="344852" cy="266855"/>
            </a:xfrm>
            <a:custGeom>
              <a:rect b="b" l="l" r="r" t="t"/>
              <a:pathLst>
                <a:path extrusionOk="0" h="42459" w="54869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35" name="Google Shape;1835;p49">
            <a:hlinkClick action="ppaction://hlinksldjump" r:id="rId3"/>
          </p:cNvPr>
          <p:cNvSpPr txBox="1"/>
          <p:nvPr/>
        </p:nvSpPr>
        <p:spPr>
          <a:xfrm>
            <a:off x="-8550" y="-32125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836" name="Google Shape;1836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5471" y="4528975"/>
            <a:ext cx="1410502" cy="608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0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Google Shape;1841;p50"/>
          <p:cNvSpPr/>
          <p:nvPr/>
        </p:nvSpPr>
        <p:spPr>
          <a:xfrm>
            <a:off x="-68850" y="-188475"/>
            <a:ext cx="898728" cy="850908"/>
          </a:xfrm>
          <a:custGeom>
            <a:rect b="b" l="l" r="r" t="t"/>
            <a:pathLst>
              <a:path extrusionOk="0" h="46176" w="48771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42" name="Google Shape;1842;p50"/>
          <p:cNvGrpSpPr/>
          <p:nvPr/>
        </p:nvGrpSpPr>
        <p:grpSpPr>
          <a:xfrm>
            <a:off x="153671" y="90047"/>
            <a:ext cx="493797" cy="446228"/>
            <a:chOff x="2679436" y="3270400"/>
            <a:chExt cx="752625" cy="689795"/>
          </a:xfrm>
        </p:grpSpPr>
        <p:sp>
          <p:nvSpPr>
            <p:cNvPr id="1843" name="Google Shape;1843;p50"/>
            <p:cNvSpPr/>
            <p:nvPr/>
          </p:nvSpPr>
          <p:spPr>
            <a:xfrm>
              <a:off x="2722600" y="3270400"/>
              <a:ext cx="689490" cy="689691"/>
            </a:xfrm>
            <a:custGeom>
              <a:rect b="b" l="l" r="r" t="t"/>
              <a:pathLst>
                <a:path extrusionOk="0" h="109736" w="109704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4" name="Google Shape;1844;p50"/>
            <p:cNvSpPr/>
            <p:nvPr/>
          </p:nvSpPr>
          <p:spPr>
            <a:xfrm>
              <a:off x="2679436" y="3344037"/>
              <a:ext cx="345260" cy="537562"/>
            </a:xfrm>
            <a:custGeom>
              <a:rect b="b" l="l" r="r" t="t"/>
              <a:pathLst>
                <a:path extrusionOk="0" h="85531" w="54934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5" name="Google Shape;1845;p50"/>
            <p:cNvSpPr/>
            <p:nvPr/>
          </p:nvSpPr>
          <p:spPr>
            <a:xfrm>
              <a:off x="3091326" y="3293626"/>
              <a:ext cx="340735" cy="423301"/>
            </a:xfrm>
            <a:custGeom>
              <a:rect b="b" l="l" r="r" t="t"/>
              <a:pathLst>
                <a:path extrusionOk="0" h="67351" w="54214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6" name="Google Shape;1846;p50"/>
            <p:cNvSpPr/>
            <p:nvPr/>
          </p:nvSpPr>
          <p:spPr>
            <a:xfrm>
              <a:off x="2973550" y="3693340"/>
              <a:ext cx="344852" cy="266855"/>
            </a:xfrm>
            <a:custGeom>
              <a:rect b="b" l="l" r="r" t="t"/>
              <a:pathLst>
                <a:path extrusionOk="0" h="42459" w="54869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47" name="Google Shape;1847;p50">
            <a:hlinkClick action="ppaction://hlinksldjump" r:id="rId3"/>
          </p:cNvPr>
          <p:cNvSpPr txBox="1"/>
          <p:nvPr/>
        </p:nvSpPr>
        <p:spPr>
          <a:xfrm>
            <a:off x="-8550" y="-32125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48" name="Google Shape;1848;p50"/>
          <p:cNvSpPr/>
          <p:nvPr/>
        </p:nvSpPr>
        <p:spPr>
          <a:xfrm rot="10800000">
            <a:off x="415794" y="1855588"/>
            <a:ext cx="4324431" cy="2748362"/>
          </a:xfrm>
          <a:custGeom>
            <a:rect b="b" l="l" r="r" t="t"/>
            <a:pathLst>
              <a:path extrusionOk="0" h="54388" w="83994">
                <a:moveTo>
                  <a:pt x="39262" y="1"/>
                </a:moveTo>
                <a:cubicBezTo>
                  <a:pt x="32873" y="1"/>
                  <a:pt x="26778" y="1312"/>
                  <a:pt x="21235" y="4556"/>
                </a:cubicBezTo>
                <a:cubicBezTo>
                  <a:pt x="18337" y="6131"/>
                  <a:pt x="15690" y="8084"/>
                  <a:pt x="13296" y="10353"/>
                </a:cubicBezTo>
                <a:cubicBezTo>
                  <a:pt x="7499" y="15582"/>
                  <a:pt x="3466" y="22450"/>
                  <a:pt x="1702" y="30075"/>
                </a:cubicBezTo>
                <a:cubicBezTo>
                  <a:pt x="1" y="37258"/>
                  <a:pt x="2143" y="42676"/>
                  <a:pt x="8129" y="46961"/>
                </a:cubicBezTo>
                <a:cubicBezTo>
                  <a:pt x="12036" y="49671"/>
                  <a:pt x="16446" y="51498"/>
                  <a:pt x="21109" y="52443"/>
                </a:cubicBezTo>
                <a:cubicBezTo>
                  <a:pt x="27291" y="53817"/>
                  <a:pt x="33499" y="54387"/>
                  <a:pt x="39732" y="54387"/>
                </a:cubicBezTo>
                <a:cubicBezTo>
                  <a:pt x="43220" y="54387"/>
                  <a:pt x="46716" y="54209"/>
                  <a:pt x="50220" y="53892"/>
                </a:cubicBezTo>
                <a:cubicBezTo>
                  <a:pt x="55576" y="53514"/>
                  <a:pt x="60868" y="52506"/>
                  <a:pt x="65972" y="50868"/>
                </a:cubicBezTo>
                <a:cubicBezTo>
                  <a:pt x="71202" y="49040"/>
                  <a:pt x="75928" y="46016"/>
                  <a:pt x="79708" y="42046"/>
                </a:cubicBezTo>
                <a:cubicBezTo>
                  <a:pt x="80275" y="41416"/>
                  <a:pt x="80780" y="40786"/>
                  <a:pt x="81095" y="40030"/>
                </a:cubicBezTo>
                <a:cubicBezTo>
                  <a:pt x="83363" y="35556"/>
                  <a:pt x="83993" y="30894"/>
                  <a:pt x="82355" y="26042"/>
                </a:cubicBezTo>
                <a:cubicBezTo>
                  <a:pt x="81221" y="22513"/>
                  <a:pt x="79519" y="19174"/>
                  <a:pt x="77314" y="16149"/>
                </a:cubicBezTo>
                <a:cubicBezTo>
                  <a:pt x="73155" y="10542"/>
                  <a:pt x="68052" y="6068"/>
                  <a:pt x="61436" y="3674"/>
                </a:cubicBezTo>
                <a:cubicBezTo>
                  <a:pt x="54693" y="1342"/>
                  <a:pt x="47699" y="145"/>
                  <a:pt x="40579" y="19"/>
                </a:cubicBezTo>
                <a:cubicBezTo>
                  <a:pt x="40139" y="7"/>
                  <a:pt x="39699" y="1"/>
                  <a:pt x="3926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9" name="Google Shape;1849;p50"/>
          <p:cNvSpPr txBox="1"/>
          <p:nvPr>
            <p:ph type="title"/>
          </p:nvPr>
        </p:nvSpPr>
        <p:spPr>
          <a:xfrm>
            <a:off x="647475" y="846400"/>
            <a:ext cx="4267500" cy="26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Tree Planting Marathon!</a:t>
            </a:r>
            <a:endParaRPr/>
          </a:p>
        </p:txBody>
      </p:sp>
      <p:sp>
        <p:nvSpPr>
          <p:cNvPr id="1850" name="Google Shape;1850;p50"/>
          <p:cNvSpPr txBox="1"/>
          <p:nvPr>
            <p:ph idx="1" type="subTitle"/>
          </p:nvPr>
        </p:nvSpPr>
        <p:spPr>
          <a:xfrm>
            <a:off x="1000075" y="2270625"/>
            <a:ext cx="3156000" cy="22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Do this activity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</a:pPr>
            <a:r>
              <a:rPr lang="en">
                <a:solidFill>
                  <a:schemeClr val="dk2"/>
                </a:solidFill>
              </a:rPr>
              <a:t>Protect environment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</a:pPr>
            <a:r>
              <a:rPr lang="en">
                <a:solidFill>
                  <a:schemeClr val="dk2"/>
                </a:solidFill>
              </a:rPr>
              <a:t>Get free blessings with one time effort!</a:t>
            </a:r>
            <a:endParaRPr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851" name="Google Shape;1851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71" y="4509825"/>
            <a:ext cx="1410502" cy="608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2" name="Google Shape;1852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07372" y="0"/>
            <a:ext cx="363663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34"/>
          <p:cNvSpPr/>
          <p:nvPr/>
        </p:nvSpPr>
        <p:spPr>
          <a:xfrm>
            <a:off x="1094949" y="736651"/>
            <a:ext cx="803065" cy="366043"/>
          </a:xfrm>
          <a:custGeom>
            <a:rect b="b" l="l" r="r" t="t"/>
            <a:pathLst>
              <a:path extrusionOk="0" h="14084" w="30899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2" name="Google Shape;892;p34"/>
          <p:cNvSpPr/>
          <p:nvPr/>
        </p:nvSpPr>
        <p:spPr>
          <a:xfrm rot="10800000">
            <a:off x="2819409" y="3034845"/>
            <a:ext cx="3505179" cy="1859432"/>
          </a:xfrm>
          <a:custGeom>
            <a:rect b="b" l="l" r="r" t="t"/>
            <a:pathLst>
              <a:path extrusionOk="0" h="49263" w="117515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3" name="Google Shape;893;p34"/>
          <p:cNvSpPr/>
          <p:nvPr/>
        </p:nvSpPr>
        <p:spPr>
          <a:xfrm rot="10800000">
            <a:off x="2819408" y="771935"/>
            <a:ext cx="3505179" cy="2727815"/>
          </a:xfrm>
          <a:custGeom>
            <a:rect b="b" l="l" r="r" t="t"/>
            <a:pathLst>
              <a:path extrusionOk="0" h="49263" w="117515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4" name="Google Shape;894;p34"/>
          <p:cNvSpPr txBox="1"/>
          <p:nvPr>
            <p:ph idx="2" type="title"/>
          </p:nvPr>
        </p:nvSpPr>
        <p:spPr>
          <a:xfrm>
            <a:off x="2722950" y="3623175"/>
            <a:ext cx="3698100" cy="106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DISCUSS!</a:t>
            </a:r>
            <a:endParaRPr/>
          </a:p>
        </p:txBody>
      </p:sp>
      <p:sp>
        <p:nvSpPr>
          <p:cNvPr id="895" name="Google Shape;895;p34"/>
          <p:cNvSpPr/>
          <p:nvPr/>
        </p:nvSpPr>
        <p:spPr>
          <a:xfrm>
            <a:off x="-68850" y="-188475"/>
            <a:ext cx="898728" cy="850908"/>
          </a:xfrm>
          <a:custGeom>
            <a:rect b="b" l="l" r="r" t="t"/>
            <a:pathLst>
              <a:path extrusionOk="0" h="46176" w="48771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6" name="Google Shape;896;p34"/>
          <p:cNvGrpSpPr/>
          <p:nvPr/>
        </p:nvGrpSpPr>
        <p:grpSpPr>
          <a:xfrm>
            <a:off x="153671" y="90047"/>
            <a:ext cx="493797" cy="446228"/>
            <a:chOff x="2679436" y="3270400"/>
            <a:chExt cx="752625" cy="689795"/>
          </a:xfrm>
        </p:grpSpPr>
        <p:sp>
          <p:nvSpPr>
            <p:cNvPr id="897" name="Google Shape;897;p34"/>
            <p:cNvSpPr/>
            <p:nvPr/>
          </p:nvSpPr>
          <p:spPr>
            <a:xfrm>
              <a:off x="2722600" y="3270400"/>
              <a:ext cx="689490" cy="689691"/>
            </a:xfrm>
            <a:custGeom>
              <a:rect b="b" l="l" r="r" t="t"/>
              <a:pathLst>
                <a:path extrusionOk="0" h="109736" w="109704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34"/>
            <p:cNvSpPr/>
            <p:nvPr/>
          </p:nvSpPr>
          <p:spPr>
            <a:xfrm>
              <a:off x="2679436" y="3344037"/>
              <a:ext cx="345260" cy="537562"/>
            </a:xfrm>
            <a:custGeom>
              <a:rect b="b" l="l" r="r" t="t"/>
              <a:pathLst>
                <a:path extrusionOk="0" h="85531" w="54934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34"/>
            <p:cNvSpPr/>
            <p:nvPr/>
          </p:nvSpPr>
          <p:spPr>
            <a:xfrm>
              <a:off x="3091326" y="3293626"/>
              <a:ext cx="340735" cy="423301"/>
            </a:xfrm>
            <a:custGeom>
              <a:rect b="b" l="l" r="r" t="t"/>
              <a:pathLst>
                <a:path extrusionOk="0" h="67351" w="54214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34"/>
            <p:cNvSpPr/>
            <p:nvPr/>
          </p:nvSpPr>
          <p:spPr>
            <a:xfrm>
              <a:off x="2973550" y="3693340"/>
              <a:ext cx="344852" cy="266855"/>
            </a:xfrm>
            <a:custGeom>
              <a:rect b="b" l="l" r="r" t="t"/>
              <a:pathLst>
                <a:path extrusionOk="0" h="42459" w="54869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1" name="Google Shape;901;p34">
            <a:hlinkClick action="ppaction://hlinksldjump" r:id="rId3"/>
          </p:cNvPr>
          <p:cNvSpPr txBox="1"/>
          <p:nvPr/>
        </p:nvSpPr>
        <p:spPr>
          <a:xfrm>
            <a:off x="-8550" y="-32125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02" name="Google Shape;902;p34"/>
          <p:cNvSpPr txBox="1"/>
          <p:nvPr>
            <p:ph idx="1" type="subTitle"/>
          </p:nvPr>
        </p:nvSpPr>
        <p:spPr>
          <a:xfrm>
            <a:off x="3049050" y="1023137"/>
            <a:ext cx="3045900" cy="222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2"/>
                </a:solidFill>
              </a:rPr>
              <a:t>WHY IS PROTECTING ENVIRONMENT IMPORTANT?</a:t>
            </a:r>
            <a:endParaRPr sz="3100"/>
          </a:p>
        </p:txBody>
      </p:sp>
      <p:grpSp>
        <p:nvGrpSpPr>
          <p:cNvPr id="903" name="Google Shape;903;p34"/>
          <p:cNvGrpSpPr/>
          <p:nvPr/>
        </p:nvGrpSpPr>
        <p:grpSpPr>
          <a:xfrm>
            <a:off x="7007006" y="3034858"/>
            <a:ext cx="834425" cy="1608672"/>
            <a:chOff x="5883725" y="331803"/>
            <a:chExt cx="898004" cy="1731244"/>
          </a:xfrm>
        </p:grpSpPr>
        <p:sp>
          <p:nvSpPr>
            <p:cNvPr id="904" name="Google Shape;904;p34"/>
            <p:cNvSpPr/>
            <p:nvPr/>
          </p:nvSpPr>
          <p:spPr>
            <a:xfrm>
              <a:off x="5883725" y="331803"/>
              <a:ext cx="898004" cy="1460290"/>
            </a:xfrm>
            <a:custGeom>
              <a:rect b="b" l="l" r="r" t="t"/>
              <a:pathLst>
                <a:path extrusionOk="0" h="78174" w="48073">
                  <a:moveTo>
                    <a:pt x="20488" y="0"/>
                  </a:moveTo>
                  <a:cubicBezTo>
                    <a:pt x="15972" y="0"/>
                    <a:pt x="8525" y="19302"/>
                    <a:pt x="8337" y="22912"/>
                  </a:cubicBezTo>
                  <a:cubicBezTo>
                    <a:pt x="8732" y="22819"/>
                    <a:pt x="9239" y="22770"/>
                    <a:pt x="9805" y="22770"/>
                  </a:cubicBezTo>
                  <a:cubicBezTo>
                    <a:pt x="12519" y="22770"/>
                    <a:pt x="16590" y="23899"/>
                    <a:pt x="16187" y="26764"/>
                  </a:cubicBezTo>
                  <a:cubicBezTo>
                    <a:pt x="15985" y="28143"/>
                    <a:pt x="15223" y="28645"/>
                    <a:pt x="14222" y="28645"/>
                  </a:cubicBezTo>
                  <a:cubicBezTo>
                    <a:pt x="12075" y="28645"/>
                    <a:pt x="8834" y="26330"/>
                    <a:pt x="7703" y="25398"/>
                  </a:cubicBezTo>
                  <a:cubicBezTo>
                    <a:pt x="7606" y="28763"/>
                    <a:pt x="7508" y="31688"/>
                    <a:pt x="6777" y="35052"/>
                  </a:cubicBezTo>
                  <a:cubicBezTo>
                    <a:pt x="5753" y="40171"/>
                    <a:pt x="8679" y="38367"/>
                    <a:pt x="12238" y="41098"/>
                  </a:cubicBezTo>
                  <a:cubicBezTo>
                    <a:pt x="13944" y="42609"/>
                    <a:pt x="19015" y="48606"/>
                    <a:pt x="14480" y="48655"/>
                  </a:cubicBezTo>
                  <a:cubicBezTo>
                    <a:pt x="14447" y="48656"/>
                    <a:pt x="14413" y="48656"/>
                    <a:pt x="14379" y="48656"/>
                  </a:cubicBezTo>
                  <a:cubicBezTo>
                    <a:pt x="10944" y="48656"/>
                    <a:pt x="7138" y="43813"/>
                    <a:pt x="4193" y="42317"/>
                  </a:cubicBezTo>
                  <a:cubicBezTo>
                    <a:pt x="3754" y="44120"/>
                    <a:pt x="2730" y="51726"/>
                    <a:pt x="3413" y="53140"/>
                  </a:cubicBezTo>
                  <a:cubicBezTo>
                    <a:pt x="4534" y="55285"/>
                    <a:pt x="9166" y="56846"/>
                    <a:pt x="10824" y="59430"/>
                  </a:cubicBezTo>
                  <a:cubicBezTo>
                    <a:pt x="12416" y="61885"/>
                    <a:pt x="12231" y="62952"/>
                    <a:pt x="11252" y="62952"/>
                  </a:cubicBezTo>
                  <a:cubicBezTo>
                    <a:pt x="10462" y="62952"/>
                    <a:pt x="9156" y="62258"/>
                    <a:pt x="7850" y="61039"/>
                  </a:cubicBezTo>
                  <a:cubicBezTo>
                    <a:pt x="5997" y="59137"/>
                    <a:pt x="4388" y="57382"/>
                    <a:pt x="2097" y="56066"/>
                  </a:cubicBezTo>
                  <a:lnTo>
                    <a:pt x="1950" y="56163"/>
                  </a:lnTo>
                  <a:cubicBezTo>
                    <a:pt x="0" y="64646"/>
                    <a:pt x="10678" y="74788"/>
                    <a:pt x="17942" y="77567"/>
                  </a:cubicBezTo>
                  <a:lnTo>
                    <a:pt x="17845" y="77810"/>
                  </a:lnTo>
                  <a:cubicBezTo>
                    <a:pt x="19170" y="78054"/>
                    <a:pt x="20510" y="78173"/>
                    <a:pt x="21849" y="78173"/>
                  </a:cubicBezTo>
                  <a:cubicBezTo>
                    <a:pt x="25336" y="78173"/>
                    <a:pt x="28813" y="77362"/>
                    <a:pt x="31984" y="75811"/>
                  </a:cubicBezTo>
                  <a:cubicBezTo>
                    <a:pt x="36225" y="73812"/>
                    <a:pt x="48073" y="65963"/>
                    <a:pt x="43977" y="59625"/>
                  </a:cubicBezTo>
                  <a:lnTo>
                    <a:pt x="43977" y="59625"/>
                  </a:lnTo>
                  <a:cubicBezTo>
                    <a:pt x="41900" y="60331"/>
                    <a:pt x="38123" y="61710"/>
                    <a:pt x="35543" y="61710"/>
                  </a:cubicBezTo>
                  <a:cubicBezTo>
                    <a:pt x="35096" y="61710"/>
                    <a:pt x="34684" y="61669"/>
                    <a:pt x="34324" y="61575"/>
                  </a:cubicBezTo>
                  <a:cubicBezTo>
                    <a:pt x="28229" y="59868"/>
                    <a:pt x="37249" y="57333"/>
                    <a:pt x="39151" y="56894"/>
                  </a:cubicBezTo>
                  <a:cubicBezTo>
                    <a:pt x="43539" y="55822"/>
                    <a:pt x="46708" y="56017"/>
                    <a:pt x="46220" y="50800"/>
                  </a:cubicBezTo>
                  <a:cubicBezTo>
                    <a:pt x="45928" y="47387"/>
                    <a:pt x="45586" y="42512"/>
                    <a:pt x="43539" y="39440"/>
                  </a:cubicBezTo>
                  <a:cubicBezTo>
                    <a:pt x="40184" y="40398"/>
                    <a:pt x="36830" y="43099"/>
                    <a:pt x="33383" y="43099"/>
                  </a:cubicBezTo>
                  <a:cubicBezTo>
                    <a:pt x="33323" y="43099"/>
                    <a:pt x="33263" y="43098"/>
                    <a:pt x="33202" y="43097"/>
                  </a:cubicBezTo>
                  <a:cubicBezTo>
                    <a:pt x="33138" y="43098"/>
                    <a:pt x="33076" y="43098"/>
                    <a:pt x="33015" y="43098"/>
                  </a:cubicBezTo>
                  <a:cubicBezTo>
                    <a:pt x="26826" y="43098"/>
                    <a:pt x="34736" y="38263"/>
                    <a:pt x="36957" y="37539"/>
                  </a:cubicBezTo>
                  <a:cubicBezTo>
                    <a:pt x="38370" y="36856"/>
                    <a:pt x="42271" y="36807"/>
                    <a:pt x="43392" y="35783"/>
                  </a:cubicBezTo>
                  <a:cubicBezTo>
                    <a:pt x="44806" y="34467"/>
                    <a:pt x="43880" y="33541"/>
                    <a:pt x="43002" y="31542"/>
                  </a:cubicBezTo>
                  <a:cubicBezTo>
                    <a:pt x="41588" y="27690"/>
                    <a:pt x="39346" y="24082"/>
                    <a:pt x="37542" y="20328"/>
                  </a:cubicBezTo>
                  <a:cubicBezTo>
                    <a:pt x="35893" y="20848"/>
                    <a:pt x="30502" y="24456"/>
                    <a:pt x="28199" y="24456"/>
                  </a:cubicBezTo>
                  <a:cubicBezTo>
                    <a:pt x="27914" y="24456"/>
                    <a:pt x="27676" y="24401"/>
                    <a:pt x="27498" y="24277"/>
                  </a:cubicBezTo>
                  <a:cubicBezTo>
                    <a:pt x="23890" y="21937"/>
                    <a:pt x="35201" y="16964"/>
                    <a:pt x="36372" y="16135"/>
                  </a:cubicBezTo>
                  <a:cubicBezTo>
                    <a:pt x="35591" y="14331"/>
                    <a:pt x="33739" y="13063"/>
                    <a:pt x="32276" y="11698"/>
                  </a:cubicBezTo>
                  <a:cubicBezTo>
                    <a:pt x="30277" y="10041"/>
                    <a:pt x="28473" y="8188"/>
                    <a:pt x="26767" y="6286"/>
                  </a:cubicBezTo>
                  <a:cubicBezTo>
                    <a:pt x="25548" y="5019"/>
                    <a:pt x="22671" y="631"/>
                    <a:pt x="21014" y="95"/>
                  </a:cubicBezTo>
                  <a:cubicBezTo>
                    <a:pt x="20844" y="31"/>
                    <a:pt x="20668" y="0"/>
                    <a:pt x="20488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  <a:highlight>
                  <a:schemeClr val="accent3"/>
                </a:highlight>
              </a:endParaRPr>
            </a:p>
          </p:txBody>
        </p:sp>
        <p:sp>
          <p:nvSpPr>
            <p:cNvPr id="905" name="Google Shape;905;p34"/>
            <p:cNvSpPr/>
            <p:nvPr/>
          </p:nvSpPr>
          <p:spPr>
            <a:xfrm>
              <a:off x="6103701" y="483372"/>
              <a:ext cx="224478" cy="1579674"/>
            </a:xfrm>
            <a:custGeom>
              <a:rect b="b" l="l" r="r" t="t"/>
              <a:pathLst>
                <a:path extrusionOk="0" h="84565" w="12017">
                  <a:moveTo>
                    <a:pt x="8878" y="1"/>
                  </a:moveTo>
                  <a:cubicBezTo>
                    <a:pt x="8689" y="1"/>
                    <a:pt x="8506" y="123"/>
                    <a:pt x="8506" y="366"/>
                  </a:cubicBezTo>
                  <a:cubicBezTo>
                    <a:pt x="8750" y="3389"/>
                    <a:pt x="9189" y="6363"/>
                    <a:pt x="9579" y="9337"/>
                  </a:cubicBezTo>
                  <a:cubicBezTo>
                    <a:pt x="9920" y="12165"/>
                    <a:pt x="10164" y="15042"/>
                    <a:pt x="10359" y="17967"/>
                  </a:cubicBezTo>
                  <a:cubicBezTo>
                    <a:pt x="10749" y="23379"/>
                    <a:pt x="10944" y="28839"/>
                    <a:pt x="10847" y="34300"/>
                  </a:cubicBezTo>
                  <a:cubicBezTo>
                    <a:pt x="10700" y="45172"/>
                    <a:pt x="9530" y="56094"/>
                    <a:pt x="6702" y="66674"/>
                  </a:cubicBezTo>
                  <a:cubicBezTo>
                    <a:pt x="5093" y="72622"/>
                    <a:pt x="2899" y="78424"/>
                    <a:pt x="169" y="83982"/>
                  </a:cubicBezTo>
                  <a:cubicBezTo>
                    <a:pt x="1" y="84284"/>
                    <a:pt x="274" y="84564"/>
                    <a:pt x="523" y="84564"/>
                  </a:cubicBezTo>
                  <a:cubicBezTo>
                    <a:pt x="635" y="84564"/>
                    <a:pt x="743" y="84508"/>
                    <a:pt x="803" y="84372"/>
                  </a:cubicBezTo>
                  <a:lnTo>
                    <a:pt x="852" y="84372"/>
                  </a:lnTo>
                  <a:cubicBezTo>
                    <a:pt x="5776" y="74523"/>
                    <a:pt x="8750" y="63846"/>
                    <a:pt x="10261" y="52973"/>
                  </a:cubicBezTo>
                  <a:cubicBezTo>
                    <a:pt x="11675" y="42101"/>
                    <a:pt x="12017" y="31131"/>
                    <a:pt x="11285" y="20210"/>
                  </a:cubicBezTo>
                  <a:cubicBezTo>
                    <a:pt x="11139" y="16992"/>
                    <a:pt x="10895" y="13823"/>
                    <a:pt x="10505" y="10654"/>
                  </a:cubicBezTo>
                  <a:cubicBezTo>
                    <a:pt x="10115" y="7192"/>
                    <a:pt x="9579" y="3828"/>
                    <a:pt x="9286" y="366"/>
                  </a:cubicBezTo>
                  <a:cubicBezTo>
                    <a:pt x="9262" y="123"/>
                    <a:pt x="9067" y="1"/>
                    <a:pt x="8878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  <a:highlight>
                  <a:schemeClr val="accent3"/>
                </a:highlight>
              </a:endParaRPr>
            </a:p>
          </p:txBody>
        </p:sp>
        <p:sp>
          <p:nvSpPr>
            <p:cNvPr id="906" name="Google Shape;906;p34"/>
            <p:cNvSpPr/>
            <p:nvPr/>
          </p:nvSpPr>
          <p:spPr>
            <a:xfrm>
              <a:off x="6125762" y="1565523"/>
              <a:ext cx="301252" cy="181532"/>
            </a:xfrm>
            <a:custGeom>
              <a:rect b="b" l="l" r="r" t="t"/>
              <a:pathLst>
                <a:path extrusionOk="0" h="9718" w="16127">
                  <a:moveTo>
                    <a:pt x="567" y="0"/>
                  </a:moveTo>
                  <a:cubicBezTo>
                    <a:pt x="281" y="0"/>
                    <a:pt x="0" y="276"/>
                    <a:pt x="207" y="552"/>
                  </a:cubicBezTo>
                  <a:cubicBezTo>
                    <a:pt x="2255" y="3379"/>
                    <a:pt x="4059" y="6402"/>
                    <a:pt x="5619" y="9523"/>
                  </a:cubicBezTo>
                  <a:cubicBezTo>
                    <a:pt x="5684" y="9653"/>
                    <a:pt x="5814" y="9718"/>
                    <a:pt x="5951" y="9718"/>
                  </a:cubicBezTo>
                  <a:cubicBezTo>
                    <a:pt x="6020" y="9718"/>
                    <a:pt x="6090" y="9701"/>
                    <a:pt x="6155" y="9669"/>
                  </a:cubicBezTo>
                  <a:cubicBezTo>
                    <a:pt x="9373" y="7524"/>
                    <a:pt x="13322" y="6402"/>
                    <a:pt x="15906" y="3282"/>
                  </a:cubicBezTo>
                  <a:cubicBezTo>
                    <a:pt x="16127" y="2988"/>
                    <a:pt x="15876" y="2610"/>
                    <a:pt x="15592" y="2610"/>
                  </a:cubicBezTo>
                  <a:cubicBezTo>
                    <a:pt x="15500" y="2610"/>
                    <a:pt x="15405" y="2650"/>
                    <a:pt x="15321" y="2746"/>
                  </a:cubicBezTo>
                  <a:cubicBezTo>
                    <a:pt x="12925" y="5705"/>
                    <a:pt x="9217" y="6809"/>
                    <a:pt x="6114" y="8761"/>
                  </a:cubicBezTo>
                  <a:lnTo>
                    <a:pt x="6114" y="8761"/>
                  </a:lnTo>
                  <a:cubicBezTo>
                    <a:pt x="4598" y="5772"/>
                    <a:pt x="2856" y="2877"/>
                    <a:pt x="890" y="162"/>
                  </a:cubicBezTo>
                  <a:cubicBezTo>
                    <a:pt x="804" y="47"/>
                    <a:pt x="685" y="0"/>
                    <a:pt x="567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  <a:highlight>
                  <a:schemeClr val="accent3"/>
                </a:highlight>
              </a:endParaRPr>
            </a:p>
          </p:txBody>
        </p:sp>
        <p:sp>
          <p:nvSpPr>
            <p:cNvPr id="907" name="Google Shape;907;p34"/>
            <p:cNvSpPr/>
            <p:nvPr/>
          </p:nvSpPr>
          <p:spPr>
            <a:xfrm>
              <a:off x="6123763" y="1345174"/>
              <a:ext cx="378027" cy="242448"/>
            </a:xfrm>
            <a:custGeom>
              <a:rect b="b" l="l" r="r" t="t"/>
              <a:pathLst>
                <a:path extrusionOk="0" h="12979" w="20237">
                  <a:moveTo>
                    <a:pt x="553" y="1"/>
                  </a:moveTo>
                  <a:cubicBezTo>
                    <a:pt x="263" y="1"/>
                    <a:pt x="1" y="382"/>
                    <a:pt x="265" y="646"/>
                  </a:cubicBezTo>
                  <a:cubicBezTo>
                    <a:pt x="3434" y="4206"/>
                    <a:pt x="5921" y="8252"/>
                    <a:pt x="7627" y="12689"/>
                  </a:cubicBezTo>
                  <a:cubicBezTo>
                    <a:pt x="7682" y="12879"/>
                    <a:pt x="7842" y="12979"/>
                    <a:pt x="7999" y="12979"/>
                  </a:cubicBezTo>
                  <a:cubicBezTo>
                    <a:pt x="8123" y="12979"/>
                    <a:pt x="8245" y="12916"/>
                    <a:pt x="8310" y="12786"/>
                  </a:cubicBezTo>
                  <a:cubicBezTo>
                    <a:pt x="9724" y="10592"/>
                    <a:pt x="11528" y="8642"/>
                    <a:pt x="13575" y="6985"/>
                  </a:cubicBezTo>
                  <a:cubicBezTo>
                    <a:pt x="15574" y="5278"/>
                    <a:pt x="17768" y="3767"/>
                    <a:pt x="19914" y="2207"/>
                  </a:cubicBezTo>
                  <a:cubicBezTo>
                    <a:pt x="20237" y="2005"/>
                    <a:pt x="20024" y="1501"/>
                    <a:pt x="19720" y="1501"/>
                  </a:cubicBezTo>
                  <a:cubicBezTo>
                    <a:pt x="19657" y="1501"/>
                    <a:pt x="19590" y="1523"/>
                    <a:pt x="19524" y="1573"/>
                  </a:cubicBezTo>
                  <a:cubicBezTo>
                    <a:pt x="15434" y="4454"/>
                    <a:pt x="10813" y="7513"/>
                    <a:pt x="8067" y="11762"/>
                  </a:cubicBezTo>
                  <a:lnTo>
                    <a:pt x="8067" y="11762"/>
                  </a:lnTo>
                  <a:cubicBezTo>
                    <a:pt x="6322" y="7508"/>
                    <a:pt x="3846" y="3569"/>
                    <a:pt x="802" y="110"/>
                  </a:cubicBezTo>
                  <a:cubicBezTo>
                    <a:pt x="725" y="33"/>
                    <a:pt x="638" y="1"/>
                    <a:pt x="553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  <a:highlight>
                  <a:schemeClr val="accent3"/>
                </a:highlight>
              </a:endParaRPr>
            </a:p>
          </p:txBody>
        </p:sp>
        <p:sp>
          <p:nvSpPr>
            <p:cNvPr id="908" name="Google Shape;908;p34"/>
            <p:cNvSpPr/>
            <p:nvPr/>
          </p:nvSpPr>
          <p:spPr>
            <a:xfrm>
              <a:off x="6206553" y="1255435"/>
              <a:ext cx="202024" cy="118581"/>
            </a:xfrm>
            <a:custGeom>
              <a:rect b="b" l="l" r="r" t="t"/>
              <a:pathLst>
                <a:path extrusionOk="0" h="6348" w="10815">
                  <a:moveTo>
                    <a:pt x="514" y="0"/>
                  </a:moveTo>
                  <a:cubicBezTo>
                    <a:pt x="252" y="0"/>
                    <a:pt x="1" y="378"/>
                    <a:pt x="221" y="672"/>
                  </a:cubicBezTo>
                  <a:cubicBezTo>
                    <a:pt x="1684" y="2574"/>
                    <a:pt x="3098" y="4475"/>
                    <a:pt x="4707" y="6230"/>
                  </a:cubicBezTo>
                  <a:cubicBezTo>
                    <a:pt x="4760" y="6311"/>
                    <a:pt x="4844" y="6347"/>
                    <a:pt x="4932" y="6347"/>
                  </a:cubicBezTo>
                  <a:cubicBezTo>
                    <a:pt x="5004" y="6347"/>
                    <a:pt x="5080" y="6323"/>
                    <a:pt x="5146" y="6279"/>
                  </a:cubicBezTo>
                  <a:cubicBezTo>
                    <a:pt x="7144" y="4817"/>
                    <a:pt x="8997" y="3061"/>
                    <a:pt x="10557" y="1160"/>
                  </a:cubicBezTo>
                  <a:cubicBezTo>
                    <a:pt x="10815" y="866"/>
                    <a:pt x="10573" y="488"/>
                    <a:pt x="10292" y="488"/>
                  </a:cubicBezTo>
                  <a:cubicBezTo>
                    <a:pt x="10200" y="488"/>
                    <a:pt x="10105" y="528"/>
                    <a:pt x="10021" y="624"/>
                  </a:cubicBezTo>
                  <a:cubicBezTo>
                    <a:pt x="8532" y="2392"/>
                    <a:pt x="6865" y="4027"/>
                    <a:pt x="5021" y="5444"/>
                  </a:cubicBezTo>
                  <a:lnTo>
                    <a:pt x="5021" y="5444"/>
                  </a:lnTo>
                  <a:cubicBezTo>
                    <a:pt x="3499" y="3719"/>
                    <a:pt x="2106" y="1950"/>
                    <a:pt x="758" y="136"/>
                  </a:cubicBezTo>
                  <a:cubicBezTo>
                    <a:pt x="686" y="40"/>
                    <a:pt x="599" y="0"/>
                    <a:pt x="514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  <a:highlight>
                  <a:schemeClr val="accent3"/>
                </a:highlight>
              </a:endParaRPr>
            </a:p>
          </p:txBody>
        </p:sp>
        <p:sp>
          <p:nvSpPr>
            <p:cNvPr id="909" name="Google Shape;909;p34"/>
            <p:cNvSpPr/>
            <p:nvPr/>
          </p:nvSpPr>
          <p:spPr>
            <a:xfrm>
              <a:off x="6147449" y="957620"/>
              <a:ext cx="322155" cy="233930"/>
            </a:xfrm>
            <a:custGeom>
              <a:rect b="b" l="l" r="r" t="t"/>
              <a:pathLst>
                <a:path extrusionOk="0" h="12523" w="17246">
                  <a:moveTo>
                    <a:pt x="16722" y="0"/>
                  </a:moveTo>
                  <a:cubicBezTo>
                    <a:pt x="16631" y="0"/>
                    <a:pt x="16535" y="40"/>
                    <a:pt x="16452" y="136"/>
                  </a:cubicBezTo>
                  <a:cubicBezTo>
                    <a:pt x="13403" y="3412"/>
                    <a:pt x="10482" y="6901"/>
                    <a:pt x="8798" y="11117"/>
                  </a:cubicBezTo>
                  <a:lnTo>
                    <a:pt x="8798" y="11117"/>
                  </a:lnTo>
                  <a:cubicBezTo>
                    <a:pt x="7929" y="9379"/>
                    <a:pt x="6845" y="7756"/>
                    <a:pt x="5579" y="6279"/>
                  </a:cubicBezTo>
                  <a:cubicBezTo>
                    <a:pt x="4068" y="4622"/>
                    <a:pt x="2508" y="3061"/>
                    <a:pt x="801" y="1550"/>
                  </a:cubicBezTo>
                  <a:cubicBezTo>
                    <a:pt x="724" y="1473"/>
                    <a:pt x="637" y="1441"/>
                    <a:pt x="553" y="1441"/>
                  </a:cubicBezTo>
                  <a:cubicBezTo>
                    <a:pt x="263" y="1441"/>
                    <a:pt x="1" y="1822"/>
                    <a:pt x="265" y="2086"/>
                  </a:cubicBezTo>
                  <a:lnTo>
                    <a:pt x="265" y="2135"/>
                  </a:lnTo>
                  <a:cubicBezTo>
                    <a:pt x="1874" y="3598"/>
                    <a:pt x="3483" y="5060"/>
                    <a:pt x="4897" y="6669"/>
                  </a:cubicBezTo>
                  <a:cubicBezTo>
                    <a:pt x="6359" y="8376"/>
                    <a:pt x="7578" y="10277"/>
                    <a:pt x="8505" y="12325"/>
                  </a:cubicBezTo>
                  <a:cubicBezTo>
                    <a:pt x="8564" y="12464"/>
                    <a:pt x="8681" y="12522"/>
                    <a:pt x="8805" y="12522"/>
                  </a:cubicBezTo>
                  <a:cubicBezTo>
                    <a:pt x="8984" y="12522"/>
                    <a:pt x="9178" y="12400"/>
                    <a:pt x="9236" y="12227"/>
                  </a:cubicBezTo>
                  <a:cubicBezTo>
                    <a:pt x="10747" y="7742"/>
                    <a:pt x="13819" y="4134"/>
                    <a:pt x="16988" y="672"/>
                  </a:cubicBezTo>
                  <a:cubicBezTo>
                    <a:pt x="17245" y="378"/>
                    <a:pt x="17003" y="0"/>
                    <a:pt x="1672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  <a:highlight>
                  <a:schemeClr val="accent3"/>
                </a:highlight>
              </a:endParaRPr>
            </a:p>
          </p:txBody>
        </p:sp>
        <p:sp>
          <p:nvSpPr>
            <p:cNvPr id="910" name="Google Shape;910;p34"/>
            <p:cNvSpPr/>
            <p:nvPr/>
          </p:nvSpPr>
          <p:spPr>
            <a:xfrm>
              <a:off x="6221982" y="893211"/>
              <a:ext cx="164907" cy="112547"/>
            </a:xfrm>
            <a:custGeom>
              <a:rect b="b" l="l" r="r" t="t"/>
              <a:pathLst>
                <a:path extrusionOk="0" h="6025" w="8828">
                  <a:moveTo>
                    <a:pt x="8308" y="0"/>
                  </a:moveTo>
                  <a:cubicBezTo>
                    <a:pt x="8188" y="0"/>
                    <a:pt x="8066" y="51"/>
                    <a:pt x="7976" y="171"/>
                  </a:cubicBezTo>
                  <a:cubicBezTo>
                    <a:pt x="6898" y="1788"/>
                    <a:pt x="5614" y="3239"/>
                    <a:pt x="4770" y="4982"/>
                  </a:cubicBezTo>
                  <a:lnTo>
                    <a:pt x="4770" y="4982"/>
                  </a:lnTo>
                  <a:cubicBezTo>
                    <a:pt x="3317" y="3510"/>
                    <a:pt x="2368" y="1596"/>
                    <a:pt x="809" y="171"/>
                  </a:cubicBezTo>
                  <a:cubicBezTo>
                    <a:pt x="740" y="112"/>
                    <a:pt x="662" y="87"/>
                    <a:pt x="586" y="87"/>
                  </a:cubicBezTo>
                  <a:cubicBezTo>
                    <a:pt x="286" y="87"/>
                    <a:pt x="1" y="474"/>
                    <a:pt x="273" y="708"/>
                  </a:cubicBezTo>
                  <a:cubicBezTo>
                    <a:pt x="1979" y="2219"/>
                    <a:pt x="2906" y="4364"/>
                    <a:pt x="4612" y="5924"/>
                  </a:cubicBezTo>
                  <a:cubicBezTo>
                    <a:pt x="4697" y="5988"/>
                    <a:pt x="4801" y="6024"/>
                    <a:pt x="4903" y="6024"/>
                  </a:cubicBezTo>
                  <a:cubicBezTo>
                    <a:pt x="5035" y="6024"/>
                    <a:pt x="5163" y="5964"/>
                    <a:pt x="5246" y="5827"/>
                  </a:cubicBezTo>
                  <a:cubicBezTo>
                    <a:pt x="6075" y="3877"/>
                    <a:pt x="7489" y="2316"/>
                    <a:pt x="8659" y="561"/>
                  </a:cubicBezTo>
                  <a:cubicBezTo>
                    <a:pt x="8828" y="258"/>
                    <a:pt x="8576" y="0"/>
                    <a:pt x="8308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  <a:highlight>
                  <a:schemeClr val="accent3"/>
                </a:highlight>
              </a:endParaRPr>
            </a:p>
          </p:txBody>
        </p:sp>
        <p:sp>
          <p:nvSpPr>
            <p:cNvPr id="911" name="Google Shape;911;p34"/>
            <p:cNvSpPr/>
            <p:nvPr/>
          </p:nvSpPr>
          <p:spPr>
            <a:xfrm>
              <a:off x="6164747" y="623229"/>
              <a:ext cx="229409" cy="160330"/>
            </a:xfrm>
            <a:custGeom>
              <a:rect b="b" l="l" r="r" t="t"/>
              <a:pathLst>
                <a:path extrusionOk="0" h="8583" w="12281">
                  <a:moveTo>
                    <a:pt x="11780" y="0"/>
                  </a:moveTo>
                  <a:cubicBezTo>
                    <a:pt x="11668" y="0"/>
                    <a:pt x="11555" y="57"/>
                    <a:pt x="11479" y="193"/>
                  </a:cubicBezTo>
                  <a:cubicBezTo>
                    <a:pt x="10198" y="2710"/>
                    <a:pt x="8530" y="5012"/>
                    <a:pt x="7402" y="7583"/>
                  </a:cubicBezTo>
                  <a:lnTo>
                    <a:pt x="7402" y="7583"/>
                  </a:lnTo>
                  <a:cubicBezTo>
                    <a:pt x="5043" y="5518"/>
                    <a:pt x="2966" y="3134"/>
                    <a:pt x="802" y="924"/>
                  </a:cubicBezTo>
                  <a:cubicBezTo>
                    <a:pt x="725" y="847"/>
                    <a:pt x="638" y="815"/>
                    <a:pt x="553" y="815"/>
                  </a:cubicBezTo>
                  <a:cubicBezTo>
                    <a:pt x="263" y="815"/>
                    <a:pt x="1" y="1196"/>
                    <a:pt x="265" y="1460"/>
                  </a:cubicBezTo>
                  <a:lnTo>
                    <a:pt x="314" y="1460"/>
                  </a:lnTo>
                  <a:cubicBezTo>
                    <a:pt x="2606" y="3801"/>
                    <a:pt x="4800" y="6336"/>
                    <a:pt x="7286" y="8481"/>
                  </a:cubicBezTo>
                  <a:cubicBezTo>
                    <a:pt x="7372" y="8550"/>
                    <a:pt x="7471" y="8583"/>
                    <a:pt x="7567" y="8583"/>
                  </a:cubicBezTo>
                  <a:cubicBezTo>
                    <a:pt x="7741" y="8583"/>
                    <a:pt x="7906" y="8475"/>
                    <a:pt x="7969" y="8286"/>
                  </a:cubicBezTo>
                  <a:cubicBezTo>
                    <a:pt x="9041" y="5556"/>
                    <a:pt x="10796" y="3167"/>
                    <a:pt x="12113" y="583"/>
                  </a:cubicBezTo>
                  <a:cubicBezTo>
                    <a:pt x="12281" y="280"/>
                    <a:pt x="12031" y="0"/>
                    <a:pt x="1178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  <a:highlight>
                  <a:schemeClr val="accent3"/>
                </a:highlight>
              </a:endParaRPr>
            </a:p>
          </p:txBody>
        </p:sp>
        <p:sp>
          <p:nvSpPr>
            <p:cNvPr id="912" name="Google Shape;912;p34"/>
            <p:cNvSpPr/>
            <p:nvPr/>
          </p:nvSpPr>
          <p:spPr>
            <a:xfrm>
              <a:off x="6226690" y="548677"/>
              <a:ext cx="100386" cy="80062"/>
            </a:xfrm>
            <a:custGeom>
              <a:rect b="b" l="l" r="r" t="t"/>
              <a:pathLst>
                <a:path extrusionOk="0" h="4286" w="5374">
                  <a:moveTo>
                    <a:pt x="4922" y="1"/>
                  </a:moveTo>
                  <a:cubicBezTo>
                    <a:pt x="4769" y="1"/>
                    <a:pt x="4614" y="86"/>
                    <a:pt x="4555" y="283"/>
                  </a:cubicBezTo>
                  <a:cubicBezTo>
                    <a:pt x="4329" y="1458"/>
                    <a:pt x="3768" y="2549"/>
                    <a:pt x="2950" y="3440"/>
                  </a:cubicBezTo>
                  <a:lnTo>
                    <a:pt x="2950" y="3440"/>
                  </a:lnTo>
                  <a:cubicBezTo>
                    <a:pt x="2202" y="2939"/>
                    <a:pt x="1462" y="2363"/>
                    <a:pt x="801" y="1746"/>
                  </a:cubicBezTo>
                  <a:cubicBezTo>
                    <a:pt x="724" y="1669"/>
                    <a:pt x="637" y="1637"/>
                    <a:pt x="553" y="1637"/>
                  </a:cubicBezTo>
                  <a:cubicBezTo>
                    <a:pt x="262" y="1637"/>
                    <a:pt x="0" y="2018"/>
                    <a:pt x="265" y="2282"/>
                  </a:cubicBezTo>
                  <a:lnTo>
                    <a:pt x="265" y="2331"/>
                  </a:lnTo>
                  <a:cubicBezTo>
                    <a:pt x="1045" y="3014"/>
                    <a:pt x="1922" y="3647"/>
                    <a:pt x="2800" y="4232"/>
                  </a:cubicBezTo>
                  <a:cubicBezTo>
                    <a:pt x="2856" y="4270"/>
                    <a:pt x="2919" y="4286"/>
                    <a:pt x="2983" y="4286"/>
                  </a:cubicBezTo>
                  <a:cubicBezTo>
                    <a:pt x="3088" y="4286"/>
                    <a:pt x="3197" y="4244"/>
                    <a:pt x="3287" y="4184"/>
                  </a:cubicBezTo>
                  <a:cubicBezTo>
                    <a:pt x="4311" y="3160"/>
                    <a:pt x="4994" y="1892"/>
                    <a:pt x="5286" y="478"/>
                  </a:cubicBezTo>
                  <a:cubicBezTo>
                    <a:pt x="5374" y="188"/>
                    <a:pt x="5149" y="1"/>
                    <a:pt x="492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  <a:highlight>
                  <a:schemeClr val="accent3"/>
                </a:highlight>
              </a:endParaRPr>
            </a:p>
          </p:txBody>
        </p:sp>
      </p:grpSp>
      <p:grpSp>
        <p:nvGrpSpPr>
          <p:cNvPr id="913" name="Google Shape;913;p34"/>
          <p:cNvGrpSpPr/>
          <p:nvPr/>
        </p:nvGrpSpPr>
        <p:grpSpPr>
          <a:xfrm>
            <a:off x="7308103" y="348927"/>
            <a:ext cx="1399532" cy="1687179"/>
            <a:chOff x="3438364" y="2397175"/>
            <a:chExt cx="1506168" cy="1815733"/>
          </a:xfrm>
        </p:grpSpPr>
        <p:sp>
          <p:nvSpPr>
            <p:cNvPr id="914" name="Google Shape;914;p34"/>
            <p:cNvSpPr/>
            <p:nvPr/>
          </p:nvSpPr>
          <p:spPr>
            <a:xfrm>
              <a:off x="3995737" y="2397175"/>
              <a:ext cx="600207" cy="503800"/>
            </a:xfrm>
            <a:custGeom>
              <a:rect b="b" l="l" r="r" t="t"/>
              <a:pathLst>
                <a:path extrusionOk="0" h="26970" w="32131">
                  <a:moveTo>
                    <a:pt x="19531" y="0"/>
                  </a:moveTo>
                  <a:cubicBezTo>
                    <a:pt x="14545" y="0"/>
                    <a:pt x="9518" y="3405"/>
                    <a:pt x="6339" y="6395"/>
                  </a:cubicBezTo>
                  <a:cubicBezTo>
                    <a:pt x="488" y="11855"/>
                    <a:pt x="1" y="19412"/>
                    <a:pt x="1171" y="26970"/>
                  </a:cubicBezTo>
                  <a:lnTo>
                    <a:pt x="1415" y="26775"/>
                  </a:lnTo>
                  <a:cubicBezTo>
                    <a:pt x="1658" y="19169"/>
                    <a:pt x="7265" y="11855"/>
                    <a:pt x="13847" y="9028"/>
                  </a:cubicBezTo>
                  <a:cubicBezTo>
                    <a:pt x="16870" y="7809"/>
                    <a:pt x="32130" y="495"/>
                    <a:pt x="19942" y="8"/>
                  </a:cubicBezTo>
                  <a:cubicBezTo>
                    <a:pt x="19805" y="3"/>
                    <a:pt x="19668" y="0"/>
                    <a:pt x="195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34"/>
            <p:cNvSpPr/>
            <p:nvPr/>
          </p:nvSpPr>
          <p:spPr>
            <a:xfrm>
              <a:off x="3438364" y="2629349"/>
              <a:ext cx="534622" cy="413706"/>
            </a:xfrm>
            <a:custGeom>
              <a:rect b="b" l="l" r="r" t="t"/>
              <a:pathLst>
                <a:path extrusionOk="0" h="22147" w="28620">
                  <a:moveTo>
                    <a:pt x="13710" y="1"/>
                  </a:moveTo>
                  <a:cubicBezTo>
                    <a:pt x="13136" y="1"/>
                    <a:pt x="12547" y="36"/>
                    <a:pt x="11946" y="109"/>
                  </a:cubicBezTo>
                  <a:cubicBezTo>
                    <a:pt x="8191" y="597"/>
                    <a:pt x="1" y="9372"/>
                    <a:pt x="6583" y="9811"/>
                  </a:cubicBezTo>
                  <a:cubicBezTo>
                    <a:pt x="6907" y="9854"/>
                    <a:pt x="7223" y="9873"/>
                    <a:pt x="7532" y="9873"/>
                  </a:cubicBezTo>
                  <a:cubicBezTo>
                    <a:pt x="10805" y="9873"/>
                    <a:pt x="13307" y="7713"/>
                    <a:pt x="15927" y="7713"/>
                  </a:cubicBezTo>
                  <a:cubicBezTo>
                    <a:pt x="17346" y="7713"/>
                    <a:pt x="18799" y="8346"/>
                    <a:pt x="20429" y="10299"/>
                  </a:cubicBezTo>
                  <a:cubicBezTo>
                    <a:pt x="23013" y="13370"/>
                    <a:pt x="26767" y="18343"/>
                    <a:pt x="28181" y="22146"/>
                  </a:cubicBezTo>
                  <a:lnTo>
                    <a:pt x="28181" y="21659"/>
                  </a:lnTo>
                  <a:cubicBezTo>
                    <a:pt x="28620" y="16442"/>
                    <a:pt x="27011" y="11469"/>
                    <a:pt x="24427" y="6740"/>
                  </a:cubicBezTo>
                  <a:cubicBezTo>
                    <a:pt x="22336" y="2514"/>
                    <a:pt x="18532" y="1"/>
                    <a:pt x="137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34"/>
            <p:cNvSpPr/>
            <p:nvPr/>
          </p:nvSpPr>
          <p:spPr>
            <a:xfrm>
              <a:off x="4227986" y="2883659"/>
              <a:ext cx="509534" cy="229689"/>
            </a:xfrm>
            <a:custGeom>
              <a:rect b="b" l="l" r="r" t="t"/>
              <a:pathLst>
                <a:path extrusionOk="0" h="12296" w="27277">
                  <a:moveTo>
                    <a:pt x="488" y="0"/>
                  </a:moveTo>
                  <a:lnTo>
                    <a:pt x="0" y="244"/>
                  </a:lnTo>
                  <a:cubicBezTo>
                    <a:pt x="1414" y="7801"/>
                    <a:pt x="7509" y="11799"/>
                    <a:pt x="15261" y="12286"/>
                  </a:cubicBezTo>
                  <a:cubicBezTo>
                    <a:pt x="15366" y="12292"/>
                    <a:pt x="15473" y="12295"/>
                    <a:pt x="15582" y="12295"/>
                  </a:cubicBezTo>
                  <a:cubicBezTo>
                    <a:pt x="20057" y="12295"/>
                    <a:pt x="27277" y="7490"/>
                    <a:pt x="20185" y="4729"/>
                  </a:cubicBezTo>
                  <a:cubicBezTo>
                    <a:pt x="19056" y="4308"/>
                    <a:pt x="17924" y="4176"/>
                    <a:pt x="16786" y="4176"/>
                  </a:cubicBezTo>
                  <a:cubicBezTo>
                    <a:pt x="14907" y="4176"/>
                    <a:pt x="13012" y="4535"/>
                    <a:pt x="11091" y="4535"/>
                  </a:cubicBezTo>
                  <a:cubicBezTo>
                    <a:pt x="9605" y="4535"/>
                    <a:pt x="8104" y="4320"/>
                    <a:pt x="6582" y="3559"/>
                  </a:cubicBezTo>
                  <a:cubicBezTo>
                    <a:pt x="4437" y="2487"/>
                    <a:pt x="2438" y="1317"/>
                    <a:pt x="4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34"/>
            <p:cNvSpPr/>
            <p:nvPr/>
          </p:nvSpPr>
          <p:spPr>
            <a:xfrm>
              <a:off x="4460216" y="2826274"/>
              <a:ext cx="484316" cy="139670"/>
            </a:xfrm>
            <a:custGeom>
              <a:rect b="b" l="l" r="r" t="t"/>
              <a:pathLst>
                <a:path extrusionOk="0" h="7477" w="25927">
                  <a:moveTo>
                    <a:pt x="488" y="1"/>
                  </a:moveTo>
                  <a:lnTo>
                    <a:pt x="1" y="488"/>
                  </a:lnTo>
                  <a:cubicBezTo>
                    <a:pt x="1073" y="2292"/>
                    <a:pt x="2634" y="3852"/>
                    <a:pt x="4438" y="4974"/>
                  </a:cubicBezTo>
                  <a:cubicBezTo>
                    <a:pt x="7245" y="6557"/>
                    <a:pt x="10903" y="7477"/>
                    <a:pt x="14333" y="7477"/>
                  </a:cubicBezTo>
                  <a:cubicBezTo>
                    <a:pt x="15548" y="7477"/>
                    <a:pt x="16735" y="7361"/>
                    <a:pt x="17845" y="7119"/>
                  </a:cubicBezTo>
                  <a:cubicBezTo>
                    <a:pt x="22665" y="6080"/>
                    <a:pt x="25926" y="85"/>
                    <a:pt x="21837" y="85"/>
                  </a:cubicBezTo>
                  <a:cubicBezTo>
                    <a:pt x="21128" y="85"/>
                    <a:pt x="20197" y="265"/>
                    <a:pt x="19015" y="683"/>
                  </a:cubicBezTo>
                  <a:cubicBezTo>
                    <a:pt x="15920" y="1631"/>
                    <a:pt x="13526" y="2197"/>
                    <a:pt x="11031" y="2197"/>
                  </a:cubicBezTo>
                  <a:cubicBezTo>
                    <a:pt x="9165" y="2197"/>
                    <a:pt x="7241" y="1880"/>
                    <a:pt x="4925" y="1171"/>
                  </a:cubicBezTo>
                  <a:cubicBezTo>
                    <a:pt x="3316" y="683"/>
                    <a:pt x="2097" y="1"/>
                    <a:pt x="4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34"/>
            <p:cNvSpPr/>
            <p:nvPr/>
          </p:nvSpPr>
          <p:spPr>
            <a:xfrm>
              <a:off x="4197014" y="3268896"/>
              <a:ext cx="283506" cy="461788"/>
            </a:xfrm>
            <a:custGeom>
              <a:rect b="b" l="l" r="r" t="t"/>
              <a:pathLst>
                <a:path extrusionOk="0" h="24721" w="15177">
                  <a:moveTo>
                    <a:pt x="3316" y="1"/>
                  </a:moveTo>
                  <a:lnTo>
                    <a:pt x="2828" y="196"/>
                  </a:lnTo>
                  <a:cubicBezTo>
                    <a:pt x="2828" y="7070"/>
                    <a:pt x="1" y="15359"/>
                    <a:pt x="4681" y="21014"/>
                  </a:cubicBezTo>
                  <a:cubicBezTo>
                    <a:pt x="6031" y="22786"/>
                    <a:pt x="9587" y="24720"/>
                    <a:pt x="12084" y="24720"/>
                  </a:cubicBezTo>
                  <a:cubicBezTo>
                    <a:pt x="13916" y="24720"/>
                    <a:pt x="15177" y="23679"/>
                    <a:pt x="14578" y="20770"/>
                  </a:cubicBezTo>
                  <a:cubicBezTo>
                    <a:pt x="13847" y="18186"/>
                    <a:pt x="11263" y="16285"/>
                    <a:pt x="10093" y="13945"/>
                  </a:cubicBezTo>
                  <a:cubicBezTo>
                    <a:pt x="8923" y="11799"/>
                    <a:pt x="8240" y="9410"/>
                    <a:pt x="7070" y="7314"/>
                  </a:cubicBezTo>
                  <a:cubicBezTo>
                    <a:pt x="5900" y="4925"/>
                    <a:pt x="4486" y="2341"/>
                    <a:pt x="3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34"/>
            <p:cNvSpPr/>
            <p:nvPr/>
          </p:nvSpPr>
          <p:spPr>
            <a:xfrm>
              <a:off x="3614142" y="3237028"/>
              <a:ext cx="183979" cy="553582"/>
            </a:xfrm>
            <a:custGeom>
              <a:rect b="b" l="l" r="r" t="t"/>
              <a:pathLst>
                <a:path extrusionOk="0" h="29635" w="9849">
                  <a:moveTo>
                    <a:pt x="8435" y="0"/>
                  </a:moveTo>
                  <a:cubicBezTo>
                    <a:pt x="2097" y="3072"/>
                    <a:pt x="2779" y="16577"/>
                    <a:pt x="1853" y="22720"/>
                  </a:cubicBezTo>
                  <a:cubicBezTo>
                    <a:pt x="1609" y="24134"/>
                    <a:pt x="0" y="27693"/>
                    <a:pt x="1365" y="29107"/>
                  </a:cubicBezTo>
                  <a:cubicBezTo>
                    <a:pt x="1851" y="29476"/>
                    <a:pt x="2317" y="29634"/>
                    <a:pt x="2759" y="29634"/>
                  </a:cubicBezTo>
                  <a:cubicBezTo>
                    <a:pt x="4887" y="29634"/>
                    <a:pt x="6456" y="25953"/>
                    <a:pt x="7021" y="24378"/>
                  </a:cubicBezTo>
                  <a:cubicBezTo>
                    <a:pt x="8923" y="20136"/>
                    <a:pt x="9361" y="15407"/>
                    <a:pt x="9605" y="10921"/>
                  </a:cubicBezTo>
                  <a:cubicBezTo>
                    <a:pt x="9605" y="7606"/>
                    <a:pt x="9849" y="2877"/>
                    <a:pt x="84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34"/>
            <p:cNvSpPr/>
            <p:nvPr/>
          </p:nvSpPr>
          <p:spPr>
            <a:xfrm>
              <a:off x="3926528" y="2776902"/>
              <a:ext cx="952120" cy="1403447"/>
            </a:xfrm>
            <a:custGeom>
              <a:rect b="b" l="l" r="r" t="t"/>
              <a:pathLst>
                <a:path extrusionOk="0" h="75131" w="50970">
                  <a:moveTo>
                    <a:pt x="21249" y="0"/>
                  </a:moveTo>
                  <a:cubicBezTo>
                    <a:pt x="20293" y="0"/>
                    <a:pt x="19334" y="124"/>
                    <a:pt x="18381" y="401"/>
                  </a:cubicBezTo>
                  <a:cubicBezTo>
                    <a:pt x="15992" y="1181"/>
                    <a:pt x="13847" y="2644"/>
                    <a:pt x="12238" y="4545"/>
                  </a:cubicBezTo>
                  <a:cubicBezTo>
                    <a:pt x="8142" y="9079"/>
                    <a:pt x="5851" y="15125"/>
                    <a:pt x="4193" y="20927"/>
                  </a:cubicBezTo>
                  <a:cubicBezTo>
                    <a:pt x="2633" y="26290"/>
                    <a:pt x="1609" y="31750"/>
                    <a:pt x="1122" y="37309"/>
                  </a:cubicBezTo>
                  <a:cubicBezTo>
                    <a:pt x="244" y="48278"/>
                    <a:pt x="0" y="59297"/>
                    <a:pt x="0" y="70316"/>
                  </a:cubicBezTo>
                  <a:lnTo>
                    <a:pt x="0" y="74801"/>
                  </a:lnTo>
                  <a:cubicBezTo>
                    <a:pt x="25" y="75021"/>
                    <a:pt x="208" y="75130"/>
                    <a:pt x="390" y="75130"/>
                  </a:cubicBezTo>
                  <a:cubicBezTo>
                    <a:pt x="573" y="75130"/>
                    <a:pt x="756" y="75021"/>
                    <a:pt x="780" y="74801"/>
                  </a:cubicBezTo>
                  <a:cubicBezTo>
                    <a:pt x="780" y="63344"/>
                    <a:pt x="780" y="51838"/>
                    <a:pt x="1658" y="40380"/>
                  </a:cubicBezTo>
                  <a:cubicBezTo>
                    <a:pt x="2048" y="34676"/>
                    <a:pt x="2926" y="29020"/>
                    <a:pt x="4291" y="23462"/>
                  </a:cubicBezTo>
                  <a:cubicBezTo>
                    <a:pt x="5802" y="17563"/>
                    <a:pt x="7899" y="11420"/>
                    <a:pt x="11653" y="6495"/>
                  </a:cubicBezTo>
                  <a:cubicBezTo>
                    <a:pt x="13164" y="4350"/>
                    <a:pt x="15212" y="2644"/>
                    <a:pt x="17601" y="1571"/>
                  </a:cubicBezTo>
                  <a:cubicBezTo>
                    <a:pt x="18867" y="1039"/>
                    <a:pt x="20211" y="784"/>
                    <a:pt x="21560" y="784"/>
                  </a:cubicBezTo>
                  <a:cubicBezTo>
                    <a:pt x="22808" y="784"/>
                    <a:pt x="24060" y="1003"/>
                    <a:pt x="25256" y="1425"/>
                  </a:cubicBezTo>
                  <a:cubicBezTo>
                    <a:pt x="27108" y="2059"/>
                    <a:pt x="28815" y="3082"/>
                    <a:pt x="30277" y="4350"/>
                  </a:cubicBezTo>
                  <a:cubicBezTo>
                    <a:pt x="31691" y="5618"/>
                    <a:pt x="33300" y="6642"/>
                    <a:pt x="35055" y="7470"/>
                  </a:cubicBezTo>
                  <a:cubicBezTo>
                    <a:pt x="36792" y="8140"/>
                    <a:pt x="38708" y="8486"/>
                    <a:pt x="40626" y="8486"/>
                  </a:cubicBezTo>
                  <a:cubicBezTo>
                    <a:pt x="43178" y="8486"/>
                    <a:pt x="45735" y="7873"/>
                    <a:pt x="47878" y="6593"/>
                  </a:cubicBezTo>
                  <a:cubicBezTo>
                    <a:pt x="48902" y="5959"/>
                    <a:pt x="49828" y="5179"/>
                    <a:pt x="50706" y="4350"/>
                  </a:cubicBezTo>
                  <a:cubicBezTo>
                    <a:pt x="50970" y="4086"/>
                    <a:pt x="50708" y="3704"/>
                    <a:pt x="50395" y="3704"/>
                  </a:cubicBezTo>
                  <a:cubicBezTo>
                    <a:pt x="50304" y="3704"/>
                    <a:pt x="50209" y="3737"/>
                    <a:pt x="50121" y="3814"/>
                  </a:cubicBezTo>
                  <a:cubicBezTo>
                    <a:pt x="48414" y="5569"/>
                    <a:pt x="46220" y="6837"/>
                    <a:pt x="43782" y="7373"/>
                  </a:cubicBezTo>
                  <a:cubicBezTo>
                    <a:pt x="42769" y="7580"/>
                    <a:pt x="41738" y="7681"/>
                    <a:pt x="40705" y="7681"/>
                  </a:cubicBezTo>
                  <a:cubicBezTo>
                    <a:pt x="39302" y="7681"/>
                    <a:pt x="37894" y="7494"/>
                    <a:pt x="36518" y="7129"/>
                  </a:cubicBezTo>
                  <a:cubicBezTo>
                    <a:pt x="32520" y="6105"/>
                    <a:pt x="30180" y="2449"/>
                    <a:pt x="26377" y="1035"/>
                  </a:cubicBezTo>
                  <a:cubicBezTo>
                    <a:pt x="24711" y="406"/>
                    <a:pt x="22985" y="0"/>
                    <a:pt x="212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34"/>
            <p:cNvSpPr/>
            <p:nvPr/>
          </p:nvSpPr>
          <p:spPr>
            <a:xfrm>
              <a:off x="3676253" y="3141947"/>
              <a:ext cx="401471" cy="1060949"/>
            </a:xfrm>
            <a:custGeom>
              <a:rect b="b" l="l" r="r" t="t"/>
              <a:pathLst>
                <a:path extrusionOk="0" h="56796" w="21492">
                  <a:moveTo>
                    <a:pt x="10352" y="1"/>
                  </a:moveTo>
                  <a:cubicBezTo>
                    <a:pt x="9756" y="1"/>
                    <a:pt x="9156" y="87"/>
                    <a:pt x="8572" y="263"/>
                  </a:cubicBezTo>
                  <a:cubicBezTo>
                    <a:pt x="6524" y="995"/>
                    <a:pt x="5256" y="2847"/>
                    <a:pt x="4379" y="4749"/>
                  </a:cubicBezTo>
                  <a:cubicBezTo>
                    <a:pt x="3306" y="7284"/>
                    <a:pt x="2575" y="9917"/>
                    <a:pt x="2233" y="12647"/>
                  </a:cubicBezTo>
                  <a:cubicBezTo>
                    <a:pt x="1746" y="15621"/>
                    <a:pt x="1453" y="18595"/>
                    <a:pt x="1161" y="21569"/>
                  </a:cubicBezTo>
                  <a:cubicBezTo>
                    <a:pt x="966" y="24007"/>
                    <a:pt x="820" y="26494"/>
                    <a:pt x="332" y="28883"/>
                  </a:cubicBezTo>
                  <a:cubicBezTo>
                    <a:pt x="283" y="29273"/>
                    <a:pt x="186" y="29663"/>
                    <a:pt x="88" y="30102"/>
                  </a:cubicBezTo>
                  <a:cubicBezTo>
                    <a:pt x="1" y="30392"/>
                    <a:pt x="226" y="30579"/>
                    <a:pt x="453" y="30579"/>
                  </a:cubicBezTo>
                  <a:cubicBezTo>
                    <a:pt x="606" y="30579"/>
                    <a:pt x="760" y="30493"/>
                    <a:pt x="820" y="30297"/>
                  </a:cubicBezTo>
                  <a:cubicBezTo>
                    <a:pt x="1307" y="28346"/>
                    <a:pt x="1600" y="26299"/>
                    <a:pt x="1697" y="24300"/>
                  </a:cubicBezTo>
                  <a:cubicBezTo>
                    <a:pt x="1941" y="21472"/>
                    <a:pt x="2185" y="18693"/>
                    <a:pt x="2526" y="15914"/>
                  </a:cubicBezTo>
                  <a:cubicBezTo>
                    <a:pt x="2818" y="13086"/>
                    <a:pt x="3355" y="10258"/>
                    <a:pt x="4135" y="7528"/>
                  </a:cubicBezTo>
                  <a:cubicBezTo>
                    <a:pt x="4769" y="5431"/>
                    <a:pt x="5695" y="3140"/>
                    <a:pt x="7450" y="1775"/>
                  </a:cubicBezTo>
                  <a:cubicBezTo>
                    <a:pt x="8338" y="1096"/>
                    <a:pt x="9422" y="753"/>
                    <a:pt x="10507" y="753"/>
                  </a:cubicBezTo>
                  <a:cubicBezTo>
                    <a:pt x="11447" y="753"/>
                    <a:pt x="12388" y="1010"/>
                    <a:pt x="13203" y="1531"/>
                  </a:cubicBezTo>
                  <a:cubicBezTo>
                    <a:pt x="15300" y="2847"/>
                    <a:pt x="16519" y="5285"/>
                    <a:pt x="17299" y="7528"/>
                  </a:cubicBezTo>
                  <a:cubicBezTo>
                    <a:pt x="19249" y="12989"/>
                    <a:pt x="19590" y="18985"/>
                    <a:pt x="20029" y="24739"/>
                  </a:cubicBezTo>
                  <a:cubicBezTo>
                    <a:pt x="20273" y="28590"/>
                    <a:pt x="20712" y="32393"/>
                    <a:pt x="20663" y="36245"/>
                  </a:cubicBezTo>
                  <a:cubicBezTo>
                    <a:pt x="20614" y="41657"/>
                    <a:pt x="20078" y="47020"/>
                    <a:pt x="20029" y="52432"/>
                  </a:cubicBezTo>
                  <a:cubicBezTo>
                    <a:pt x="19980" y="53748"/>
                    <a:pt x="19980" y="55113"/>
                    <a:pt x="20029" y="56429"/>
                  </a:cubicBezTo>
                  <a:cubicBezTo>
                    <a:pt x="20053" y="56673"/>
                    <a:pt x="20224" y="56795"/>
                    <a:pt x="20395" y="56795"/>
                  </a:cubicBezTo>
                  <a:cubicBezTo>
                    <a:pt x="20565" y="56795"/>
                    <a:pt x="20736" y="56673"/>
                    <a:pt x="20760" y="56429"/>
                  </a:cubicBezTo>
                  <a:cubicBezTo>
                    <a:pt x="20614" y="50774"/>
                    <a:pt x="21102" y="45167"/>
                    <a:pt x="21345" y="39511"/>
                  </a:cubicBezTo>
                  <a:cubicBezTo>
                    <a:pt x="21443" y="36732"/>
                    <a:pt x="21492" y="33953"/>
                    <a:pt x="21345" y="31174"/>
                  </a:cubicBezTo>
                  <a:cubicBezTo>
                    <a:pt x="21248" y="29370"/>
                    <a:pt x="21004" y="27615"/>
                    <a:pt x="20858" y="25860"/>
                  </a:cubicBezTo>
                  <a:cubicBezTo>
                    <a:pt x="20419" y="20009"/>
                    <a:pt x="20127" y="14012"/>
                    <a:pt x="18371" y="8357"/>
                  </a:cubicBezTo>
                  <a:cubicBezTo>
                    <a:pt x="17640" y="5919"/>
                    <a:pt x="16567" y="3335"/>
                    <a:pt x="14568" y="1629"/>
                  </a:cubicBezTo>
                  <a:cubicBezTo>
                    <a:pt x="13408" y="574"/>
                    <a:pt x="11893" y="1"/>
                    <a:pt x="103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34"/>
            <p:cNvSpPr/>
            <p:nvPr/>
          </p:nvSpPr>
          <p:spPr>
            <a:xfrm>
              <a:off x="3587150" y="2682755"/>
              <a:ext cx="406794" cy="552237"/>
            </a:xfrm>
            <a:custGeom>
              <a:rect b="b" l="l" r="r" t="t"/>
              <a:pathLst>
                <a:path extrusionOk="0" h="29563" w="21777">
                  <a:moveTo>
                    <a:pt x="7011" y="0"/>
                  </a:moveTo>
                  <a:cubicBezTo>
                    <a:pt x="4581" y="0"/>
                    <a:pt x="2241" y="1156"/>
                    <a:pt x="324" y="2613"/>
                  </a:cubicBezTo>
                  <a:cubicBezTo>
                    <a:pt x="0" y="2856"/>
                    <a:pt x="214" y="3367"/>
                    <a:pt x="491" y="3367"/>
                  </a:cubicBezTo>
                  <a:cubicBezTo>
                    <a:pt x="548" y="3367"/>
                    <a:pt x="607" y="3345"/>
                    <a:pt x="665" y="3296"/>
                  </a:cubicBezTo>
                  <a:cubicBezTo>
                    <a:pt x="2528" y="1930"/>
                    <a:pt x="4707" y="739"/>
                    <a:pt x="7023" y="739"/>
                  </a:cubicBezTo>
                  <a:cubicBezTo>
                    <a:pt x="7435" y="739"/>
                    <a:pt x="7852" y="777"/>
                    <a:pt x="8271" y="858"/>
                  </a:cubicBezTo>
                  <a:cubicBezTo>
                    <a:pt x="10611" y="1345"/>
                    <a:pt x="12464" y="2954"/>
                    <a:pt x="13878" y="4807"/>
                  </a:cubicBezTo>
                  <a:cubicBezTo>
                    <a:pt x="17388" y="9439"/>
                    <a:pt x="19095" y="15484"/>
                    <a:pt x="20119" y="21091"/>
                  </a:cubicBezTo>
                  <a:cubicBezTo>
                    <a:pt x="20655" y="23773"/>
                    <a:pt x="20947" y="26503"/>
                    <a:pt x="20996" y="29233"/>
                  </a:cubicBezTo>
                  <a:cubicBezTo>
                    <a:pt x="21045" y="29453"/>
                    <a:pt x="21228" y="29563"/>
                    <a:pt x="21404" y="29563"/>
                  </a:cubicBezTo>
                  <a:cubicBezTo>
                    <a:pt x="21581" y="29563"/>
                    <a:pt x="21752" y="29453"/>
                    <a:pt x="21776" y="29233"/>
                  </a:cubicBezTo>
                  <a:cubicBezTo>
                    <a:pt x="21630" y="23578"/>
                    <a:pt x="20606" y="17971"/>
                    <a:pt x="18705" y="12705"/>
                  </a:cubicBezTo>
                  <a:cubicBezTo>
                    <a:pt x="17778" y="9829"/>
                    <a:pt x="16462" y="7147"/>
                    <a:pt x="14755" y="4710"/>
                  </a:cubicBezTo>
                  <a:cubicBezTo>
                    <a:pt x="13293" y="2711"/>
                    <a:pt x="11440" y="907"/>
                    <a:pt x="9002" y="273"/>
                  </a:cubicBezTo>
                  <a:cubicBezTo>
                    <a:pt x="8336" y="85"/>
                    <a:pt x="7670" y="0"/>
                    <a:pt x="70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34"/>
            <p:cNvSpPr/>
            <p:nvPr/>
          </p:nvSpPr>
          <p:spPr>
            <a:xfrm>
              <a:off x="3985688" y="3107651"/>
              <a:ext cx="444472" cy="569142"/>
            </a:xfrm>
            <a:custGeom>
              <a:rect b="b" l="l" r="r" t="t"/>
              <a:pathLst>
                <a:path extrusionOk="0" h="30468" w="23794">
                  <a:moveTo>
                    <a:pt x="8419" y="0"/>
                  </a:moveTo>
                  <a:cubicBezTo>
                    <a:pt x="8205" y="0"/>
                    <a:pt x="7983" y="17"/>
                    <a:pt x="7754" y="52"/>
                  </a:cubicBezTo>
                  <a:cubicBezTo>
                    <a:pt x="4829" y="442"/>
                    <a:pt x="2245" y="2977"/>
                    <a:pt x="295" y="4976"/>
                  </a:cubicBezTo>
                  <a:cubicBezTo>
                    <a:pt x="1" y="5270"/>
                    <a:pt x="234" y="5648"/>
                    <a:pt x="534" y="5648"/>
                  </a:cubicBezTo>
                  <a:cubicBezTo>
                    <a:pt x="630" y="5648"/>
                    <a:pt x="734" y="5609"/>
                    <a:pt x="829" y="5514"/>
                  </a:cubicBezTo>
                  <a:lnTo>
                    <a:pt x="829" y="5514"/>
                  </a:lnTo>
                  <a:cubicBezTo>
                    <a:pt x="814" y="5530"/>
                    <a:pt x="798" y="5545"/>
                    <a:pt x="783" y="5561"/>
                  </a:cubicBezTo>
                  <a:lnTo>
                    <a:pt x="783" y="5561"/>
                  </a:lnTo>
                  <a:lnTo>
                    <a:pt x="831" y="5512"/>
                  </a:lnTo>
                  <a:lnTo>
                    <a:pt x="831" y="5512"/>
                  </a:lnTo>
                  <a:cubicBezTo>
                    <a:pt x="831" y="5513"/>
                    <a:pt x="830" y="5514"/>
                    <a:pt x="829" y="5514"/>
                  </a:cubicBezTo>
                  <a:lnTo>
                    <a:pt x="829" y="5514"/>
                  </a:lnTo>
                  <a:cubicBezTo>
                    <a:pt x="2671" y="3672"/>
                    <a:pt x="4803" y="1509"/>
                    <a:pt x="7413" y="881"/>
                  </a:cubicBezTo>
                  <a:cubicBezTo>
                    <a:pt x="7722" y="810"/>
                    <a:pt x="8015" y="778"/>
                    <a:pt x="8295" y="778"/>
                  </a:cubicBezTo>
                  <a:cubicBezTo>
                    <a:pt x="10932" y="778"/>
                    <a:pt x="12319" y="3708"/>
                    <a:pt x="13069" y="6000"/>
                  </a:cubicBezTo>
                  <a:cubicBezTo>
                    <a:pt x="14970" y="11558"/>
                    <a:pt x="14531" y="17652"/>
                    <a:pt x="16725" y="23113"/>
                  </a:cubicBezTo>
                  <a:cubicBezTo>
                    <a:pt x="17993" y="26233"/>
                    <a:pt x="20236" y="28817"/>
                    <a:pt x="23112" y="30426"/>
                  </a:cubicBezTo>
                  <a:cubicBezTo>
                    <a:pt x="23177" y="30455"/>
                    <a:pt x="23239" y="30468"/>
                    <a:pt x="23296" y="30468"/>
                  </a:cubicBezTo>
                  <a:cubicBezTo>
                    <a:pt x="23624" y="30468"/>
                    <a:pt x="23793" y="30042"/>
                    <a:pt x="23502" y="29792"/>
                  </a:cubicBezTo>
                  <a:cubicBezTo>
                    <a:pt x="20626" y="28135"/>
                    <a:pt x="18432" y="25551"/>
                    <a:pt x="17310" y="22479"/>
                  </a:cubicBezTo>
                  <a:cubicBezTo>
                    <a:pt x="16238" y="19603"/>
                    <a:pt x="15897" y="16531"/>
                    <a:pt x="15458" y="13557"/>
                  </a:cubicBezTo>
                  <a:cubicBezTo>
                    <a:pt x="15068" y="10437"/>
                    <a:pt x="14531" y="7365"/>
                    <a:pt x="13361" y="4440"/>
                  </a:cubicBezTo>
                  <a:cubicBezTo>
                    <a:pt x="12464" y="2241"/>
                    <a:pt x="10905" y="0"/>
                    <a:pt x="8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34"/>
            <p:cNvSpPr/>
            <p:nvPr/>
          </p:nvSpPr>
          <p:spPr>
            <a:xfrm>
              <a:off x="4182257" y="2836977"/>
              <a:ext cx="414584" cy="211588"/>
            </a:xfrm>
            <a:custGeom>
              <a:rect b="b" l="l" r="r" t="t"/>
              <a:pathLst>
                <a:path extrusionOk="0" h="11327" w="22194">
                  <a:moveTo>
                    <a:pt x="565" y="1"/>
                  </a:moveTo>
                  <a:cubicBezTo>
                    <a:pt x="255" y="1"/>
                    <a:pt x="1" y="382"/>
                    <a:pt x="303" y="646"/>
                  </a:cubicBezTo>
                  <a:cubicBezTo>
                    <a:pt x="2107" y="2158"/>
                    <a:pt x="3472" y="4108"/>
                    <a:pt x="4984" y="5961"/>
                  </a:cubicBezTo>
                  <a:cubicBezTo>
                    <a:pt x="6300" y="7618"/>
                    <a:pt x="8006" y="9032"/>
                    <a:pt x="9908" y="10007"/>
                  </a:cubicBezTo>
                  <a:cubicBezTo>
                    <a:pt x="11990" y="11007"/>
                    <a:pt x="14246" y="11327"/>
                    <a:pt x="16532" y="11327"/>
                  </a:cubicBezTo>
                  <a:cubicBezTo>
                    <a:pt x="18260" y="11327"/>
                    <a:pt x="20006" y="11144"/>
                    <a:pt x="21707" y="10934"/>
                  </a:cubicBezTo>
                  <a:cubicBezTo>
                    <a:pt x="22179" y="10887"/>
                    <a:pt x="22194" y="10152"/>
                    <a:pt x="21750" y="10152"/>
                  </a:cubicBezTo>
                  <a:cubicBezTo>
                    <a:pt x="21736" y="10152"/>
                    <a:pt x="21721" y="10152"/>
                    <a:pt x="21707" y="10154"/>
                  </a:cubicBezTo>
                  <a:cubicBezTo>
                    <a:pt x="20020" y="10367"/>
                    <a:pt x="18277" y="10562"/>
                    <a:pt x="16547" y="10562"/>
                  </a:cubicBezTo>
                  <a:cubicBezTo>
                    <a:pt x="14328" y="10562"/>
                    <a:pt x="12131" y="10241"/>
                    <a:pt x="10103" y="9227"/>
                  </a:cubicBezTo>
                  <a:cubicBezTo>
                    <a:pt x="6056" y="7180"/>
                    <a:pt x="4252" y="2889"/>
                    <a:pt x="839" y="110"/>
                  </a:cubicBezTo>
                  <a:cubicBezTo>
                    <a:pt x="751" y="33"/>
                    <a:pt x="656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34"/>
            <p:cNvSpPr/>
            <p:nvPr/>
          </p:nvSpPr>
          <p:spPr>
            <a:xfrm>
              <a:off x="3985725" y="2456466"/>
              <a:ext cx="343357" cy="1756443"/>
            </a:xfrm>
            <a:custGeom>
              <a:rect b="b" l="l" r="r" t="t"/>
              <a:pathLst>
                <a:path extrusionOk="0" h="94028" w="18381">
                  <a:moveTo>
                    <a:pt x="17936" y="1"/>
                  </a:moveTo>
                  <a:cubicBezTo>
                    <a:pt x="17923" y="1"/>
                    <a:pt x="17908" y="1"/>
                    <a:pt x="17894" y="3"/>
                  </a:cubicBezTo>
                  <a:cubicBezTo>
                    <a:pt x="5022" y="1514"/>
                    <a:pt x="1122" y="15946"/>
                    <a:pt x="1512" y="26965"/>
                  </a:cubicBezTo>
                  <a:cubicBezTo>
                    <a:pt x="1561" y="29061"/>
                    <a:pt x="1658" y="31109"/>
                    <a:pt x="1609" y="33205"/>
                  </a:cubicBezTo>
                  <a:cubicBezTo>
                    <a:pt x="1512" y="35497"/>
                    <a:pt x="1317" y="37740"/>
                    <a:pt x="1073" y="39982"/>
                  </a:cubicBezTo>
                  <a:cubicBezTo>
                    <a:pt x="634" y="44419"/>
                    <a:pt x="98" y="48856"/>
                    <a:pt x="49" y="53292"/>
                  </a:cubicBezTo>
                  <a:cubicBezTo>
                    <a:pt x="0" y="56510"/>
                    <a:pt x="293" y="59777"/>
                    <a:pt x="390" y="63043"/>
                  </a:cubicBezTo>
                  <a:cubicBezTo>
                    <a:pt x="488" y="66310"/>
                    <a:pt x="488" y="69479"/>
                    <a:pt x="488" y="72697"/>
                  </a:cubicBezTo>
                  <a:cubicBezTo>
                    <a:pt x="488" y="79669"/>
                    <a:pt x="293" y="86690"/>
                    <a:pt x="829" y="93662"/>
                  </a:cubicBezTo>
                  <a:cubicBezTo>
                    <a:pt x="854" y="93906"/>
                    <a:pt x="1061" y="94027"/>
                    <a:pt x="1256" y="94027"/>
                  </a:cubicBezTo>
                  <a:cubicBezTo>
                    <a:pt x="1451" y="94027"/>
                    <a:pt x="1634" y="93906"/>
                    <a:pt x="1609" y="93662"/>
                  </a:cubicBezTo>
                  <a:lnTo>
                    <a:pt x="1609" y="93613"/>
                  </a:lnTo>
                  <a:cubicBezTo>
                    <a:pt x="1122" y="87665"/>
                    <a:pt x="1268" y="81717"/>
                    <a:pt x="1268" y="75769"/>
                  </a:cubicBezTo>
                  <a:cubicBezTo>
                    <a:pt x="1268" y="69820"/>
                    <a:pt x="1366" y="63775"/>
                    <a:pt x="927" y="57778"/>
                  </a:cubicBezTo>
                  <a:cubicBezTo>
                    <a:pt x="293" y="49099"/>
                    <a:pt x="2292" y="40470"/>
                    <a:pt x="2389" y="31791"/>
                  </a:cubicBezTo>
                  <a:cubicBezTo>
                    <a:pt x="2438" y="28427"/>
                    <a:pt x="2097" y="25063"/>
                    <a:pt x="2389" y="21650"/>
                  </a:cubicBezTo>
                  <a:cubicBezTo>
                    <a:pt x="2633" y="18627"/>
                    <a:pt x="3267" y="15702"/>
                    <a:pt x="4242" y="12826"/>
                  </a:cubicBezTo>
                  <a:cubicBezTo>
                    <a:pt x="5266" y="9803"/>
                    <a:pt x="6972" y="7024"/>
                    <a:pt x="9264" y="4781"/>
                  </a:cubicBezTo>
                  <a:cubicBezTo>
                    <a:pt x="11604" y="2538"/>
                    <a:pt x="14627" y="1124"/>
                    <a:pt x="17894" y="783"/>
                  </a:cubicBezTo>
                  <a:cubicBezTo>
                    <a:pt x="18366" y="736"/>
                    <a:pt x="18381" y="1"/>
                    <a:pt x="179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34"/>
            <p:cNvSpPr/>
            <p:nvPr/>
          </p:nvSpPr>
          <p:spPr>
            <a:xfrm>
              <a:off x="3720693" y="3190571"/>
              <a:ext cx="84714" cy="66501"/>
            </a:xfrm>
            <a:custGeom>
              <a:rect b="b" l="l" r="r" t="t"/>
              <a:pathLst>
                <a:path extrusionOk="0" h="3560" w="4535">
                  <a:moveTo>
                    <a:pt x="2243" y="1"/>
                  </a:moveTo>
                  <a:cubicBezTo>
                    <a:pt x="1" y="1"/>
                    <a:pt x="1" y="3560"/>
                    <a:pt x="2243" y="3560"/>
                  </a:cubicBezTo>
                  <a:cubicBezTo>
                    <a:pt x="4535" y="3560"/>
                    <a:pt x="4535" y="1"/>
                    <a:pt x="2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34"/>
            <p:cNvSpPr/>
            <p:nvPr/>
          </p:nvSpPr>
          <p:spPr>
            <a:xfrm>
              <a:off x="4220701" y="3226100"/>
              <a:ext cx="84714" cy="66501"/>
            </a:xfrm>
            <a:custGeom>
              <a:rect b="b" l="l" r="r" t="t"/>
              <a:pathLst>
                <a:path extrusionOk="0" h="3560" w="4535">
                  <a:moveTo>
                    <a:pt x="2243" y="0"/>
                  </a:moveTo>
                  <a:cubicBezTo>
                    <a:pt x="0" y="0"/>
                    <a:pt x="0" y="3559"/>
                    <a:pt x="2243" y="3559"/>
                  </a:cubicBezTo>
                  <a:cubicBezTo>
                    <a:pt x="4534" y="3559"/>
                    <a:pt x="4534" y="0"/>
                    <a:pt x="2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34"/>
            <p:cNvSpPr/>
            <p:nvPr/>
          </p:nvSpPr>
          <p:spPr>
            <a:xfrm>
              <a:off x="4124162" y="2823546"/>
              <a:ext cx="85629" cy="66501"/>
            </a:xfrm>
            <a:custGeom>
              <a:rect b="b" l="l" r="r" t="t"/>
              <a:pathLst>
                <a:path extrusionOk="0" h="3560" w="4584">
                  <a:moveTo>
                    <a:pt x="2243" y="0"/>
                  </a:moveTo>
                  <a:cubicBezTo>
                    <a:pt x="0" y="0"/>
                    <a:pt x="0" y="3559"/>
                    <a:pt x="2243" y="3559"/>
                  </a:cubicBezTo>
                  <a:cubicBezTo>
                    <a:pt x="4534" y="3559"/>
                    <a:pt x="4583" y="0"/>
                    <a:pt x="2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34"/>
            <p:cNvSpPr/>
            <p:nvPr/>
          </p:nvSpPr>
          <p:spPr>
            <a:xfrm>
              <a:off x="4420147" y="2784374"/>
              <a:ext cx="92914" cy="65604"/>
            </a:xfrm>
            <a:custGeom>
              <a:rect b="b" l="l" r="r" t="t"/>
              <a:pathLst>
                <a:path extrusionOk="0" h="3512" w="4974">
                  <a:moveTo>
                    <a:pt x="2390" y="1"/>
                  </a:moveTo>
                  <a:cubicBezTo>
                    <a:pt x="17" y="1"/>
                    <a:pt x="1" y="3512"/>
                    <a:pt x="2341" y="3512"/>
                  </a:cubicBezTo>
                  <a:cubicBezTo>
                    <a:pt x="2357" y="3512"/>
                    <a:pt x="2373" y="3512"/>
                    <a:pt x="2390" y="3511"/>
                  </a:cubicBezTo>
                  <a:lnTo>
                    <a:pt x="2633" y="3511"/>
                  </a:lnTo>
                  <a:cubicBezTo>
                    <a:pt x="4974" y="3511"/>
                    <a:pt x="4974" y="1"/>
                    <a:pt x="26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34"/>
            <p:cNvSpPr/>
            <p:nvPr/>
          </p:nvSpPr>
          <p:spPr>
            <a:xfrm>
              <a:off x="3974797" y="2832644"/>
              <a:ext cx="84714" cy="66501"/>
            </a:xfrm>
            <a:custGeom>
              <a:rect b="b" l="l" r="r" t="t"/>
              <a:pathLst>
                <a:path extrusionOk="0" h="3560" w="4535">
                  <a:moveTo>
                    <a:pt x="2292" y="1"/>
                  </a:moveTo>
                  <a:cubicBezTo>
                    <a:pt x="0" y="1"/>
                    <a:pt x="0" y="3560"/>
                    <a:pt x="2292" y="3560"/>
                  </a:cubicBezTo>
                  <a:cubicBezTo>
                    <a:pt x="4535" y="3560"/>
                    <a:pt x="4535" y="1"/>
                    <a:pt x="2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34"/>
            <p:cNvSpPr/>
            <p:nvPr/>
          </p:nvSpPr>
          <p:spPr>
            <a:xfrm>
              <a:off x="4001211" y="3371804"/>
              <a:ext cx="84714" cy="66519"/>
            </a:xfrm>
            <a:custGeom>
              <a:rect b="b" l="l" r="r" t="t"/>
              <a:pathLst>
                <a:path extrusionOk="0" h="3561" w="4535">
                  <a:moveTo>
                    <a:pt x="2292" y="1"/>
                  </a:moveTo>
                  <a:cubicBezTo>
                    <a:pt x="0" y="1"/>
                    <a:pt x="0" y="3560"/>
                    <a:pt x="2292" y="3560"/>
                  </a:cubicBezTo>
                  <a:cubicBezTo>
                    <a:pt x="4534" y="3560"/>
                    <a:pt x="4534" y="1"/>
                    <a:pt x="2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34"/>
            <p:cNvSpPr/>
            <p:nvPr/>
          </p:nvSpPr>
          <p:spPr>
            <a:xfrm>
              <a:off x="3891914" y="3588567"/>
              <a:ext cx="84714" cy="66501"/>
            </a:xfrm>
            <a:custGeom>
              <a:rect b="b" l="l" r="r" t="t"/>
              <a:pathLst>
                <a:path extrusionOk="0" h="3560" w="4535">
                  <a:moveTo>
                    <a:pt x="2243" y="1"/>
                  </a:moveTo>
                  <a:cubicBezTo>
                    <a:pt x="1" y="1"/>
                    <a:pt x="1" y="3560"/>
                    <a:pt x="2243" y="3560"/>
                  </a:cubicBezTo>
                  <a:cubicBezTo>
                    <a:pt x="4486" y="3560"/>
                    <a:pt x="4535" y="1"/>
                    <a:pt x="2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3" name="Google Shape;933;p34"/>
          <p:cNvGrpSpPr/>
          <p:nvPr/>
        </p:nvGrpSpPr>
        <p:grpSpPr>
          <a:xfrm>
            <a:off x="1347394" y="3308824"/>
            <a:ext cx="917376" cy="1691293"/>
            <a:chOff x="5763501" y="2304411"/>
            <a:chExt cx="987275" cy="1820161"/>
          </a:xfrm>
        </p:grpSpPr>
        <p:sp>
          <p:nvSpPr>
            <p:cNvPr id="934" name="Google Shape;934;p34"/>
            <p:cNvSpPr/>
            <p:nvPr/>
          </p:nvSpPr>
          <p:spPr>
            <a:xfrm>
              <a:off x="5952019" y="2304411"/>
              <a:ext cx="675805" cy="656210"/>
            </a:xfrm>
            <a:custGeom>
              <a:rect b="b" l="l" r="r" t="t"/>
              <a:pathLst>
                <a:path extrusionOk="0" h="35129" w="36178">
                  <a:moveTo>
                    <a:pt x="31497" y="1"/>
                  </a:moveTo>
                  <a:lnTo>
                    <a:pt x="31497" y="1"/>
                  </a:lnTo>
                  <a:cubicBezTo>
                    <a:pt x="27255" y="12336"/>
                    <a:pt x="14822" y="8289"/>
                    <a:pt x="7070" y="16334"/>
                  </a:cubicBezTo>
                  <a:cubicBezTo>
                    <a:pt x="3755" y="19649"/>
                    <a:pt x="1" y="26036"/>
                    <a:pt x="6583" y="28181"/>
                  </a:cubicBezTo>
                  <a:cubicBezTo>
                    <a:pt x="7168" y="28352"/>
                    <a:pt x="7765" y="28437"/>
                    <a:pt x="8356" y="28437"/>
                  </a:cubicBezTo>
                  <a:cubicBezTo>
                    <a:pt x="8947" y="28437"/>
                    <a:pt x="9532" y="28352"/>
                    <a:pt x="10093" y="28181"/>
                  </a:cubicBezTo>
                  <a:lnTo>
                    <a:pt x="10824" y="27938"/>
                  </a:lnTo>
                  <a:lnTo>
                    <a:pt x="10824" y="27938"/>
                  </a:lnTo>
                  <a:cubicBezTo>
                    <a:pt x="10598" y="31239"/>
                    <a:pt x="12806" y="35129"/>
                    <a:pt x="16124" y="35129"/>
                  </a:cubicBezTo>
                  <a:cubicBezTo>
                    <a:pt x="16382" y="35129"/>
                    <a:pt x="16647" y="35105"/>
                    <a:pt x="16919" y="35056"/>
                  </a:cubicBezTo>
                  <a:cubicBezTo>
                    <a:pt x="21161" y="34325"/>
                    <a:pt x="25841" y="27206"/>
                    <a:pt x="28181" y="24135"/>
                  </a:cubicBezTo>
                  <a:cubicBezTo>
                    <a:pt x="33106" y="17065"/>
                    <a:pt x="36177" y="8045"/>
                    <a:pt x="31497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34"/>
            <p:cNvSpPr/>
            <p:nvPr/>
          </p:nvSpPr>
          <p:spPr>
            <a:xfrm>
              <a:off x="6192748" y="3016623"/>
              <a:ext cx="558028" cy="430686"/>
            </a:xfrm>
            <a:custGeom>
              <a:rect b="b" l="l" r="r" t="t"/>
              <a:pathLst>
                <a:path extrusionOk="0" h="23056" w="29873">
                  <a:moveTo>
                    <a:pt x="11296" y="11555"/>
                  </a:moveTo>
                  <a:cubicBezTo>
                    <a:pt x="11271" y="11624"/>
                    <a:pt x="11243" y="11692"/>
                    <a:pt x="11215" y="11759"/>
                  </a:cubicBezTo>
                  <a:lnTo>
                    <a:pt x="11215" y="11759"/>
                  </a:lnTo>
                  <a:lnTo>
                    <a:pt x="11296" y="11555"/>
                  </a:lnTo>
                  <a:close/>
                  <a:moveTo>
                    <a:pt x="29628" y="0"/>
                  </a:moveTo>
                  <a:lnTo>
                    <a:pt x="29628" y="0"/>
                  </a:lnTo>
                  <a:cubicBezTo>
                    <a:pt x="26423" y="3324"/>
                    <a:pt x="23056" y="3908"/>
                    <a:pt x="19521" y="3908"/>
                  </a:cubicBezTo>
                  <a:cubicBezTo>
                    <a:pt x="17608" y="3908"/>
                    <a:pt x="15645" y="3737"/>
                    <a:pt x="13632" y="3737"/>
                  </a:cubicBezTo>
                  <a:cubicBezTo>
                    <a:pt x="11729" y="3737"/>
                    <a:pt x="9780" y="3890"/>
                    <a:pt x="7786" y="4486"/>
                  </a:cubicBezTo>
                  <a:cubicBezTo>
                    <a:pt x="1" y="6635"/>
                    <a:pt x="3243" y="12899"/>
                    <a:pt x="8061" y="12899"/>
                  </a:cubicBezTo>
                  <a:cubicBezTo>
                    <a:pt x="9028" y="12899"/>
                    <a:pt x="10059" y="12646"/>
                    <a:pt x="11077" y="12057"/>
                  </a:cubicBezTo>
                  <a:lnTo>
                    <a:pt x="11077" y="12057"/>
                  </a:lnTo>
                  <a:cubicBezTo>
                    <a:pt x="9698" y="14815"/>
                    <a:pt x="6182" y="16081"/>
                    <a:pt x="7103" y="20088"/>
                  </a:cubicBezTo>
                  <a:cubicBezTo>
                    <a:pt x="7626" y="22291"/>
                    <a:pt x="8985" y="23055"/>
                    <a:pt x="10593" y="23055"/>
                  </a:cubicBezTo>
                  <a:cubicBezTo>
                    <a:pt x="12436" y="23055"/>
                    <a:pt x="14606" y="22052"/>
                    <a:pt x="16221" y="21063"/>
                  </a:cubicBezTo>
                  <a:cubicBezTo>
                    <a:pt x="21876" y="17504"/>
                    <a:pt x="29872" y="6826"/>
                    <a:pt x="29628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34"/>
            <p:cNvSpPr/>
            <p:nvPr/>
          </p:nvSpPr>
          <p:spPr>
            <a:xfrm>
              <a:off x="5763501" y="3446375"/>
              <a:ext cx="381595" cy="491938"/>
            </a:xfrm>
            <a:custGeom>
              <a:rect b="b" l="l" r="r" t="t"/>
              <a:pathLst>
                <a:path extrusionOk="0" h="26335" w="20428">
                  <a:moveTo>
                    <a:pt x="14152" y="1"/>
                  </a:moveTo>
                  <a:cubicBezTo>
                    <a:pt x="13426" y="1"/>
                    <a:pt x="12619" y="201"/>
                    <a:pt x="11750" y="641"/>
                  </a:cubicBezTo>
                  <a:cubicBezTo>
                    <a:pt x="3998" y="4200"/>
                    <a:pt x="3072" y="18875"/>
                    <a:pt x="0" y="25945"/>
                  </a:cubicBezTo>
                  <a:cubicBezTo>
                    <a:pt x="794" y="26210"/>
                    <a:pt x="1604" y="26335"/>
                    <a:pt x="2421" y="26335"/>
                  </a:cubicBezTo>
                  <a:cubicBezTo>
                    <a:pt x="11050" y="26335"/>
                    <a:pt x="20428" y="12496"/>
                    <a:pt x="17845" y="5370"/>
                  </a:cubicBezTo>
                  <a:lnTo>
                    <a:pt x="18089" y="5126"/>
                  </a:lnTo>
                  <a:cubicBezTo>
                    <a:pt x="18089" y="2204"/>
                    <a:pt x="16562" y="1"/>
                    <a:pt x="14152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34"/>
            <p:cNvSpPr/>
            <p:nvPr/>
          </p:nvSpPr>
          <p:spPr>
            <a:xfrm>
              <a:off x="6089541" y="2519287"/>
              <a:ext cx="368706" cy="1605284"/>
            </a:xfrm>
            <a:custGeom>
              <a:rect b="b" l="l" r="r" t="t"/>
              <a:pathLst>
                <a:path extrusionOk="0" h="85936" w="19738">
                  <a:moveTo>
                    <a:pt x="19202" y="1"/>
                  </a:moveTo>
                  <a:cubicBezTo>
                    <a:pt x="19143" y="1"/>
                    <a:pt x="19080" y="17"/>
                    <a:pt x="19015" y="53"/>
                  </a:cubicBezTo>
                  <a:cubicBezTo>
                    <a:pt x="14189" y="2539"/>
                    <a:pt x="9996" y="6050"/>
                    <a:pt x="6632" y="10340"/>
                  </a:cubicBezTo>
                  <a:cubicBezTo>
                    <a:pt x="3072" y="15021"/>
                    <a:pt x="1366" y="20774"/>
                    <a:pt x="732" y="26576"/>
                  </a:cubicBezTo>
                  <a:cubicBezTo>
                    <a:pt x="1" y="32865"/>
                    <a:pt x="635" y="39203"/>
                    <a:pt x="1561" y="45395"/>
                  </a:cubicBezTo>
                  <a:cubicBezTo>
                    <a:pt x="2536" y="51587"/>
                    <a:pt x="3755" y="57974"/>
                    <a:pt x="5023" y="64166"/>
                  </a:cubicBezTo>
                  <a:cubicBezTo>
                    <a:pt x="5705" y="67676"/>
                    <a:pt x="6388" y="71382"/>
                    <a:pt x="6046" y="74990"/>
                  </a:cubicBezTo>
                  <a:cubicBezTo>
                    <a:pt x="5705" y="78598"/>
                    <a:pt x="4340" y="81962"/>
                    <a:pt x="4486" y="85570"/>
                  </a:cubicBezTo>
                  <a:cubicBezTo>
                    <a:pt x="4486" y="85813"/>
                    <a:pt x="4681" y="85935"/>
                    <a:pt x="4876" y="85935"/>
                  </a:cubicBezTo>
                  <a:cubicBezTo>
                    <a:pt x="5071" y="85935"/>
                    <a:pt x="5266" y="85813"/>
                    <a:pt x="5266" y="85570"/>
                  </a:cubicBezTo>
                  <a:lnTo>
                    <a:pt x="5266" y="85521"/>
                  </a:lnTo>
                  <a:cubicBezTo>
                    <a:pt x="5120" y="82352"/>
                    <a:pt x="6193" y="79280"/>
                    <a:pt x="6632" y="76160"/>
                  </a:cubicBezTo>
                  <a:cubicBezTo>
                    <a:pt x="7022" y="73234"/>
                    <a:pt x="6924" y="70260"/>
                    <a:pt x="6339" y="67335"/>
                  </a:cubicBezTo>
                  <a:cubicBezTo>
                    <a:pt x="5900" y="64263"/>
                    <a:pt x="5120" y="61289"/>
                    <a:pt x="4584" y="58267"/>
                  </a:cubicBezTo>
                  <a:cubicBezTo>
                    <a:pt x="3999" y="55195"/>
                    <a:pt x="3462" y="52172"/>
                    <a:pt x="2975" y="49101"/>
                  </a:cubicBezTo>
                  <a:cubicBezTo>
                    <a:pt x="1902" y="42860"/>
                    <a:pt x="976" y="36619"/>
                    <a:pt x="1220" y="30281"/>
                  </a:cubicBezTo>
                  <a:cubicBezTo>
                    <a:pt x="1415" y="24333"/>
                    <a:pt x="2585" y="17995"/>
                    <a:pt x="5803" y="12875"/>
                  </a:cubicBezTo>
                  <a:cubicBezTo>
                    <a:pt x="8972" y="7756"/>
                    <a:pt x="13994" y="3514"/>
                    <a:pt x="19405" y="687"/>
                  </a:cubicBezTo>
                  <a:cubicBezTo>
                    <a:pt x="19738" y="521"/>
                    <a:pt x="19539" y="1"/>
                    <a:pt x="1920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34"/>
            <p:cNvSpPr/>
            <p:nvPr/>
          </p:nvSpPr>
          <p:spPr>
            <a:xfrm>
              <a:off x="6030569" y="3137165"/>
              <a:ext cx="606689" cy="977786"/>
            </a:xfrm>
            <a:custGeom>
              <a:rect b="b" l="l" r="r" t="t"/>
              <a:pathLst>
                <a:path extrusionOk="0" h="52344" w="32478">
                  <a:moveTo>
                    <a:pt x="31938" y="0"/>
                  </a:moveTo>
                  <a:cubicBezTo>
                    <a:pt x="31850" y="0"/>
                    <a:pt x="31760" y="38"/>
                    <a:pt x="31680" y="129"/>
                  </a:cubicBezTo>
                  <a:lnTo>
                    <a:pt x="31728" y="129"/>
                  </a:lnTo>
                  <a:cubicBezTo>
                    <a:pt x="28901" y="3494"/>
                    <a:pt x="24805" y="4371"/>
                    <a:pt x="20758" y="5444"/>
                  </a:cubicBezTo>
                  <a:cubicBezTo>
                    <a:pt x="18808" y="5931"/>
                    <a:pt x="16956" y="6663"/>
                    <a:pt x="15249" y="7638"/>
                  </a:cubicBezTo>
                  <a:cubicBezTo>
                    <a:pt x="13445" y="8759"/>
                    <a:pt x="11885" y="10319"/>
                    <a:pt x="10764" y="12172"/>
                  </a:cubicBezTo>
                  <a:cubicBezTo>
                    <a:pt x="8228" y="16072"/>
                    <a:pt x="7205" y="20753"/>
                    <a:pt x="6668" y="25336"/>
                  </a:cubicBezTo>
                  <a:cubicBezTo>
                    <a:pt x="6376" y="27725"/>
                    <a:pt x="6181" y="30163"/>
                    <a:pt x="5986" y="32552"/>
                  </a:cubicBezTo>
                  <a:cubicBezTo>
                    <a:pt x="5888" y="34697"/>
                    <a:pt x="5596" y="36842"/>
                    <a:pt x="5157" y="38939"/>
                  </a:cubicBezTo>
                  <a:cubicBezTo>
                    <a:pt x="4084" y="43375"/>
                    <a:pt x="2085" y="47617"/>
                    <a:pt x="135" y="51761"/>
                  </a:cubicBezTo>
                  <a:cubicBezTo>
                    <a:pt x="0" y="52064"/>
                    <a:pt x="284" y="52344"/>
                    <a:pt x="536" y="52344"/>
                  </a:cubicBezTo>
                  <a:cubicBezTo>
                    <a:pt x="650" y="52344"/>
                    <a:pt x="757" y="52287"/>
                    <a:pt x="818" y="52151"/>
                  </a:cubicBezTo>
                  <a:cubicBezTo>
                    <a:pt x="2573" y="48543"/>
                    <a:pt x="4084" y="44789"/>
                    <a:pt x="5401" y="40986"/>
                  </a:cubicBezTo>
                  <a:cubicBezTo>
                    <a:pt x="6668" y="36891"/>
                    <a:pt x="6717" y="32600"/>
                    <a:pt x="7107" y="28359"/>
                  </a:cubicBezTo>
                  <a:cubicBezTo>
                    <a:pt x="7546" y="23581"/>
                    <a:pt x="8180" y="18705"/>
                    <a:pt x="10374" y="14366"/>
                  </a:cubicBezTo>
                  <a:cubicBezTo>
                    <a:pt x="11397" y="12221"/>
                    <a:pt x="12909" y="10319"/>
                    <a:pt x="14762" y="8857"/>
                  </a:cubicBezTo>
                  <a:cubicBezTo>
                    <a:pt x="16468" y="7686"/>
                    <a:pt x="18321" y="6858"/>
                    <a:pt x="20271" y="6419"/>
                  </a:cubicBezTo>
                  <a:cubicBezTo>
                    <a:pt x="24659" y="5200"/>
                    <a:pt x="29144" y="4371"/>
                    <a:pt x="32216" y="666"/>
                  </a:cubicBezTo>
                  <a:cubicBezTo>
                    <a:pt x="32477" y="404"/>
                    <a:pt x="32224" y="0"/>
                    <a:pt x="31938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34"/>
            <p:cNvSpPr/>
            <p:nvPr/>
          </p:nvSpPr>
          <p:spPr>
            <a:xfrm>
              <a:off x="5873320" y="3535385"/>
              <a:ext cx="481272" cy="565724"/>
            </a:xfrm>
            <a:custGeom>
              <a:rect b="b" l="l" r="r" t="t"/>
              <a:pathLst>
                <a:path extrusionOk="0" h="30285" w="25764">
                  <a:moveTo>
                    <a:pt x="12976" y="1"/>
                  </a:moveTo>
                  <a:cubicBezTo>
                    <a:pt x="12430" y="1"/>
                    <a:pt x="11865" y="70"/>
                    <a:pt x="11283" y="215"/>
                  </a:cubicBezTo>
                  <a:cubicBezTo>
                    <a:pt x="8260" y="946"/>
                    <a:pt x="6115" y="3433"/>
                    <a:pt x="4506" y="5919"/>
                  </a:cubicBezTo>
                  <a:cubicBezTo>
                    <a:pt x="2654" y="8893"/>
                    <a:pt x="1435" y="12160"/>
                    <a:pt x="118" y="15427"/>
                  </a:cubicBezTo>
                  <a:cubicBezTo>
                    <a:pt x="0" y="15693"/>
                    <a:pt x="222" y="15869"/>
                    <a:pt x="459" y="15869"/>
                  </a:cubicBezTo>
                  <a:cubicBezTo>
                    <a:pt x="613" y="15869"/>
                    <a:pt x="773" y="15794"/>
                    <a:pt x="850" y="15622"/>
                  </a:cubicBezTo>
                  <a:cubicBezTo>
                    <a:pt x="1825" y="12940"/>
                    <a:pt x="2995" y="10356"/>
                    <a:pt x="4311" y="7821"/>
                  </a:cubicBezTo>
                  <a:cubicBezTo>
                    <a:pt x="5676" y="5285"/>
                    <a:pt x="7480" y="2653"/>
                    <a:pt x="10211" y="1385"/>
                  </a:cubicBezTo>
                  <a:cubicBezTo>
                    <a:pt x="11100" y="972"/>
                    <a:pt x="12072" y="745"/>
                    <a:pt x="13046" y="745"/>
                  </a:cubicBezTo>
                  <a:cubicBezTo>
                    <a:pt x="13567" y="745"/>
                    <a:pt x="14089" y="810"/>
                    <a:pt x="14599" y="946"/>
                  </a:cubicBezTo>
                  <a:cubicBezTo>
                    <a:pt x="16159" y="1483"/>
                    <a:pt x="17475" y="2506"/>
                    <a:pt x="18353" y="3920"/>
                  </a:cubicBezTo>
                  <a:cubicBezTo>
                    <a:pt x="19182" y="5285"/>
                    <a:pt x="19913" y="6748"/>
                    <a:pt x="20449" y="8260"/>
                  </a:cubicBezTo>
                  <a:cubicBezTo>
                    <a:pt x="21181" y="10161"/>
                    <a:pt x="21863" y="12111"/>
                    <a:pt x="22448" y="14061"/>
                  </a:cubicBezTo>
                  <a:cubicBezTo>
                    <a:pt x="24057" y="19229"/>
                    <a:pt x="24886" y="24544"/>
                    <a:pt x="24983" y="29956"/>
                  </a:cubicBezTo>
                  <a:cubicBezTo>
                    <a:pt x="25008" y="30175"/>
                    <a:pt x="25179" y="30285"/>
                    <a:pt x="25355" y="30285"/>
                  </a:cubicBezTo>
                  <a:cubicBezTo>
                    <a:pt x="25532" y="30285"/>
                    <a:pt x="25715" y="30175"/>
                    <a:pt x="25764" y="29956"/>
                  </a:cubicBezTo>
                  <a:cubicBezTo>
                    <a:pt x="25666" y="24885"/>
                    <a:pt x="24935" y="19815"/>
                    <a:pt x="23521" y="14939"/>
                  </a:cubicBezTo>
                  <a:cubicBezTo>
                    <a:pt x="22887" y="12745"/>
                    <a:pt x="22156" y="10551"/>
                    <a:pt x="21327" y="8406"/>
                  </a:cubicBezTo>
                  <a:cubicBezTo>
                    <a:pt x="20742" y="6797"/>
                    <a:pt x="20010" y="5237"/>
                    <a:pt x="19133" y="3774"/>
                  </a:cubicBezTo>
                  <a:cubicBezTo>
                    <a:pt x="17686" y="1523"/>
                    <a:pt x="15542" y="1"/>
                    <a:pt x="12976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34"/>
            <p:cNvSpPr/>
            <p:nvPr/>
          </p:nvSpPr>
          <p:spPr>
            <a:xfrm>
              <a:off x="6157013" y="2654380"/>
              <a:ext cx="141744" cy="150169"/>
            </a:xfrm>
            <a:custGeom>
              <a:rect b="b" l="l" r="r" t="t"/>
              <a:pathLst>
                <a:path extrusionOk="0" h="8039" w="7588">
                  <a:moveTo>
                    <a:pt x="411" y="0"/>
                  </a:moveTo>
                  <a:cubicBezTo>
                    <a:pt x="240" y="0"/>
                    <a:pt x="70" y="110"/>
                    <a:pt x="45" y="329"/>
                  </a:cubicBezTo>
                  <a:cubicBezTo>
                    <a:pt x="45" y="2718"/>
                    <a:pt x="582" y="5205"/>
                    <a:pt x="45" y="7545"/>
                  </a:cubicBezTo>
                  <a:cubicBezTo>
                    <a:pt x="1" y="7812"/>
                    <a:pt x="201" y="8039"/>
                    <a:pt x="458" y="8039"/>
                  </a:cubicBezTo>
                  <a:cubicBezTo>
                    <a:pt x="483" y="8039"/>
                    <a:pt x="508" y="8037"/>
                    <a:pt x="533" y="8032"/>
                  </a:cubicBezTo>
                  <a:cubicBezTo>
                    <a:pt x="2825" y="7399"/>
                    <a:pt x="5018" y="6619"/>
                    <a:pt x="7164" y="5643"/>
                  </a:cubicBezTo>
                  <a:cubicBezTo>
                    <a:pt x="7588" y="5431"/>
                    <a:pt x="7348" y="4924"/>
                    <a:pt x="6989" y="4924"/>
                  </a:cubicBezTo>
                  <a:cubicBezTo>
                    <a:pt x="6936" y="4924"/>
                    <a:pt x="6880" y="4936"/>
                    <a:pt x="6822" y="4961"/>
                  </a:cubicBezTo>
                  <a:cubicBezTo>
                    <a:pt x="4903" y="5854"/>
                    <a:pt x="2902" y="6583"/>
                    <a:pt x="894" y="7149"/>
                  </a:cubicBezTo>
                  <a:lnTo>
                    <a:pt x="894" y="7149"/>
                  </a:lnTo>
                  <a:cubicBezTo>
                    <a:pt x="1224" y="4909"/>
                    <a:pt x="777" y="2599"/>
                    <a:pt x="777" y="329"/>
                  </a:cubicBezTo>
                  <a:cubicBezTo>
                    <a:pt x="752" y="110"/>
                    <a:pt x="582" y="0"/>
                    <a:pt x="411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34"/>
            <p:cNvSpPr/>
            <p:nvPr/>
          </p:nvSpPr>
          <p:spPr>
            <a:xfrm>
              <a:off x="6253477" y="2543253"/>
              <a:ext cx="151607" cy="129116"/>
            </a:xfrm>
            <a:custGeom>
              <a:rect b="b" l="l" r="r" t="t"/>
              <a:pathLst>
                <a:path extrusionOk="0" h="6912" w="8116">
                  <a:moveTo>
                    <a:pt x="653" y="1"/>
                  </a:moveTo>
                  <a:cubicBezTo>
                    <a:pt x="476" y="1"/>
                    <a:pt x="293" y="111"/>
                    <a:pt x="245" y="330"/>
                  </a:cubicBezTo>
                  <a:lnTo>
                    <a:pt x="293" y="379"/>
                  </a:lnTo>
                  <a:cubicBezTo>
                    <a:pt x="391" y="2378"/>
                    <a:pt x="293" y="4377"/>
                    <a:pt x="50" y="6424"/>
                  </a:cubicBezTo>
                  <a:cubicBezTo>
                    <a:pt x="1" y="6619"/>
                    <a:pt x="147" y="6912"/>
                    <a:pt x="440" y="6912"/>
                  </a:cubicBezTo>
                  <a:cubicBezTo>
                    <a:pt x="2877" y="6668"/>
                    <a:pt x="5315" y="6668"/>
                    <a:pt x="7704" y="6278"/>
                  </a:cubicBezTo>
                  <a:cubicBezTo>
                    <a:pt x="8116" y="6187"/>
                    <a:pt x="7970" y="5538"/>
                    <a:pt x="7548" y="5538"/>
                  </a:cubicBezTo>
                  <a:cubicBezTo>
                    <a:pt x="7520" y="5538"/>
                    <a:pt x="7491" y="5541"/>
                    <a:pt x="7460" y="5547"/>
                  </a:cubicBezTo>
                  <a:cubicBezTo>
                    <a:pt x="5270" y="5866"/>
                    <a:pt x="3080" y="5887"/>
                    <a:pt x="850" y="6088"/>
                  </a:cubicBezTo>
                  <a:lnTo>
                    <a:pt x="850" y="6088"/>
                  </a:lnTo>
                  <a:cubicBezTo>
                    <a:pt x="1081" y="4169"/>
                    <a:pt x="1114" y="2249"/>
                    <a:pt x="1025" y="330"/>
                  </a:cubicBezTo>
                  <a:cubicBezTo>
                    <a:pt x="1000" y="111"/>
                    <a:pt x="830" y="1"/>
                    <a:pt x="653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6360046" y="2507967"/>
              <a:ext cx="82883" cy="77896"/>
            </a:xfrm>
            <a:custGeom>
              <a:rect b="b" l="l" r="r" t="t"/>
              <a:pathLst>
                <a:path extrusionOk="0" h="4170" w="4437">
                  <a:moveTo>
                    <a:pt x="366" y="1"/>
                  </a:moveTo>
                  <a:cubicBezTo>
                    <a:pt x="195" y="1"/>
                    <a:pt x="24" y="123"/>
                    <a:pt x="0" y="366"/>
                  </a:cubicBezTo>
                  <a:cubicBezTo>
                    <a:pt x="0" y="1488"/>
                    <a:pt x="98" y="2658"/>
                    <a:pt x="98" y="3779"/>
                  </a:cubicBezTo>
                  <a:cubicBezTo>
                    <a:pt x="98" y="3974"/>
                    <a:pt x="293" y="4169"/>
                    <a:pt x="488" y="4169"/>
                  </a:cubicBezTo>
                  <a:cubicBezTo>
                    <a:pt x="1658" y="4169"/>
                    <a:pt x="2828" y="4072"/>
                    <a:pt x="3998" y="4023"/>
                  </a:cubicBezTo>
                  <a:cubicBezTo>
                    <a:pt x="4437" y="3974"/>
                    <a:pt x="4437" y="3340"/>
                    <a:pt x="3998" y="3292"/>
                  </a:cubicBezTo>
                  <a:cubicBezTo>
                    <a:pt x="2956" y="3292"/>
                    <a:pt x="1914" y="3369"/>
                    <a:pt x="872" y="3386"/>
                  </a:cubicBezTo>
                  <a:lnTo>
                    <a:pt x="872" y="3386"/>
                  </a:lnTo>
                  <a:cubicBezTo>
                    <a:pt x="846" y="2386"/>
                    <a:pt x="731" y="1357"/>
                    <a:pt x="731" y="366"/>
                  </a:cubicBezTo>
                  <a:cubicBezTo>
                    <a:pt x="707" y="123"/>
                    <a:pt x="536" y="1"/>
                    <a:pt x="366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34"/>
            <p:cNvSpPr/>
            <p:nvPr/>
          </p:nvSpPr>
          <p:spPr>
            <a:xfrm>
              <a:off x="6400115" y="3168659"/>
              <a:ext cx="83798" cy="100256"/>
            </a:xfrm>
            <a:custGeom>
              <a:rect b="b" l="l" r="r" t="t"/>
              <a:pathLst>
                <a:path extrusionOk="0" h="5367" w="4486">
                  <a:moveTo>
                    <a:pt x="1965" y="0"/>
                  </a:moveTo>
                  <a:cubicBezTo>
                    <a:pt x="1815" y="0"/>
                    <a:pt x="1667" y="75"/>
                    <a:pt x="1609" y="247"/>
                  </a:cubicBezTo>
                  <a:cubicBezTo>
                    <a:pt x="1170" y="1515"/>
                    <a:pt x="683" y="2734"/>
                    <a:pt x="147" y="3953"/>
                  </a:cubicBezTo>
                  <a:cubicBezTo>
                    <a:pt x="0" y="4197"/>
                    <a:pt x="147" y="4538"/>
                    <a:pt x="439" y="4538"/>
                  </a:cubicBezTo>
                  <a:cubicBezTo>
                    <a:pt x="1707" y="4538"/>
                    <a:pt x="2828" y="5220"/>
                    <a:pt x="4096" y="5367"/>
                  </a:cubicBezTo>
                  <a:cubicBezTo>
                    <a:pt x="4340" y="5367"/>
                    <a:pt x="4486" y="5172"/>
                    <a:pt x="4486" y="4977"/>
                  </a:cubicBezTo>
                  <a:cubicBezTo>
                    <a:pt x="4486" y="4782"/>
                    <a:pt x="4340" y="4587"/>
                    <a:pt x="4096" y="4587"/>
                  </a:cubicBezTo>
                  <a:cubicBezTo>
                    <a:pt x="3062" y="4504"/>
                    <a:pt x="2098" y="3965"/>
                    <a:pt x="1025" y="3803"/>
                  </a:cubicBezTo>
                  <a:lnTo>
                    <a:pt x="1025" y="3803"/>
                  </a:lnTo>
                  <a:cubicBezTo>
                    <a:pt x="1515" y="2704"/>
                    <a:pt x="1964" y="1573"/>
                    <a:pt x="2341" y="442"/>
                  </a:cubicBezTo>
                  <a:cubicBezTo>
                    <a:pt x="2429" y="176"/>
                    <a:pt x="2195" y="0"/>
                    <a:pt x="1965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34"/>
            <p:cNvSpPr/>
            <p:nvPr/>
          </p:nvSpPr>
          <p:spPr>
            <a:xfrm>
              <a:off x="6514866" y="3130926"/>
              <a:ext cx="81987" cy="97921"/>
            </a:xfrm>
            <a:custGeom>
              <a:rect b="b" l="l" r="r" t="t"/>
              <a:pathLst>
                <a:path extrusionOk="0" h="5242" w="4389">
                  <a:moveTo>
                    <a:pt x="1085" y="0"/>
                  </a:moveTo>
                  <a:cubicBezTo>
                    <a:pt x="890" y="0"/>
                    <a:pt x="707" y="122"/>
                    <a:pt x="732" y="366"/>
                  </a:cubicBezTo>
                  <a:cubicBezTo>
                    <a:pt x="732" y="1829"/>
                    <a:pt x="537" y="3242"/>
                    <a:pt x="49" y="4656"/>
                  </a:cubicBezTo>
                  <a:cubicBezTo>
                    <a:pt x="0" y="4851"/>
                    <a:pt x="147" y="5095"/>
                    <a:pt x="391" y="5095"/>
                  </a:cubicBezTo>
                  <a:cubicBezTo>
                    <a:pt x="594" y="5079"/>
                    <a:pt x="795" y="5072"/>
                    <a:pt x="996" y="5072"/>
                  </a:cubicBezTo>
                  <a:cubicBezTo>
                    <a:pt x="1999" y="5072"/>
                    <a:pt x="2975" y="5241"/>
                    <a:pt x="3950" y="5241"/>
                  </a:cubicBezTo>
                  <a:cubicBezTo>
                    <a:pt x="4388" y="5193"/>
                    <a:pt x="4388" y="4510"/>
                    <a:pt x="3950" y="4461"/>
                  </a:cubicBezTo>
                  <a:cubicBezTo>
                    <a:pt x="3050" y="4461"/>
                    <a:pt x="2149" y="4317"/>
                    <a:pt x="1227" y="4317"/>
                  </a:cubicBezTo>
                  <a:cubicBezTo>
                    <a:pt x="1134" y="4317"/>
                    <a:pt x="1040" y="4319"/>
                    <a:pt x="946" y="4322"/>
                  </a:cubicBezTo>
                  <a:lnTo>
                    <a:pt x="946" y="4322"/>
                  </a:lnTo>
                  <a:cubicBezTo>
                    <a:pt x="1323" y="3025"/>
                    <a:pt x="1512" y="1696"/>
                    <a:pt x="1512" y="366"/>
                  </a:cubicBezTo>
                  <a:cubicBezTo>
                    <a:pt x="1488" y="122"/>
                    <a:pt x="1280" y="0"/>
                    <a:pt x="1085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34"/>
            <p:cNvSpPr/>
            <p:nvPr/>
          </p:nvSpPr>
          <p:spPr>
            <a:xfrm>
              <a:off x="5856303" y="3725193"/>
              <a:ext cx="88450" cy="84938"/>
            </a:xfrm>
            <a:custGeom>
              <a:rect b="b" l="l" r="r" t="t"/>
              <a:pathLst>
                <a:path extrusionOk="0" h="4547" w="4735">
                  <a:moveTo>
                    <a:pt x="3516" y="0"/>
                  </a:moveTo>
                  <a:cubicBezTo>
                    <a:pt x="3175" y="0"/>
                    <a:pt x="2882" y="98"/>
                    <a:pt x="2590" y="293"/>
                  </a:cubicBezTo>
                  <a:cubicBezTo>
                    <a:pt x="2346" y="488"/>
                    <a:pt x="2151" y="683"/>
                    <a:pt x="1907" y="926"/>
                  </a:cubicBezTo>
                  <a:cubicBezTo>
                    <a:pt x="1517" y="1365"/>
                    <a:pt x="1029" y="1706"/>
                    <a:pt x="444" y="1901"/>
                  </a:cubicBezTo>
                  <a:cubicBezTo>
                    <a:pt x="1" y="2035"/>
                    <a:pt x="163" y="2652"/>
                    <a:pt x="563" y="2652"/>
                  </a:cubicBezTo>
                  <a:cubicBezTo>
                    <a:pt x="602" y="2652"/>
                    <a:pt x="644" y="2646"/>
                    <a:pt x="688" y="2633"/>
                  </a:cubicBezTo>
                  <a:lnTo>
                    <a:pt x="639" y="2633"/>
                  </a:lnTo>
                  <a:cubicBezTo>
                    <a:pt x="1273" y="2438"/>
                    <a:pt x="1809" y="2096"/>
                    <a:pt x="2248" y="1658"/>
                  </a:cubicBezTo>
                  <a:cubicBezTo>
                    <a:pt x="2443" y="1463"/>
                    <a:pt x="2687" y="1219"/>
                    <a:pt x="2882" y="1073"/>
                  </a:cubicBezTo>
                  <a:cubicBezTo>
                    <a:pt x="2962" y="966"/>
                    <a:pt x="3071" y="889"/>
                    <a:pt x="3193" y="840"/>
                  </a:cubicBezTo>
                  <a:lnTo>
                    <a:pt x="3193" y="840"/>
                  </a:lnTo>
                  <a:cubicBezTo>
                    <a:pt x="3286" y="1405"/>
                    <a:pt x="3410" y="1946"/>
                    <a:pt x="3565" y="2487"/>
                  </a:cubicBezTo>
                  <a:cubicBezTo>
                    <a:pt x="3711" y="3072"/>
                    <a:pt x="3857" y="3705"/>
                    <a:pt x="3955" y="4290"/>
                  </a:cubicBezTo>
                  <a:cubicBezTo>
                    <a:pt x="3995" y="4452"/>
                    <a:pt x="4136" y="4547"/>
                    <a:pt x="4322" y="4547"/>
                  </a:cubicBezTo>
                  <a:cubicBezTo>
                    <a:pt x="4360" y="4547"/>
                    <a:pt x="4400" y="4543"/>
                    <a:pt x="4442" y="4534"/>
                  </a:cubicBezTo>
                  <a:cubicBezTo>
                    <a:pt x="4637" y="4485"/>
                    <a:pt x="4735" y="4290"/>
                    <a:pt x="4686" y="4095"/>
                  </a:cubicBezTo>
                  <a:cubicBezTo>
                    <a:pt x="4491" y="2877"/>
                    <a:pt x="4003" y="1658"/>
                    <a:pt x="3906" y="390"/>
                  </a:cubicBezTo>
                  <a:cubicBezTo>
                    <a:pt x="3857" y="195"/>
                    <a:pt x="3711" y="49"/>
                    <a:pt x="351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34"/>
            <p:cNvSpPr/>
            <p:nvPr/>
          </p:nvSpPr>
          <p:spPr>
            <a:xfrm>
              <a:off x="5880643" y="3612926"/>
              <a:ext cx="125847" cy="104795"/>
            </a:xfrm>
            <a:custGeom>
              <a:rect b="b" l="l" r="r" t="t"/>
              <a:pathLst>
                <a:path extrusionOk="0" h="5610" w="6737">
                  <a:moveTo>
                    <a:pt x="5479" y="1"/>
                  </a:moveTo>
                  <a:cubicBezTo>
                    <a:pt x="5447" y="1"/>
                    <a:pt x="5414" y="5"/>
                    <a:pt x="5382" y="13"/>
                  </a:cubicBezTo>
                  <a:cubicBezTo>
                    <a:pt x="3724" y="647"/>
                    <a:pt x="2164" y="1525"/>
                    <a:pt x="458" y="1915"/>
                  </a:cubicBezTo>
                  <a:cubicBezTo>
                    <a:pt x="0" y="2006"/>
                    <a:pt x="144" y="2655"/>
                    <a:pt x="565" y="2655"/>
                  </a:cubicBezTo>
                  <a:cubicBezTo>
                    <a:pt x="593" y="2655"/>
                    <a:pt x="622" y="2652"/>
                    <a:pt x="653" y="2646"/>
                  </a:cubicBezTo>
                  <a:lnTo>
                    <a:pt x="653" y="2597"/>
                  </a:lnTo>
                  <a:cubicBezTo>
                    <a:pt x="2234" y="2281"/>
                    <a:pt x="3690" y="1462"/>
                    <a:pt x="5214" y="839"/>
                  </a:cubicBezTo>
                  <a:lnTo>
                    <a:pt x="5214" y="839"/>
                  </a:lnTo>
                  <a:cubicBezTo>
                    <a:pt x="5482" y="2326"/>
                    <a:pt x="5515" y="3847"/>
                    <a:pt x="5918" y="5327"/>
                  </a:cubicBezTo>
                  <a:cubicBezTo>
                    <a:pt x="5977" y="5524"/>
                    <a:pt x="6132" y="5610"/>
                    <a:pt x="6285" y="5610"/>
                  </a:cubicBezTo>
                  <a:cubicBezTo>
                    <a:pt x="6512" y="5610"/>
                    <a:pt x="6737" y="5423"/>
                    <a:pt x="6650" y="5132"/>
                  </a:cubicBezTo>
                  <a:cubicBezTo>
                    <a:pt x="6211" y="3572"/>
                    <a:pt x="6211" y="1866"/>
                    <a:pt x="5821" y="306"/>
                  </a:cubicBezTo>
                  <a:cubicBezTo>
                    <a:pt x="5780" y="103"/>
                    <a:pt x="5638" y="1"/>
                    <a:pt x="547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34"/>
            <p:cNvSpPr/>
            <p:nvPr/>
          </p:nvSpPr>
          <p:spPr>
            <a:xfrm>
              <a:off x="5957492" y="3526475"/>
              <a:ext cx="149384" cy="128724"/>
            </a:xfrm>
            <a:custGeom>
              <a:rect b="b" l="l" r="r" t="t"/>
              <a:pathLst>
                <a:path extrusionOk="0" h="6891" w="7997">
                  <a:moveTo>
                    <a:pt x="2666" y="0"/>
                  </a:moveTo>
                  <a:cubicBezTo>
                    <a:pt x="1919" y="0"/>
                    <a:pt x="1174" y="9"/>
                    <a:pt x="439" y="9"/>
                  </a:cubicBezTo>
                  <a:cubicBezTo>
                    <a:pt x="0" y="58"/>
                    <a:pt x="0" y="692"/>
                    <a:pt x="439" y="741"/>
                  </a:cubicBezTo>
                  <a:cubicBezTo>
                    <a:pt x="1159" y="741"/>
                    <a:pt x="1884" y="731"/>
                    <a:pt x="2610" y="731"/>
                  </a:cubicBezTo>
                  <a:cubicBezTo>
                    <a:pt x="4103" y="731"/>
                    <a:pt x="5604" y="770"/>
                    <a:pt x="7087" y="1009"/>
                  </a:cubicBezTo>
                  <a:lnTo>
                    <a:pt x="7087" y="1009"/>
                  </a:lnTo>
                  <a:cubicBezTo>
                    <a:pt x="6472" y="2795"/>
                    <a:pt x="6024" y="4626"/>
                    <a:pt x="5705" y="6543"/>
                  </a:cubicBezTo>
                  <a:cubicBezTo>
                    <a:pt x="5657" y="6780"/>
                    <a:pt x="5818" y="6890"/>
                    <a:pt x="6001" y="6890"/>
                  </a:cubicBezTo>
                  <a:cubicBezTo>
                    <a:pt x="6193" y="6890"/>
                    <a:pt x="6411" y="6768"/>
                    <a:pt x="6436" y="6543"/>
                  </a:cubicBezTo>
                  <a:cubicBezTo>
                    <a:pt x="6777" y="4592"/>
                    <a:pt x="7265" y="2691"/>
                    <a:pt x="7947" y="838"/>
                  </a:cubicBezTo>
                  <a:cubicBezTo>
                    <a:pt x="7996" y="643"/>
                    <a:pt x="7899" y="399"/>
                    <a:pt x="7704" y="351"/>
                  </a:cubicBezTo>
                  <a:cubicBezTo>
                    <a:pt x="6050" y="47"/>
                    <a:pt x="4349" y="0"/>
                    <a:pt x="266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34"/>
            <p:cNvSpPr/>
            <p:nvPr/>
          </p:nvSpPr>
          <p:spPr>
            <a:xfrm>
              <a:off x="5956577" y="3196100"/>
              <a:ext cx="173388" cy="144602"/>
            </a:xfrm>
            <a:custGeom>
              <a:rect b="b" l="l" r="r" t="t"/>
              <a:pathLst>
                <a:path extrusionOk="0" h="7741" w="9282">
                  <a:moveTo>
                    <a:pt x="2029" y="1"/>
                  </a:moveTo>
                  <a:cubicBezTo>
                    <a:pt x="1918" y="1"/>
                    <a:pt x="1811" y="15"/>
                    <a:pt x="1707" y="46"/>
                  </a:cubicBezTo>
                  <a:cubicBezTo>
                    <a:pt x="1" y="534"/>
                    <a:pt x="1268" y="2630"/>
                    <a:pt x="2000" y="3361"/>
                  </a:cubicBezTo>
                  <a:cubicBezTo>
                    <a:pt x="3803" y="5214"/>
                    <a:pt x="6387" y="6140"/>
                    <a:pt x="8484" y="7652"/>
                  </a:cubicBezTo>
                  <a:cubicBezTo>
                    <a:pt x="8564" y="7714"/>
                    <a:pt x="8643" y="7740"/>
                    <a:pt x="8718" y="7740"/>
                  </a:cubicBezTo>
                  <a:cubicBezTo>
                    <a:pt x="9053" y="7740"/>
                    <a:pt x="9282" y="7200"/>
                    <a:pt x="8923" y="6920"/>
                  </a:cubicBezTo>
                  <a:lnTo>
                    <a:pt x="8825" y="6823"/>
                  </a:lnTo>
                  <a:cubicBezTo>
                    <a:pt x="8923" y="6628"/>
                    <a:pt x="8874" y="6335"/>
                    <a:pt x="8679" y="6238"/>
                  </a:cubicBezTo>
                  <a:cubicBezTo>
                    <a:pt x="8581" y="6140"/>
                    <a:pt x="7996" y="5409"/>
                    <a:pt x="7801" y="5117"/>
                  </a:cubicBezTo>
                  <a:cubicBezTo>
                    <a:pt x="7119" y="4336"/>
                    <a:pt x="6387" y="3508"/>
                    <a:pt x="5656" y="2679"/>
                  </a:cubicBezTo>
                  <a:cubicBezTo>
                    <a:pt x="4983" y="1960"/>
                    <a:pt x="3316" y="1"/>
                    <a:pt x="202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34"/>
            <p:cNvSpPr/>
            <p:nvPr/>
          </p:nvSpPr>
          <p:spPr>
            <a:xfrm>
              <a:off x="6102337" y="3049033"/>
              <a:ext cx="132946" cy="148002"/>
            </a:xfrm>
            <a:custGeom>
              <a:rect b="b" l="l" r="r" t="t"/>
              <a:pathLst>
                <a:path extrusionOk="0" h="7923" w="7117">
                  <a:moveTo>
                    <a:pt x="5152" y="1"/>
                  </a:moveTo>
                  <a:cubicBezTo>
                    <a:pt x="4033" y="1"/>
                    <a:pt x="2877" y="1895"/>
                    <a:pt x="2436" y="2556"/>
                  </a:cubicBezTo>
                  <a:cubicBezTo>
                    <a:pt x="1510" y="3970"/>
                    <a:pt x="730" y="5481"/>
                    <a:pt x="47" y="6993"/>
                  </a:cubicBezTo>
                  <a:cubicBezTo>
                    <a:pt x="1" y="7502"/>
                    <a:pt x="394" y="7923"/>
                    <a:pt x="892" y="7923"/>
                  </a:cubicBezTo>
                  <a:cubicBezTo>
                    <a:pt x="919" y="7923"/>
                    <a:pt x="946" y="7921"/>
                    <a:pt x="974" y="7919"/>
                  </a:cubicBezTo>
                  <a:cubicBezTo>
                    <a:pt x="2534" y="6505"/>
                    <a:pt x="4386" y="5384"/>
                    <a:pt x="5703" y="3629"/>
                  </a:cubicBezTo>
                  <a:cubicBezTo>
                    <a:pt x="6434" y="2653"/>
                    <a:pt x="7117" y="752"/>
                    <a:pt x="5508" y="69"/>
                  </a:cubicBezTo>
                  <a:cubicBezTo>
                    <a:pt x="5390" y="22"/>
                    <a:pt x="5271" y="1"/>
                    <a:pt x="515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34"/>
            <p:cNvSpPr/>
            <p:nvPr/>
          </p:nvSpPr>
          <p:spPr>
            <a:xfrm>
              <a:off x="6007723" y="2902638"/>
              <a:ext cx="110081" cy="137709"/>
            </a:xfrm>
            <a:custGeom>
              <a:rect b="b" l="l" r="r" t="t"/>
              <a:pathLst>
                <a:path extrusionOk="0" h="7372" w="5893">
                  <a:moveTo>
                    <a:pt x="1301" y="0"/>
                  </a:moveTo>
                  <a:cubicBezTo>
                    <a:pt x="0" y="0"/>
                    <a:pt x="103" y="1795"/>
                    <a:pt x="432" y="2641"/>
                  </a:cubicBezTo>
                  <a:cubicBezTo>
                    <a:pt x="1260" y="4591"/>
                    <a:pt x="3454" y="5761"/>
                    <a:pt x="4820" y="7224"/>
                  </a:cubicBezTo>
                  <a:cubicBezTo>
                    <a:pt x="4912" y="7328"/>
                    <a:pt x="5019" y="7372"/>
                    <a:pt x="5122" y="7372"/>
                  </a:cubicBezTo>
                  <a:cubicBezTo>
                    <a:pt x="5453" y="7372"/>
                    <a:pt x="5751" y="6924"/>
                    <a:pt x="5453" y="6590"/>
                  </a:cubicBezTo>
                  <a:lnTo>
                    <a:pt x="5210" y="6346"/>
                  </a:lnTo>
                  <a:lnTo>
                    <a:pt x="5307" y="6297"/>
                  </a:lnTo>
                  <a:cubicBezTo>
                    <a:pt x="5892" y="5371"/>
                    <a:pt x="4868" y="3713"/>
                    <a:pt x="4430" y="2933"/>
                  </a:cubicBezTo>
                  <a:cubicBezTo>
                    <a:pt x="3796" y="1909"/>
                    <a:pt x="2772" y="154"/>
                    <a:pt x="1456" y="8"/>
                  </a:cubicBezTo>
                  <a:cubicBezTo>
                    <a:pt x="1402" y="3"/>
                    <a:pt x="1350" y="0"/>
                    <a:pt x="1301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34"/>
            <p:cNvSpPr/>
            <p:nvPr/>
          </p:nvSpPr>
          <p:spPr>
            <a:xfrm>
              <a:off x="6163309" y="3264301"/>
              <a:ext cx="64409" cy="164795"/>
            </a:xfrm>
            <a:custGeom>
              <a:rect b="b" l="l" r="r" t="t"/>
              <a:pathLst>
                <a:path extrusionOk="0" h="8822" w="3448">
                  <a:moveTo>
                    <a:pt x="1711" y="1"/>
                  </a:moveTo>
                  <a:cubicBezTo>
                    <a:pt x="1694" y="1"/>
                    <a:pt x="1676" y="1"/>
                    <a:pt x="1659" y="3"/>
                  </a:cubicBezTo>
                  <a:cubicBezTo>
                    <a:pt x="537" y="100"/>
                    <a:pt x="196" y="1612"/>
                    <a:pt x="147" y="2538"/>
                  </a:cubicBezTo>
                  <a:cubicBezTo>
                    <a:pt x="1" y="4586"/>
                    <a:pt x="1171" y="6585"/>
                    <a:pt x="1659" y="8486"/>
                  </a:cubicBezTo>
                  <a:cubicBezTo>
                    <a:pt x="1717" y="8720"/>
                    <a:pt x="1893" y="8822"/>
                    <a:pt x="2073" y="8822"/>
                  </a:cubicBezTo>
                  <a:cubicBezTo>
                    <a:pt x="2343" y="8822"/>
                    <a:pt x="2624" y="8594"/>
                    <a:pt x="2536" y="8242"/>
                  </a:cubicBezTo>
                  <a:cubicBezTo>
                    <a:pt x="2536" y="8242"/>
                    <a:pt x="2536" y="8242"/>
                    <a:pt x="2536" y="8194"/>
                  </a:cubicBezTo>
                  <a:cubicBezTo>
                    <a:pt x="2585" y="8145"/>
                    <a:pt x="2634" y="7999"/>
                    <a:pt x="2683" y="7901"/>
                  </a:cubicBezTo>
                  <a:cubicBezTo>
                    <a:pt x="2683" y="7274"/>
                    <a:pt x="3447" y="1"/>
                    <a:pt x="171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6176889" y="3436568"/>
              <a:ext cx="143089" cy="69508"/>
            </a:xfrm>
            <a:custGeom>
              <a:rect b="b" l="l" r="r" t="t"/>
              <a:pathLst>
                <a:path extrusionOk="0" h="3721" w="7660">
                  <a:moveTo>
                    <a:pt x="5035" y="1"/>
                  </a:moveTo>
                  <a:cubicBezTo>
                    <a:pt x="3524" y="1"/>
                    <a:pt x="1159" y="2197"/>
                    <a:pt x="444" y="2872"/>
                  </a:cubicBezTo>
                  <a:cubicBezTo>
                    <a:pt x="444" y="2872"/>
                    <a:pt x="444" y="2921"/>
                    <a:pt x="444" y="2921"/>
                  </a:cubicBezTo>
                  <a:cubicBezTo>
                    <a:pt x="0" y="3098"/>
                    <a:pt x="243" y="3720"/>
                    <a:pt x="658" y="3720"/>
                  </a:cubicBezTo>
                  <a:cubicBezTo>
                    <a:pt x="699" y="3720"/>
                    <a:pt x="742" y="3714"/>
                    <a:pt x="785" y="3701"/>
                  </a:cubicBezTo>
                  <a:cubicBezTo>
                    <a:pt x="1761" y="3506"/>
                    <a:pt x="7660" y="2531"/>
                    <a:pt x="5905" y="386"/>
                  </a:cubicBezTo>
                  <a:cubicBezTo>
                    <a:pt x="5679" y="115"/>
                    <a:pt x="5379" y="1"/>
                    <a:pt x="503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3" name="Google Shape;953;p34"/>
          <p:cNvGrpSpPr/>
          <p:nvPr/>
        </p:nvGrpSpPr>
        <p:grpSpPr>
          <a:xfrm>
            <a:off x="1964568" y="536266"/>
            <a:ext cx="643380" cy="1743721"/>
            <a:chOff x="217925" y="1971400"/>
            <a:chExt cx="622525" cy="1687200"/>
          </a:xfrm>
        </p:grpSpPr>
        <p:sp>
          <p:nvSpPr>
            <p:cNvPr id="954" name="Google Shape;954;p34"/>
            <p:cNvSpPr/>
            <p:nvPr/>
          </p:nvSpPr>
          <p:spPr>
            <a:xfrm>
              <a:off x="606775" y="2245925"/>
              <a:ext cx="193750" cy="227825"/>
            </a:xfrm>
            <a:custGeom>
              <a:rect b="b" l="l" r="r" t="t"/>
              <a:pathLst>
                <a:path extrusionOk="0" h="9113" w="7750">
                  <a:moveTo>
                    <a:pt x="6452" y="0"/>
                  </a:moveTo>
                  <a:cubicBezTo>
                    <a:pt x="6312" y="0"/>
                    <a:pt x="6156" y="17"/>
                    <a:pt x="5985" y="53"/>
                  </a:cubicBezTo>
                  <a:cubicBezTo>
                    <a:pt x="4579" y="446"/>
                    <a:pt x="3042" y="1688"/>
                    <a:pt x="2257" y="2931"/>
                  </a:cubicBezTo>
                  <a:cubicBezTo>
                    <a:pt x="1113" y="4664"/>
                    <a:pt x="1" y="6887"/>
                    <a:pt x="589" y="9013"/>
                  </a:cubicBezTo>
                  <a:lnTo>
                    <a:pt x="688" y="9111"/>
                  </a:lnTo>
                  <a:cubicBezTo>
                    <a:pt x="690" y="9112"/>
                    <a:pt x="693" y="9112"/>
                    <a:pt x="696" y="9112"/>
                  </a:cubicBezTo>
                  <a:cubicBezTo>
                    <a:pt x="938" y="9112"/>
                    <a:pt x="3015" y="6653"/>
                    <a:pt x="3434" y="6266"/>
                  </a:cubicBezTo>
                  <a:cubicBezTo>
                    <a:pt x="4709" y="4991"/>
                    <a:pt x="6246" y="3977"/>
                    <a:pt x="7162" y="2408"/>
                  </a:cubicBezTo>
                  <a:cubicBezTo>
                    <a:pt x="7750" y="1349"/>
                    <a:pt x="7703" y="0"/>
                    <a:pt x="64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34"/>
            <p:cNvSpPr/>
            <p:nvPr/>
          </p:nvSpPr>
          <p:spPr>
            <a:xfrm>
              <a:off x="263375" y="2415775"/>
              <a:ext cx="237175" cy="129050"/>
            </a:xfrm>
            <a:custGeom>
              <a:rect b="b" l="l" r="r" t="t"/>
              <a:pathLst>
                <a:path extrusionOk="0" h="5162" w="9487">
                  <a:moveTo>
                    <a:pt x="2566" y="0"/>
                  </a:moveTo>
                  <a:cubicBezTo>
                    <a:pt x="1394" y="0"/>
                    <a:pt x="383" y="347"/>
                    <a:pt x="233" y="1401"/>
                  </a:cubicBezTo>
                  <a:cubicBezTo>
                    <a:pt x="1" y="2723"/>
                    <a:pt x="1907" y="2795"/>
                    <a:pt x="3432" y="2795"/>
                  </a:cubicBezTo>
                  <a:cubicBezTo>
                    <a:pt x="3618" y="2795"/>
                    <a:pt x="3798" y="2794"/>
                    <a:pt x="3967" y="2794"/>
                  </a:cubicBezTo>
                  <a:cubicBezTo>
                    <a:pt x="4369" y="2794"/>
                    <a:pt x="4714" y="2800"/>
                    <a:pt x="4941" y="2840"/>
                  </a:cubicBezTo>
                  <a:cubicBezTo>
                    <a:pt x="6674" y="3167"/>
                    <a:pt x="8047" y="4213"/>
                    <a:pt x="9453" y="5162"/>
                  </a:cubicBezTo>
                  <a:lnTo>
                    <a:pt x="9486" y="5031"/>
                  </a:lnTo>
                  <a:cubicBezTo>
                    <a:pt x="9290" y="3494"/>
                    <a:pt x="7492" y="1532"/>
                    <a:pt x="6216" y="845"/>
                  </a:cubicBezTo>
                  <a:cubicBezTo>
                    <a:pt x="5529" y="475"/>
                    <a:pt x="3937" y="0"/>
                    <a:pt x="25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34"/>
            <p:cNvSpPr/>
            <p:nvPr/>
          </p:nvSpPr>
          <p:spPr>
            <a:xfrm>
              <a:off x="233200" y="2583125"/>
              <a:ext cx="264900" cy="187825"/>
            </a:xfrm>
            <a:custGeom>
              <a:rect b="b" l="l" r="r" t="t"/>
              <a:pathLst>
                <a:path extrusionOk="0" h="7513" w="10596">
                  <a:moveTo>
                    <a:pt x="6045" y="0"/>
                  </a:moveTo>
                  <a:cubicBezTo>
                    <a:pt x="3547" y="0"/>
                    <a:pt x="1287" y="2173"/>
                    <a:pt x="557" y="4517"/>
                  </a:cubicBezTo>
                  <a:cubicBezTo>
                    <a:pt x="295" y="5301"/>
                    <a:pt x="1" y="7263"/>
                    <a:pt x="1145" y="7492"/>
                  </a:cubicBezTo>
                  <a:cubicBezTo>
                    <a:pt x="1216" y="7506"/>
                    <a:pt x="1284" y="7512"/>
                    <a:pt x="1351" y="7512"/>
                  </a:cubicBezTo>
                  <a:cubicBezTo>
                    <a:pt x="2572" y="7512"/>
                    <a:pt x="3069" y="5323"/>
                    <a:pt x="3565" y="4517"/>
                  </a:cubicBezTo>
                  <a:cubicBezTo>
                    <a:pt x="4372" y="3145"/>
                    <a:pt x="5839" y="2321"/>
                    <a:pt x="7312" y="2321"/>
                  </a:cubicBezTo>
                  <a:cubicBezTo>
                    <a:pt x="8227" y="2321"/>
                    <a:pt x="9144" y="2638"/>
                    <a:pt x="9908" y="3340"/>
                  </a:cubicBezTo>
                  <a:lnTo>
                    <a:pt x="10497" y="3928"/>
                  </a:lnTo>
                  <a:lnTo>
                    <a:pt x="10595" y="3797"/>
                  </a:lnTo>
                  <a:cubicBezTo>
                    <a:pt x="10170" y="1835"/>
                    <a:pt x="8600" y="331"/>
                    <a:pt x="6606" y="37"/>
                  </a:cubicBezTo>
                  <a:cubicBezTo>
                    <a:pt x="6418" y="12"/>
                    <a:pt x="6230" y="0"/>
                    <a:pt x="60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629675" y="2491925"/>
              <a:ext cx="157175" cy="282600"/>
            </a:xfrm>
            <a:custGeom>
              <a:rect b="b" l="l" r="r" t="t"/>
              <a:pathLst>
                <a:path extrusionOk="0" h="11304" w="6287">
                  <a:moveTo>
                    <a:pt x="5160" y="1"/>
                  </a:moveTo>
                  <a:cubicBezTo>
                    <a:pt x="4616" y="1"/>
                    <a:pt x="3967" y="264"/>
                    <a:pt x="3499" y="611"/>
                  </a:cubicBezTo>
                  <a:cubicBezTo>
                    <a:pt x="2289" y="1527"/>
                    <a:pt x="1406" y="3325"/>
                    <a:pt x="818" y="4731"/>
                  </a:cubicBezTo>
                  <a:cubicBezTo>
                    <a:pt x="0" y="6922"/>
                    <a:pt x="524" y="9080"/>
                    <a:pt x="883" y="11238"/>
                  </a:cubicBezTo>
                  <a:lnTo>
                    <a:pt x="1047" y="11304"/>
                  </a:lnTo>
                  <a:cubicBezTo>
                    <a:pt x="1406" y="9734"/>
                    <a:pt x="2028" y="8197"/>
                    <a:pt x="2813" y="6791"/>
                  </a:cubicBezTo>
                  <a:cubicBezTo>
                    <a:pt x="3761" y="5255"/>
                    <a:pt x="5984" y="3195"/>
                    <a:pt x="6180" y="1363"/>
                  </a:cubicBezTo>
                  <a:cubicBezTo>
                    <a:pt x="6286" y="360"/>
                    <a:pt x="5794" y="1"/>
                    <a:pt x="51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34"/>
            <p:cNvSpPr/>
            <p:nvPr/>
          </p:nvSpPr>
          <p:spPr>
            <a:xfrm>
              <a:off x="714700" y="2687575"/>
              <a:ext cx="125750" cy="223475"/>
            </a:xfrm>
            <a:custGeom>
              <a:rect b="b" l="l" r="r" t="t"/>
              <a:pathLst>
                <a:path extrusionOk="0" h="8939" w="5030">
                  <a:moveTo>
                    <a:pt x="4035" y="1"/>
                  </a:moveTo>
                  <a:cubicBezTo>
                    <a:pt x="3860" y="1"/>
                    <a:pt x="3650" y="45"/>
                    <a:pt x="3401" y="142"/>
                  </a:cubicBezTo>
                  <a:cubicBezTo>
                    <a:pt x="2289" y="568"/>
                    <a:pt x="1341" y="2039"/>
                    <a:pt x="883" y="3118"/>
                  </a:cubicBezTo>
                  <a:cubicBezTo>
                    <a:pt x="262" y="4295"/>
                    <a:pt x="0" y="5668"/>
                    <a:pt x="164" y="7009"/>
                  </a:cubicBezTo>
                  <a:cubicBezTo>
                    <a:pt x="229" y="7630"/>
                    <a:pt x="523" y="8252"/>
                    <a:pt x="556" y="8873"/>
                  </a:cubicBezTo>
                  <a:lnTo>
                    <a:pt x="621" y="8938"/>
                  </a:lnTo>
                  <a:cubicBezTo>
                    <a:pt x="1079" y="6388"/>
                    <a:pt x="3335" y="4524"/>
                    <a:pt x="4447" y="2301"/>
                  </a:cubicBezTo>
                  <a:cubicBezTo>
                    <a:pt x="4892" y="1411"/>
                    <a:pt x="5029" y="1"/>
                    <a:pt x="40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397625" y="2807775"/>
              <a:ext cx="82475" cy="216900"/>
            </a:xfrm>
            <a:custGeom>
              <a:rect b="b" l="l" r="r" t="t"/>
              <a:pathLst>
                <a:path extrusionOk="0" h="8676" w="3299">
                  <a:moveTo>
                    <a:pt x="1213" y="1"/>
                  </a:moveTo>
                  <a:cubicBezTo>
                    <a:pt x="499" y="1"/>
                    <a:pt x="0" y="1203"/>
                    <a:pt x="94" y="2168"/>
                  </a:cubicBezTo>
                  <a:cubicBezTo>
                    <a:pt x="225" y="3967"/>
                    <a:pt x="1337" y="8021"/>
                    <a:pt x="3299" y="8675"/>
                  </a:cubicBezTo>
                  <a:lnTo>
                    <a:pt x="3233" y="8414"/>
                  </a:lnTo>
                  <a:cubicBezTo>
                    <a:pt x="2808" y="8021"/>
                    <a:pt x="2972" y="5798"/>
                    <a:pt x="2972" y="5013"/>
                  </a:cubicBezTo>
                  <a:cubicBezTo>
                    <a:pt x="2972" y="3574"/>
                    <a:pt x="3004" y="1841"/>
                    <a:pt x="2122" y="632"/>
                  </a:cubicBezTo>
                  <a:cubicBezTo>
                    <a:pt x="1801" y="183"/>
                    <a:pt x="1491" y="1"/>
                    <a:pt x="1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515050" y="2287250"/>
              <a:ext cx="113025" cy="1369925"/>
            </a:xfrm>
            <a:custGeom>
              <a:rect b="b" l="l" r="r" t="t"/>
              <a:pathLst>
                <a:path extrusionOk="0" h="54797" w="4521">
                  <a:moveTo>
                    <a:pt x="302" y="0"/>
                  </a:moveTo>
                  <a:cubicBezTo>
                    <a:pt x="153" y="0"/>
                    <a:pt x="1" y="119"/>
                    <a:pt x="40" y="297"/>
                  </a:cubicBezTo>
                  <a:lnTo>
                    <a:pt x="8" y="297"/>
                  </a:lnTo>
                  <a:cubicBezTo>
                    <a:pt x="1970" y="6967"/>
                    <a:pt x="2525" y="13899"/>
                    <a:pt x="2754" y="20831"/>
                  </a:cubicBezTo>
                  <a:cubicBezTo>
                    <a:pt x="2885" y="24363"/>
                    <a:pt x="2918" y="27927"/>
                    <a:pt x="3049" y="31491"/>
                  </a:cubicBezTo>
                  <a:cubicBezTo>
                    <a:pt x="3179" y="35088"/>
                    <a:pt x="3376" y="38684"/>
                    <a:pt x="3539" y="42314"/>
                  </a:cubicBezTo>
                  <a:cubicBezTo>
                    <a:pt x="3735" y="46401"/>
                    <a:pt x="3931" y="50488"/>
                    <a:pt x="4030" y="54576"/>
                  </a:cubicBezTo>
                  <a:cubicBezTo>
                    <a:pt x="4046" y="54723"/>
                    <a:pt x="4160" y="54796"/>
                    <a:pt x="4275" y="54796"/>
                  </a:cubicBezTo>
                  <a:cubicBezTo>
                    <a:pt x="4389" y="54796"/>
                    <a:pt x="4504" y="54723"/>
                    <a:pt x="4520" y="54576"/>
                  </a:cubicBezTo>
                  <a:cubicBezTo>
                    <a:pt x="4357" y="47251"/>
                    <a:pt x="3899" y="39992"/>
                    <a:pt x="3637" y="32701"/>
                  </a:cubicBezTo>
                  <a:cubicBezTo>
                    <a:pt x="3343" y="25671"/>
                    <a:pt x="3441" y="18608"/>
                    <a:pt x="2689" y="11578"/>
                  </a:cubicBezTo>
                  <a:cubicBezTo>
                    <a:pt x="2297" y="7719"/>
                    <a:pt x="1577" y="3894"/>
                    <a:pt x="531" y="166"/>
                  </a:cubicBezTo>
                  <a:cubicBezTo>
                    <a:pt x="492" y="50"/>
                    <a:pt x="398" y="0"/>
                    <a:pt x="3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34"/>
            <p:cNvSpPr/>
            <p:nvPr/>
          </p:nvSpPr>
          <p:spPr>
            <a:xfrm>
              <a:off x="633750" y="2527000"/>
              <a:ext cx="111650" cy="1131600"/>
            </a:xfrm>
            <a:custGeom>
              <a:rect b="b" l="l" r="r" t="t"/>
              <a:pathLst>
                <a:path extrusionOk="0" h="45264" w="4466">
                  <a:moveTo>
                    <a:pt x="4121" y="0"/>
                  </a:moveTo>
                  <a:cubicBezTo>
                    <a:pt x="4064" y="0"/>
                    <a:pt x="4006" y="27"/>
                    <a:pt x="3957" y="91"/>
                  </a:cubicBezTo>
                  <a:cubicBezTo>
                    <a:pt x="2388" y="2020"/>
                    <a:pt x="1342" y="4342"/>
                    <a:pt x="917" y="6794"/>
                  </a:cubicBezTo>
                  <a:cubicBezTo>
                    <a:pt x="818" y="7514"/>
                    <a:pt x="753" y="8233"/>
                    <a:pt x="720" y="8920"/>
                  </a:cubicBezTo>
                  <a:cubicBezTo>
                    <a:pt x="688" y="9737"/>
                    <a:pt x="622" y="10555"/>
                    <a:pt x="590" y="11372"/>
                  </a:cubicBezTo>
                  <a:cubicBezTo>
                    <a:pt x="491" y="12909"/>
                    <a:pt x="426" y="14478"/>
                    <a:pt x="361" y="16015"/>
                  </a:cubicBezTo>
                  <a:cubicBezTo>
                    <a:pt x="66" y="22195"/>
                    <a:pt x="1" y="28408"/>
                    <a:pt x="263" y="34588"/>
                  </a:cubicBezTo>
                  <a:cubicBezTo>
                    <a:pt x="426" y="38086"/>
                    <a:pt x="720" y="41552"/>
                    <a:pt x="1113" y="45018"/>
                  </a:cubicBezTo>
                  <a:cubicBezTo>
                    <a:pt x="1145" y="45182"/>
                    <a:pt x="1284" y="45264"/>
                    <a:pt x="1411" y="45264"/>
                  </a:cubicBezTo>
                  <a:cubicBezTo>
                    <a:pt x="1538" y="45264"/>
                    <a:pt x="1652" y="45182"/>
                    <a:pt x="1636" y="45018"/>
                  </a:cubicBezTo>
                  <a:cubicBezTo>
                    <a:pt x="164" y="32985"/>
                    <a:pt x="491" y="20822"/>
                    <a:pt x="1243" y="8724"/>
                  </a:cubicBezTo>
                  <a:cubicBezTo>
                    <a:pt x="1309" y="7252"/>
                    <a:pt x="1570" y="5781"/>
                    <a:pt x="2061" y="4375"/>
                  </a:cubicBezTo>
                  <a:cubicBezTo>
                    <a:pt x="2584" y="2936"/>
                    <a:pt x="3369" y="1628"/>
                    <a:pt x="4317" y="451"/>
                  </a:cubicBezTo>
                  <a:cubicBezTo>
                    <a:pt x="4465" y="254"/>
                    <a:pt x="4297" y="0"/>
                    <a:pt x="41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34"/>
            <p:cNvSpPr/>
            <p:nvPr/>
          </p:nvSpPr>
          <p:spPr>
            <a:xfrm>
              <a:off x="257550" y="2609250"/>
              <a:ext cx="319025" cy="1048225"/>
            </a:xfrm>
            <a:custGeom>
              <a:rect b="b" l="l" r="r" t="t"/>
              <a:pathLst>
                <a:path extrusionOk="0" h="41929" w="12761">
                  <a:moveTo>
                    <a:pt x="5187" y="0"/>
                  </a:moveTo>
                  <a:cubicBezTo>
                    <a:pt x="2639" y="0"/>
                    <a:pt x="585" y="2211"/>
                    <a:pt x="40" y="4649"/>
                  </a:cubicBezTo>
                  <a:cubicBezTo>
                    <a:pt x="0" y="4829"/>
                    <a:pt x="168" y="4960"/>
                    <a:pt x="320" y="4960"/>
                  </a:cubicBezTo>
                  <a:cubicBezTo>
                    <a:pt x="416" y="4960"/>
                    <a:pt x="506" y="4907"/>
                    <a:pt x="531" y="4780"/>
                  </a:cubicBezTo>
                  <a:cubicBezTo>
                    <a:pt x="1049" y="2592"/>
                    <a:pt x="2859" y="506"/>
                    <a:pt x="5181" y="506"/>
                  </a:cubicBezTo>
                  <a:cubicBezTo>
                    <a:pt x="5497" y="506"/>
                    <a:pt x="5822" y="545"/>
                    <a:pt x="6155" y="627"/>
                  </a:cubicBezTo>
                  <a:cubicBezTo>
                    <a:pt x="9000" y="1379"/>
                    <a:pt x="10471" y="4354"/>
                    <a:pt x="11027" y="6970"/>
                  </a:cubicBezTo>
                  <a:cubicBezTo>
                    <a:pt x="11387" y="8671"/>
                    <a:pt x="11289" y="10371"/>
                    <a:pt x="11289" y="12071"/>
                  </a:cubicBezTo>
                  <a:cubicBezTo>
                    <a:pt x="11289" y="13935"/>
                    <a:pt x="11289" y="15799"/>
                    <a:pt x="11321" y="17695"/>
                  </a:cubicBezTo>
                  <a:cubicBezTo>
                    <a:pt x="11321" y="21423"/>
                    <a:pt x="11387" y="25183"/>
                    <a:pt x="11518" y="28943"/>
                  </a:cubicBezTo>
                  <a:cubicBezTo>
                    <a:pt x="11648" y="33194"/>
                    <a:pt x="11877" y="37445"/>
                    <a:pt x="12237" y="41696"/>
                  </a:cubicBezTo>
                  <a:cubicBezTo>
                    <a:pt x="12254" y="41847"/>
                    <a:pt x="12391" y="41929"/>
                    <a:pt x="12521" y="41929"/>
                  </a:cubicBezTo>
                  <a:cubicBezTo>
                    <a:pt x="12644" y="41929"/>
                    <a:pt x="12760" y="41855"/>
                    <a:pt x="12760" y="41696"/>
                  </a:cubicBezTo>
                  <a:lnTo>
                    <a:pt x="12727" y="41696"/>
                  </a:lnTo>
                  <a:cubicBezTo>
                    <a:pt x="12041" y="33587"/>
                    <a:pt x="11845" y="25477"/>
                    <a:pt x="11812" y="17401"/>
                  </a:cubicBezTo>
                  <a:lnTo>
                    <a:pt x="11812" y="11385"/>
                  </a:lnTo>
                  <a:cubicBezTo>
                    <a:pt x="11812" y="10404"/>
                    <a:pt x="11877" y="9390"/>
                    <a:pt x="11812" y="8409"/>
                  </a:cubicBezTo>
                  <a:cubicBezTo>
                    <a:pt x="11714" y="7690"/>
                    <a:pt x="11583" y="6970"/>
                    <a:pt x="11387" y="6284"/>
                  </a:cubicBezTo>
                  <a:cubicBezTo>
                    <a:pt x="10733" y="3668"/>
                    <a:pt x="9065" y="856"/>
                    <a:pt x="6286" y="136"/>
                  </a:cubicBezTo>
                  <a:cubicBezTo>
                    <a:pt x="5912" y="44"/>
                    <a:pt x="5544" y="0"/>
                    <a:pt x="5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34"/>
            <p:cNvSpPr/>
            <p:nvPr/>
          </p:nvSpPr>
          <p:spPr>
            <a:xfrm>
              <a:off x="568000" y="2281200"/>
              <a:ext cx="198725" cy="301175"/>
            </a:xfrm>
            <a:custGeom>
              <a:rect b="b" l="l" r="r" t="t"/>
              <a:pathLst>
                <a:path extrusionOk="0" h="12047" w="7949">
                  <a:moveTo>
                    <a:pt x="7602" y="0"/>
                  </a:moveTo>
                  <a:cubicBezTo>
                    <a:pt x="7560" y="0"/>
                    <a:pt x="7515" y="15"/>
                    <a:pt x="7470" y="48"/>
                  </a:cubicBezTo>
                  <a:cubicBezTo>
                    <a:pt x="3481" y="2599"/>
                    <a:pt x="2304" y="7732"/>
                    <a:pt x="113" y="11656"/>
                  </a:cubicBezTo>
                  <a:cubicBezTo>
                    <a:pt x="0" y="11859"/>
                    <a:pt x="183" y="12047"/>
                    <a:pt x="361" y="12047"/>
                  </a:cubicBezTo>
                  <a:cubicBezTo>
                    <a:pt x="441" y="12047"/>
                    <a:pt x="520" y="12009"/>
                    <a:pt x="571" y="11918"/>
                  </a:cubicBezTo>
                  <a:cubicBezTo>
                    <a:pt x="1650" y="9956"/>
                    <a:pt x="2467" y="7831"/>
                    <a:pt x="3514" y="5803"/>
                  </a:cubicBezTo>
                  <a:cubicBezTo>
                    <a:pt x="4527" y="3743"/>
                    <a:pt x="5770" y="1716"/>
                    <a:pt x="7732" y="474"/>
                  </a:cubicBezTo>
                  <a:cubicBezTo>
                    <a:pt x="7949" y="338"/>
                    <a:pt x="7806" y="0"/>
                    <a:pt x="76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34"/>
            <p:cNvSpPr/>
            <p:nvPr/>
          </p:nvSpPr>
          <p:spPr>
            <a:xfrm>
              <a:off x="296625" y="2440775"/>
              <a:ext cx="293300" cy="261525"/>
            </a:xfrm>
            <a:custGeom>
              <a:rect b="b" l="l" r="r" t="t"/>
              <a:pathLst>
                <a:path extrusionOk="0" h="10461" w="11732">
                  <a:moveTo>
                    <a:pt x="2074" y="1"/>
                  </a:moveTo>
                  <a:cubicBezTo>
                    <a:pt x="1478" y="1"/>
                    <a:pt x="881" y="91"/>
                    <a:pt x="309" y="270"/>
                  </a:cubicBezTo>
                  <a:cubicBezTo>
                    <a:pt x="1" y="363"/>
                    <a:pt x="99" y="832"/>
                    <a:pt x="411" y="832"/>
                  </a:cubicBezTo>
                  <a:cubicBezTo>
                    <a:pt x="431" y="832"/>
                    <a:pt x="451" y="830"/>
                    <a:pt x="472" y="826"/>
                  </a:cubicBezTo>
                  <a:cubicBezTo>
                    <a:pt x="1041" y="653"/>
                    <a:pt x="1585" y="574"/>
                    <a:pt x="2106" y="574"/>
                  </a:cubicBezTo>
                  <a:cubicBezTo>
                    <a:pt x="5716" y="574"/>
                    <a:pt x="8191" y="4398"/>
                    <a:pt x="9791" y="7399"/>
                  </a:cubicBezTo>
                  <a:cubicBezTo>
                    <a:pt x="10282" y="8347"/>
                    <a:pt x="10739" y="9328"/>
                    <a:pt x="11197" y="10309"/>
                  </a:cubicBezTo>
                  <a:cubicBezTo>
                    <a:pt x="11240" y="10416"/>
                    <a:pt x="11318" y="10460"/>
                    <a:pt x="11398" y="10460"/>
                  </a:cubicBezTo>
                  <a:cubicBezTo>
                    <a:pt x="11562" y="10460"/>
                    <a:pt x="11732" y="10277"/>
                    <a:pt x="11622" y="10080"/>
                  </a:cubicBezTo>
                  <a:lnTo>
                    <a:pt x="11655" y="10047"/>
                  </a:lnTo>
                  <a:cubicBezTo>
                    <a:pt x="10772" y="8085"/>
                    <a:pt x="9758" y="6189"/>
                    <a:pt x="8581" y="4358"/>
                  </a:cubicBezTo>
                  <a:cubicBezTo>
                    <a:pt x="7404" y="2657"/>
                    <a:pt x="5867" y="957"/>
                    <a:pt x="3840" y="270"/>
                  </a:cubicBezTo>
                  <a:cubicBezTo>
                    <a:pt x="3268" y="91"/>
                    <a:pt x="2671" y="1"/>
                    <a:pt x="2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34"/>
            <p:cNvSpPr/>
            <p:nvPr/>
          </p:nvSpPr>
          <p:spPr>
            <a:xfrm>
              <a:off x="638950" y="2726025"/>
              <a:ext cx="156900" cy="380775"/>
            </a:xfrm>
            <a:custGeom>
              <a:rect b="b" l="l" r="r" t="t"/>
              <a:pathLst>
                <a:path extrusionOk="0" h="15231" w="6276">
                  <a:moveTo>
                    <a:pt x="5907" y="0"/>
                  </a:moveTo>
                  <a:cubicBezTo>
                    <a:pt x="5832" y="0"/>
                    <a:pt x="5759" y="32"/>
                    <a:pt x="5711" y="109"/>
                  </a:cubicBezTo>
                  <a:cubicBezTo>
                    <a:pt x="4109" y="2267"/>
                    <a:pt x="3815" y="5013"/>
                    <a:pt x="3422" y="7596"/>
                  </a:cubicBezTo>
                  <a:cubicBezTo>
                    <a:pt x="3030" y="10245"/>
                    <a:pt x="2474" y="12992"/>
                    <a:pt x="218" y="14725"/>
                  </a:cubicBezTo>
                  <a:cubicBezTo>
                    <a:pt x="1" y="14887"/>
                    <a:pt x="144" y="15230"/>
                    <a:pt x="349" y="15230"/>
                  </a:cubicBezTo>
                  <a:cubicBezTo>
                    <a:pt x="391" y="15230"/>
                    <a:pt x="435" y="15216"/>
                    <a:pt x="480" y="15182"/>
                  </a:cubicBezTo>
                  <a:cubicBezTo>
                    <a:pt x="5188" y="11553"/>
                    <a:pt x="2867" y="4784"/>
                    <a:pt x="6136" y="370"/>
                  </a:cubicBezTo>
                  <a:cubicBezTo>
                    <a:pt x="6275" y="185"/>
                    <a:pt x="6087" y="0"/>
                    <a:pt x="59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34"/>
            <p:cNvSpPr/>
            <p:nvPr/>
          </p:nvSpPr>
          <p:spPr>
            <a:xfrm>
              <a:off x="421875" y="2862950"/>
              <a:ext cx="132475" cy="235075"/>
            </a:xfrm>
            <a:custGeom>
              <a:rect b="b" l="l" r="r" t="t"/>
              <a:pathLst>
                <a:path extrusionOk="0" h="9403" w="5299">
                  <a:moveTo>
                    <a:pt x="315" y="1"/>
                  </a:moveTo>
                  <a:cubicBezTo>
                    <a:pt x="159" y="1"/>
                    <a:pt x="1" y="126"/>
                    <a:pt x="40" y="321"/>
                  </a:cubicBezTo>
                  <a:lnTo>
                    <a:pt x="73" y="354"/>
                  </a:lnTo>
                  <a:cubicBezTo>
                    <a:pt x="465" y="2087"/>
                    <a:pt x="1021" y="3787"/>
                    <a:pt x="1707" y="5455"/>
                  </a:cubicBezTo>
                  <a:cubicBezTo>
                    <a:pt x="2361" y="6926"/>
                    <a:pt x="3277" y="8659"/>
                    <a:pt x="4781" y="9378"/>
                  </a:cubicBezTo>
                  <a:cubicBezTo>
                    <a:pt x="4819" y="9395"/>
                    <a:pt x="4857" y="9403"/>
                    <a:pt x="4893" y="9403"/>
                  </a:cubicBezTo>
                  <a:cubicBezTo>
                    <a:pt x="5134" y="9403"/>
                    <a:pt x="5299" y="9063"/>
                    <a:pt x="5043" y="8921"/>
                  </a:cubicBezTo>
                  <a:cubicBezTo>
                    <a:pt x="3571" y="8234"/>
                    <a:pt x="2721" y="6534"/>
                    <a:pt x="2100" y="5095"/>
                  </a:cubicBezTo>
                  <a:cubicBezTo>
                    <a:pt x="1446" y="3493"/>
                    <a:pt x="923" y="1858"/>
                    <a:pt x="563" y="190"/>
                  </a:cubicBezTo>
                  <a:cubicBezTo>
                    <a:pt x="523" y="58"/>
                    <a:pt x="420" y="1"/>
                    <a:pt x="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34"/>
            <p:cNvSpPr/>
            <p:nvPr/>
          </p:nvSpPr>
          <p:spPr>
            <a:xfrm>
              <a:off x="217925" y="1971400"/>
              <a:ext cx="488200" cy="407325"/>
            </a:xfrm>
            <a:custGeom>
              <a:rect b="b" l="l" r="r" t="t"/>
              <a:pathLst>
                <a:path extrusionOk="0" h="16293" w="19528">
                  <a:moveTo>
                    <a:pt x="12098" y="1"/>
                  </a:moveTo>
                  <a:cubicBezTo>
                    <a:pt x="11500" y="1"/>
                    <a:pt x="10589" y="879"/>
                    <a:pt x="10062" y="2696"/>
                  </a:cubicBezTo>
                  <a:cubicBezTo>
                    <a:pt x="9637" y="4201"/>
                    <a:pt x="9931" y="6816"/>
                    <a:pt x="9833" y="8320"/>
                  </a:cubicBezTo>
                  <a:cubicBezTo>
                    <a:pt x="8732" y="7828"/>
                    <a:pt x="6940" y="2644"/>
                    <a:pt x="5386" y="2644"/>
                  </a:cubicBezTo>
                  <a:cubicBezTo>
                    <a:pt x="5185" y="2644"/>
                    <a:pt x="4988" y="2731"/>
                    <a:pt x="4797" y="2925"/>
                  </a:cubicBezTo>
                  <a:cubicBezTo>
                    <a:pt x="2803" y="5018"/>
                    <a:pt x="8590" y="9040"/>
                    <a:pt x="9637" y="10021"/>
                  </a:cubicBezTo>
                  <a:cubicBezTo>
                    <a:pt x="9090" y="9813"/>
                    <a:pt x="7346" y="9599"/>
                    <a:pt x="5551" y="9599"/>
                  </a:cubicBezTo>
                  <a:cubicBezTo>
                    <a:pt x="2835" y="9599"/>
                    <a:pt x="0" y="10087"/>
                    <a:pt x="1004" y="11819"/>
                  </a:cubicBezTo>
                  <a:cubicBezTo>
                    <a:pt x="1261" y="12255"/>
                    <a:pt x="1812" y="12404"/>
                    <a:pt x="2468" y="12404"/>
                  </a:cubicBezTo>
                  <a:cubicBezTo>
                    <a:pt x="3732" y="12404"/>
                    <a:pt x="5384" y="11850"/>
                    <a:pt x="6072" y="11721"/>
                  </a:cubicBezTo>
                  <a:cubicBezTo>
                    <a:pt x="6720" y="11620"/>
                    <a:pt x="7367" y="11545"/>
                    <a:pt x="8014" y="11545"/>
                  </a:cubicBezTo>
                  <a:cubicBezTo>
                    <a:pt x="8838" y="11545"/>
                    <a:pt x="9662" y="11667"/>
                    <a:pt x="10487" y="12015"/>
                  </a:cubicBezTo>
                  <a:cubicBezTo>
                    <a:pt x="8884" y="12015"/>
                    <a:pt x="7315" y="12342"/>
                    <a:pt x="5844" y="12964"/>
                  </a:cubicBezTo>
                  <a:cubicBezTo>
                    <a:pt x="4895" y="13389"/>
                    <a:pt x="1822" y="14958"/>
                    <a:pt x="4176" y="16233"/>
                  </a:cubicBezTo>
                  <a:cubicBezTo>
                    <a:pt x="4246" y="16273"/>
                    <a:pt x="4328" y="16292"/>
                    <a:pt x="4421" y="16292"/>
                  </a:cubicBezTo>
                  <a:cubicBezTo>
                    <a:pt x="5612" y="16292"/>
                    <a:pt x="8581" y="13229"/>
                    <a:pt x="10957" y="13229"/>
                  </a:cubicBezTo>
                  <a:cubicBezTo>
                    <a:pt x="11417" y="13229"/>
                    <a:pt x="11854" y="13344"/>
                    <a:pt x="12252" y="13618"/>
                  </a:cubicBezTo>
                  <a:lnTo>
                    <a:pt x="12252" y="13585"/>
                  </a:lnTo>
                  <a:cubicBezTo>
                    <a:pt x="12776" y="10838"/>
                    <a:pt x="17092" y="11688"/>
                    <a:pt x="18563" y="9988"/>
                  </a:cubicBezTo>
                  <a:cubicBezTo>
                    <a:pt x="19528" y="8745"/>
                    <a:pt x="18778" y="8316"/>
                    <a:pt x="17787" y="8316"/>
                  </a:cubicBezTo>
                  <a:cubicBezTo>
                    <a:pt x="17267" y="8316"/>
                    <a:pt x="16681" y="8435"/>
                    <a:pt x="16242" y="8615"/>
                  </a:cubicBezTo>
                  <a:cubicBezTo>
                    <a:pt x="14868" y="9040"/>
                    <a:pt x="13724" y="10740"/>
                    <a:pt x="12481" y="10740"/>
                  </a:cubicBezTo>
                  <a:cubicBezTo>
                    <a:pt x="12874" y="8746"/>
                    <a:pt x="18563" y="5574"/>
                    <a:pt x="17713" y="3547"/>
                  </a:cubicBezTo>
                  <a:cubicBezTo>
                    <a:pt x="17561" y="3207"/>
                    <a:pt x="17317" y="3069"/>
                    <a:pt x="17023" y="3069"/>
                  </a:cubicBezTo>
                  <a:cubicBezTo>
                    <a:pt x="15929" y="3069"/>
                    <a:pt x="14136" y="4981"/>
                    <a:pt x="13724" y="5574"/>
                  </a:cubicBezTo>
                  <a:cubicBezTo>
                    <a:pt x="12776" y="6718"/>
                    <a:pt x="12481" y="8092"/>
                    <a:pt x="11729" y="9465"/>
                  </a:cubicBezTo>
                  <a:cubicBezTo>
                    <a:pt x="11010" y="6947"/>
                    <a:pt x="12024" y="3808"/>
                    <a:pt x="12579" y="1650"/>
                  </a:cubicBezTo>
                  <a:cubicBezTo>
                    <a:pt x="12855" y="561"/>
                    <a:pt x="12577" y="1"/>
                    <a:pt x="120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34"/>
            <p:cNvSpPr/>
            <p:nvPr/>
          </p:nvSpPr>
          <p:spPr>
            <a:xfrm>
              <a:off x="413050" y="2207200"/>
              <a:ext cx="184775" cy="123750"/>
            </a:xfrm>
            <a:custGeom>
              <a:rect b="b" l="l" r="r" t="t"/>
              <a:pathLst>
                <a:path extrusionOk="0" h="4950" w="7391">
                  <a:moveTo>
                    <a:pt x="4317" y="0"/>
                  </a:moveTo>
                  <a:cubicBezTo>
                    <a:pt x="3510" y="0"/>
                    <a:pt x="3563" y="1370"/>
                    <a:pt x="3753" y="2538"/>
                  </a:cubicBezTo>
                  <a:lnTo>
                    <a:pt x="3753" y="2538"/>
                  </a:lnTo>
                  <a:cubicBezTo>
                    <a:pt x="3313" y="1798"/>
                    <a:pt x="2760" y="1062"/>
                    <a:pt x="2246" y="1062"/>
                  </a:cubicBezTo>
                  <a:cubicBezTo>
                    <a:pt x="2150" y="1062"/>
                    <a:pt x="2055" y="1088"/>
                    <a:pt x="1962" y="1145"/>
                  </a:cubicBezTo>
                  <a:cubicBezTo>
                    <a:pt x="883" y="1799"/>
                    <a:pt x="2322" y="2812"/>
                    <a:pt x="3238" y="3466"/>
                  </a:cubicBezTo>
                  <a:cubicBezTo>
                    <a:pt x="2970" y="3466"/>
                    <a:pt x="2692" y="3458"/>
                    <a:pt x="2416" y="3458"/>
                  </a:cubicBezTo>
                  <a:cubicBezTo>
                    <a:pt x="1475" y="3458"/>
                    <a:pt x="546" y="3555"/>
                    <a:pt x="66" y="4414"/>
                  </a:cubicBezTo>
                  <a:cubicBezTo>
                    <a:pt x="0" y="4545"/>
                    <a:pt x="33" y="4676"/>
                    <a:pt x="164" y="4774"/>
                  </a:cubicBezTo>
                  <a:cubicBezTo>
                    <a:pt x="443" y="4901"/>
                    <a:pt x="741" y="4949"/>
                    <a:pt x="1029" y="4949"/>
                  </a:cubicBezTo>
                  <a:cubicBezTo>
                    <a:pt x="1112" y="4949"/>
                    <a:pt x="1195" y="4945"/>
                    <a:pt x="1276" y="4938"/>
                  </a:cubicBezTo>
                  <a:lnTo>
                    <a:pt x="1603" y="4938"/>
                  </a:lnTo>
                  <a:cubicBezTo>
                    <a:pt x="1668" y="4905"/>
                    <a:pt x="1766" y="4872"/>
                    <a:pt x="1832" y="4872"/>
                  </a:cubicBezTo>
                  <a:cubicBezTo>
                    <a:pt x="2257" y="4807"/>
                    <a:pt x="2616" y="4709"/>
                    <a:pt x="3009" y="4643"/>
                  </a:cubicBezTo>
                  <a:cubicBezTo>
                    <a:pt x="3368" y="4513"/>
                    <a:pt x="3761" y="4414"/>
                    <a:pt x="4120" y="4349"/>
                  </a:cubicBezTo>
                  <a:lnTo>
                    <a:pt x="4644" y="4186"/>
                  </a:lnTo>
                  <a:cubicBezTo>
                    <a:pt x="5428" y="3989"/>
                    <a:pt x="7390" y="3041"/>
                    <a:pt x="7161" y="2289"/>
                  </a:cubicBezTo>
                  <a:cubicBezTo>
                    <a:pt x="7017" y="1855"/>
                    <a:pt x="6748" y="1723"/>
                    <a:pt x="6394" y="1723"/>
                  </a:cubicBezTo>
                  <a:cubicBezTo>
                    <a:pt x="6267" y="1723"/>
                    <a:pt x="6130" y="1740"/>
                    <a:pt x="5984" y="1766"/>
                  </a:cubicBezTo>
                  <a:cubicBezTo>
                    <a:pt x="5592" y="1831"/>
                    <a:pt x="5265" y="2027"/>
                    <a:pt x="5003" y="2322"/>
                  </a:cubicBezTo>
                  <a:cubicBezTo>
                    <a:pt x="5134" y="1210"/>
                    <a:pt x="5167" y="0"/>
                    <a:pt x="43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34"/>
            <p:cNvSpPr/>
            <p:nvPr/>
          </p:nvSpPr>
          <p:spPr>
            <a:xfrm>
              <a:off x="341925" y="2060050"/>
              <a:ext cx="40900" cy="61750"/>
            </a:xfrm>
            <a:custGeom>
              <a:rect b="b" l="l" r="r" t="t"/>
              <a:pathLst>
                <a:path extrusionOk="0" h="2470" w="1636">
                  <a:moveTo>
                    <a:pt x="328" y="1"/>
                  </a:moveTo>
                  <a:cubicBezTo>
                    <a:pt x="164" y="1"/>
                    <a:pt x="66" y="131"/>
                    <a:pt x="66" y="262"/>
                  </a:cubicBezTo>
                  <a:cubicBezTo>
                    <a:pt x="1" y="1080"/>
                    <a:pt x="589" y="1864"/>
                    <a:pt x="1178" y="2420"/>
                  </a:cubicBezTo>
                  <a:cubicBezTo>
                    <a:pt x="1227" y="2453"/>
                    <a:pt x="1292" y="2469"/>
                    <a:pt x="1358" y="2469"/>
                  </a:cubicBezTo>
                  <a:cubicBezTo>
                    <a:pt x="1423" y="2469"/>
                    <a:pt x="1488" y="2453"/>
                    <a:pt x="1537" y="2420"/>
                  </a:cubicBezTo>
                  <a:cubicBezTo>
                    <a:pt x="1636" y="2322"/>
                    <a:pt x="1636" y="2159"/>
                    <a:pt x="1537" y="2061"/>
                  </a:cubicBezTo>
                  <a:cubicBezTo>
                    <a:pt x="1047" y="1603"/>
                    <a:pt x="524" y="949"/>
                    <a:pt x="557" y="262"/>
                  </a:cubicBezTo>
                  <a:cubicBezTo>
                    <a:pt x="557" y="131"/>
                    <a:pt x="458" y="1"/>
                    <a:pt x="3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34"/>
            <p:cNvSpPr/>
            <p:nvPr/>
          </p:nvSpPr>
          <p:spPr>
            <a:xfrm>
              <a:off x="263175" y="2253575"/>
              <a:ext cx="67325" cy="19000"/>
            </a:xfrm>
            <a:custGeom>
              <a:rect b="b" l="l" r="r" t="t"/>
              <a:pathLst>
                <a:path extrusionOk="0" h="760" w="2693">
                  <a:moveTo>
                    <a:pt x="2403" y="1"/>
                  </a:moveTo>
                  <a:cubicBezTo>
                    <a:pt x="2379" y="1"/>
                    <a:pt x="2356" y="3"/>
                    <a:pt x="2333" y="9"/>
                  </a:cubicBezTo>
                  <a:cubicBezTo>
                    <a:pt x="1885" y="103"/>
                    <a:pt x="1420" y="249"/>
                    <a:pt x="962" y="249"/>
                  </a:cubicBezTo>
                  <a:cubicBezTo>
                    <a:pt x="785" y="249"/>
                    <a:pt x="610" y="227"/>
                    <a:pt x="437" y="172"/>
                  </a:cubicBezTo>
                  <a:cubicBezTo>
                    <a:pt x="415" y="168"/>
                    <a:pt x="394" y="166"/>
                    <a:pt x="374" y="166"/>
                  </a:cubicBezTo>
                  <a:cubicBezTo>
                    <a:pt x="94" y="166"/>
                    <a:pt x="1" y="571"/>
                    <a:pt x="306" y="663"/>
                  </a:cubicBezTo>
                  <a:cubicBezTo>
                    <a:pt x="523" y="732"/>
                    <a:pt x="744" y="759"/>
                    <a:pt x="965" y="759"/>
                  </a:cubicBezTo>
                  <a:cubicBezTo>
                    <a:pt x="1477" y="759"/>
                    <a:pt x="1995" y="614"/>
                    <a:pt x="2497" y="499"/>
                  </a:cubicBezTo>
                  <a:cubicBezTo>
                    <a:pt x="2628" y="467"/>
                    <a:pt x="2693" y="336"/>
                    <a:pt x="2660" y="172"/>
                  </a:cubicBezTo>
                  <a:cubicBezTo>
                    <a:pt x="2633" y="64"/>
                    <a:pt x="2516" y="1"/>
                    <a:pt x="24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34"/>
            <p:cNvSpPr/>
            <p:nvPr/>
          </p:nvSpPr>
          <p:spPr>
            <a:xfrm>
              <a:off x="332925" y="2311500"/>
              <a:ext cx="60600" cy="42050"/>
            </a:xfrm>
            <a:custGeom>
              <a:rect b="b" l="l" r="r" t="t"/>
              <a:pathLst>
                <a:path extrusionOk="0" h="1682" w="2424">
                  <a:moveTo>
                    <a:pt x="2079" y="1"/>
                  </a:moveTo>
                  <a:cubicBezTo>
                    <a:pt x="2053" y="1"/>
                    <a:pt x="2025" y="5"/>
                    <a:pt x="1996" y="14"/>
                  </a:cubicBezTo>
                  <a:cubicBezTo>
                    <a:pt x="1603" y="112"/>
                    <a:pt x="1244" y="242"/>
                    <a:pt x="884" y="439"/>
                  </a:cubicBezTo>
                  <a:cubicBezTo>
                    <a:pt x="524" y="635"/>
                    <a:pt x="263" y="929"/>
                    <a:pt x="66" y="1289"/>
                  </a:cubicBezTo>
                  <a:cubicBezTo>
                    <a:pt x="1" y="1420"/>
                    <a:pt x="34" y="1583"/>
                    <a:pt x="164" y="1648"/>
                  </a:cubicBezTo>
                  <a:cubicBezTo>
                    <a:pt x="208" y="1670"/>
                    <a:pt x="252" y="1681"/>
                    <a:pt x="294" y="1681"/>
                  </a:cubicBezTo>
                  <a:cubicBezTo>
                    <a:pt x="379" y="1681"/>
                    <a:pt x="459" y="1638"/>
                    <a:pt x="524" y="1550"/>
                  </a:cubicBezTo>
                  <a:lnTo>
                    <a:pt x="524" y="1485"/>
                  </a:lnTo>
                  <a:cubicBezTo>
                    <a:pt x="557" y="1387"/>
                    <a:pt x="622" y="1321"/>
                    <a:pt x="688" y="1223"/>
                  </a:cubicBezTo>
                  <a:lnTo>
                    <a:pt x="720" y="1191"/>
                  </a:lnTo>
                  <a:lnTo>
                    <a:pt x="786" y="1093"/>
                  </a:lnTo>
                  <a:lnTo>
                    <a:pt x="884" y="995"/>
                  </a:lnTo>
                  <a:lnTo>
                    <a:pt x="949" y="962"/>
                  </a:lnTo>
                  <a:lnTo>
                    <a:pt x="982" y="962"/>
                  </a:lnTo>
                  <a:cubicBezTo>
                    <a:pt x="1047" y="929"/>
                    <a:pt x="1113" y="864"/>
                    <a:pt x="1178" y="831"/>
                  </a:cubicBezTo>
                  <a:cubicBezTo>
                    <a:pt x="1244" y="798"/>
                    <a:pt x="1342" y="766"/>
                    <a:pt x="1407" y="733"/>
                  </a:cubicBezTo>
                  <a:lnTo>
                    <a:pt x="1472" y="733"/>
                  </a:lnTo>
                  <a:lnTo>
                    <a:pt x="1603" y="668"/>
                  </a:lnTo>
                  <a:cubicBezTo>
                    <a:pt x="1767" y="602"/>
                    <a:pt x="1963" y="569"/>
                    <a:pt x="2126" y="504"/>
                  </a:cubicBezTo>
                  <a:cubicBezTo>
                    <a:pt x="2424" y="415"/>
                    <a:pt x="2342" y="1"/>
                    <a:pt x="20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34"/>
            <p:cNvSpPr/>
            <p:nvPr/>
          </p:nvSpPr>
          <p:spPr>
            <a:xfrm>
              <a:off x="480075" y="1999350"/>
              <a:ext cx="36825" cy="71350"/>
            </a:xfrm>
            <a:custGeom>
              <a:rect b="b" l="l" r="r" t="t"/>
              <a:pathLst>
                <a:path extrusionOk="0" h="2854" w="1473">
                  <a:moveTo>
                    <a:pt x="1182" y="1"/>
                  </a:moveTo>
                  <a:cubicBezTo>
                    <a:pt x="1121" y="1"/>
                    <a:pt x="1063" y="25"/>
                    <a:pt x="1014" y="74"/>
                  </a:cubicBezTo>
                  <a:cubicBezTo>
                    <a:pt x="655" y="401"/>
                    <a:pt x="426" y="794"/>
                    <a:pt x="295" y="1251"/>
                  </a:cubicBezTo>
                  <a:cubicBezTo>
                    <a:pt x="131" y="1677"/>
                    <a:pt x="33" y="2134"/>
                    <a:pt x="1" y="2592"/>
                  </a:cubicBezTo>
                  <a:cubicBezTo>
                    <a:pt x="1" y="2723"/>
                    <a:pt x="99" y="2821"/>
                    <a:pt x="230" y="2854"/>
                  </a:cubicBezTo>
                  <a:cubicBezTo>
                    <a:pt x="393" y="2821"/>
                    <a:pt x="491" y="2723"/>
                    <a:pt x="491" y="2592"/>
                  </a:cubicBezTo>
                  <a:cubicBezTo>
                    <a:pt x="524" y="2396"/>
                    <a:pt x="557" y="2232"/>
                    <a:pt x="589" y="2069"/>
                  </a:cubicBezTo>
                  <a:cubicBezTo>
                    <a:pt x="622" y="1840"/>
                    <a:pt x="687" y="1644"/>
                    <a:pt x="753" y="1415"/>
                  </a:cubicBezTo>
                  <a:cubicBezTo>
                    <a:pt x="884" y="1055"/>
                    <a:pt x="1080" y="728"/>
                    <a:pt x="1374" y="434"/>
                  </a:cubicBezTo>
                  <a:cubicBezTo>
                    <a:pt x="1472" y="336"/>
                    <a:pt x="1472" y="172"/>
                    <a:pt x="1374" y="74"/>
                  </a:cubicBezTo>
                  <a:cubicBezTo>
                    <a:pt x="1309" y="25"/>
                    <a:pt x="1243" y="1"/>
                    <a:pt x="11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34"/>
            <p:cNvSpPr/>
            <p:nvPr/>
          </p:nvSpPr>
          <p:spPr>
            <a:xfrm>
              <a:off x="581450" y="2085150"/>
              <a:ext cx="35800" cy="35425"/>
            </a:xfrm>
            <a:custGeom>
              <a:rect b="b" l="l" r="r" t="t"/>
              <a:pathLst>
                <a:path extrusionOk="0" h="1417" w="1432">
                  <a:moveTo>
                    <a:pt x="1146" y="1"/>
                  </a:moveTo>
                  <a:cubicBezTo>
                    <a:pt x="1103" y="1"/>
                    <a:pt x="1058" y="14"/>
                    <a:pt x="1014" y="43"/>
                  </a:cubicBezTo>
                  <a:cubicBezTo>
                    <a:pt x="818" y="174"/>
                    <a:pt x="654" y="304"/>
                    <a:pt x="491" y="501"/>
                  </a:cubicBezTo>
                  <a:cubicBezTo>
                    <a:pt x="327" y="631"/>
                    <a:pt x="196" y="828"/>
                    <a:pt x="66" y="1024"/>
                  </a:cubicBezTo>
                  <a:cubicBezTo>
                    <a:pt x="0" y="1155"/>
                    <a:pt x="33" y="1285"/>
                    <a:pt x="164" y="1384"/>
                  </a:cubicBezTo>
                  <a:cubicBezTo>
                    <a:pt x="207" y="1405"/>
                    <a:pt x="251" y="1416"/>
                    <a:pt x="293" y="1416"/>
                  </a:cubicBezTo>
                  <a:cubicBezTo>
                    <a:pt x="378" y="1416"/>
                    <a:pt x="458" y="1373"/>
                    <a:pt x="523" y="1285"/>
                  </a:cubicBezTo>
                  <a:cubicBezTo>
                    <a:pt x="556" y="1220"/>
                    <a:pt x="622" y="1122"/>
                    <a:pt x="687" y="1057"/>
                  </a:cubicBezTo>
                  <a:lnTo>
                    <a:pt x="687" y="1024"/>
                  </a:lnTo>
                  <a:cubicBezTo>
                    <a:pt x="694" y="1017"/>
                    <a:pt x="695" y="1014"/>
                    <a:pt x="693" y="1014"/>
                  </a:cubicBezTo>
                  <a:cubicBezTo>
                    <a:pt x="693" y="1014"/>
                    <a:pt x="692" y="1014"/>
                    <a:pt x="692" y="1015"/>
                  </a:cubicBezTo>
                  <a:lnTo>
                    <a:pt x="692" y="1015"/>
                  </a:lnTo>
                  <a:lnTo>
                    <a:pt x="720" y="958"/>
                  </a:lnTo>
                  <a:lnTo>
                    <a:pt x="818" y="860"/>
                  </a:lnTo>
                  <a:cubicBezTo>
                    <a:pt x="883" y="795"/>
                    <a:pt x="949" y="730"/>
                    <a:pt x="1014" y="664"/>
                  </a:cubicBezTo>
                  <a:lnTo>
                    <a:pt x="1145" y="566"/>
                  </a:lnTo>
                  <a:lnTo>
                    <a:pt x="1177" y="566"/>
                  </a:lnTo>
                  <a:lnTo>
                    <a:pt x="1243" y="501"/>
                  </a:lnTo>
                  <a:cubicBezTo>
                    <a:pt x="1308" y="468"/>
                    <a:pt x="1374" y="403"/>
                    <a:pt x="1406" y="337"/>
                  </a:cubicBezTo>
                  <a:cubicBezTo>
                    <a:pt x="1432" y="159"/>
                    <a:pt x="1299" y="1"/>
                    <a:pt x="11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34"/>
            <p:cNvSpPr/>
            <p:nvPr/>
          </p:nvSpPr>
          <p:spPr>
            <a:xfrm>
              <a:off x="623125" y="2193500"/>
              <a:ext cx="44250" cy="19275"/>
            </a:xfrm>
            <a:custGeom>
              <a:rect b="b" l="l" r="r" t="t"/>
              <a:pathLst>
                <a:path extrusionOk="0" h="771" w="1770">
                  <a:moveTo>
                    <a:pt x="1058" y="0"/>
                  </a:moveTo>
                  <a:cubicBezTo>
                    <a:pt x="733" y="0"/>
                    <a:pt x="417" y="103"/>
                    <a:pt x="164" y="287"/>
                  </a:cubicBezTo>
                  <a:cubicBezTo>
                    <a:pt x="34" y="352"/>
                    <a:pt x="1" y="516"/>
                    <a:pt x="66" y="646"/>
                  </a:cubicBezTo>
                  <a:cubicBezTo>
                    <a:pt x="113" y="717"/>
                    <a:pt x="212" y="771"/>
                    <a:pt x="312" y="771"/>
                  </a:cubicBezTo>
                  <a:cubicBezTo>
                    <a:pt x="350" y="771"/>
                    <a:pt x="389" y="763"/>
                    <a:pt x="426" y="744"/>
                  </a:cubicBezTo>
                  <a:lnTo>
                    <a:pt x="393" y="712"/>
                  </a:lnTo>
                  <a:cubicBezTo>
                    <a:pt x="426" y="679"/>
                    <a:pt x="459" y="646"/>
                    <a:pt x="491" y="646"/>
                  </a:cubicBezTo>
                  <a:cubicBezTo>
                    <a:pt x="524" y="614"/>
                    <a:pt x="557" y="581"/>
                    <a:pt x="622" y="581"/>
                  </a:cubicBezTo>
                  <a:lnTo>
                    <a:pt x="655" y="581"/>
                  </a:lnTo>
                  <a:lnTo>
                    <a:pt x="720" y="548"/>
                  </a:lnTo>
                  <a:lnTo>
                    <a:pt x="851" y="516"/>
                  </a:lnTo>
                  <a:lnTo>
                    <a:pt x="1178" y="516"/>
                  </a:lnTo>
                  <a:cubicBezTo>
                    <a:pt x="1243" y="516"/>
                    <a:pt x="1276" y="516"/>
                    <a:pt x="1309" y="548"/>
                  </a:cubicBezTo>
                  <a:cubicBezTo>
                    <a:pt x="1338" y="557"/>
                    <a:pt x="1366" y="561"/>
                    <a:pt x="1393" y="561"/>
                  </a:cubicBezTo>
                  <a:cubicBezTo>
                    <a:pt x="1661" y="561"/>
                    <a:pt x="1770" y="147"/>
                    <a:pt x="1472" y="58"/>
                  </a:cubicBezTo>
                  <a:cubicBezTo>
                    <a:pt x="1336" y="19"/>
                    <a:pt x="1196" y="0"/>
                    <a:pt x="10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34"/>
            <p:cNvSpPr/>
            <p:nvPr/>
          </p:nvSpPr>
          <p:spPr>
            <a:xfrm>
              <a:off x="431025" y="2352750"/>
              <a:ext cx="132625" cy="95750"/>
            </a:xfrm>
            <a:custGeom>
              <a:rect b="b" l="l" r="r" t="t"/>
              <a:pathLst>
                <a:path extrusionOk="0" h="3830" w="5305">
                  <a:moveTo>
                    <a:pt x="1392" y="1"/>
                  </a:moveTo>
                  <a:cubicBezTo>
                    <a:pt x="1062" y="1"/>
                    <a:pt x="753" y="118"/>
                    <a:pt x="524" y="424"/>
                  </a:cubicBezTo>
                  <a:cubicBezTo>
                    <a:pt x="1" y="1110"/>
                    <a:pt x="786" y="1633"/>
                    <a:pt x="1341" y="1862"/>
                  </a:cubicBezTo>
                  <a:cubicBezTo>
                    <a:pt x="2551" y="2353"/>
                    <a:pt x="3761" y="2778"/>
                    <a:pt x="4709" y="3726"/>
                  </a:cubicBezTo>
                  <a:cubicBezTo>
                    <a:pt x="4742" y="3759"/>
                    <a:pt x="4775" y="3759"/>
                    <a:pt x="4807" y="3791"/>
                  </a:cubicBezTo>
                  <a:cubicBezTo>
                    <a:pt x="4847" y="3818"/>
                    <a:pt x="4891" y="3829"/>
                    <a:pt x="4936" y="3829"/>
                  </a:cubicBezTo>
                  <a:cubicBezTo>
                    <a:pt x="5116" y="3829"/>
                    <a:pt x="5304" y="3641"/>
                    <a:pt x="5200" y="3432"/>
                  </a:cubicBezTo>
                  <a:cubicBezTo>
                    <a:pt x="4480" y="2320"/>
                    <a:pt x="3957" y="1404"/>
                    <a:pt x="2878" y="587"/>
                  </a:cubicBezTo>
                  <a:cubicBezTo>
                    <a:pt x="2479" y="288"/>
                    <a:pt x="1910" y="1"/>
                    <a:pt x="13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34"/>
            <p:cNvSpPr/>
            <p:nvPr/>
          </p:nvSpPr>
          <p:spPr>
            <a:xfrm>
              <a:off x="579800" y="2600950"/>
              <a:ext cx="49075" cy="96850"/>
            </a:xfrm>
            <a:custGeom>
              <a:rect b="b" l="l" r="r" t="t"/>
              <a:pathLst>
                <a:path extrusionOk="0" h="3874" w="1963">
                  <a:moveTo>
                    <a:pt x="1297" y="1"/>
                  </a:moveTo>
                  <a:cubicBezTo>
                    <a:pt x="1112" y="1"/>
                    <a:pt x="921" y="108"/>
                    <a:pt x="786" y="338"/>
                  </a:cubicBezTo>
                  <a:cubicBezTo>
                    <a:pt x="622" y="697"/>
                    <a:pt x="524" y="1090"/>
                    <a:pt x="491" y="1482"/>
                  </a:cubicBezTo>
                  <a:cubicBezTo>
                    <a:pt x="393" y="2136"/>
                    <a:pt x="262" y="2790"/>
                    <a:pt x="132" y="3444"/>
                  </a:cubicBezTo>
                  <a:cubicBezTo>
                    <a:pt x="1" y="3542"/>
                    <a:pt x="34" y="3738"/>
                    <a:pt x="197" y="3804"/>
                  </a:cubicBezTo>
                  <a:cubicBezTo>
                    <a:pt x="243" y="3849"/>
                    <a:pt x="309" y="3874"/>
                    <a:pt x="374" y="3874"/>
                  </a:cubicBezTo>
                  <a:cubicBezTo>
                    <a:pt x="449" y="3874"/>
                    <a:pt x="522" y="3841"/>
                    <a:pt x="557" y="3771"/>
                  </a:cubicBezTo>
                  <a:cubicBezTo>
                    <a:pt x="851" y="3509"/>
                    <a:pt x="1047" y="3182"/>
                    <a:pt x="1178" y="2823"/>
                  </a:cubicBezTo>
                  <a:cubicBezTo>
                    <a:pt x="1505" y="2201"/>
                    <a:pt x="1963" y="1351"/>
                    <a:pt x="1865" y="599"/>
                  </a:cubicBezTo>
                  <a:cubicBezTo>
                    <a:pt x="1807" y="216"/>
                    <a:pt x="1558" y="1"/>
                    <a:pt x="1297" y="1"/>
                  </a:cubicBezTo>
                  <a:close/>
                </a:path>
              </a:pathLst>
            </a:custGeom>
            <a:solidFill>
              <a:srgbClr val="004D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34"/>
            <p:cNvSpPr/>
            <p:nvPr/>
          </p:nvSpPr>
          <p:spPr>
            <a:xfrm>
              <a:off x="421225" y="2715100"/>
              <a:ext cx="128475" cy="144150"/>
            </a:xfrm>
            <a:custGeom>
              <a:rect b="b" l="l" r="r" t="t"/>
              <a:pathLst>
                <a:path extrusionOk="0" h="5766" w="5139">
                  <a:moveTo>
                    <a:pt x="1307" y="0"/>
                  </a:moveTo>
                  <a:cubicBezTo>
                    <a:pt x="1182" y="0"/>
                    <a:pt x="1052" y="27"/>
                    <a:pt x="916" y="88"/>
                  </a:cubicBezTo>
                  <a:cubicBezTo>
                    <a:pt x="0" y="480"/>
                    <a:pt x="981" y="2148"/>
                    <a:pt x="1276" y="2540"/>
                  </a:cubicBezTo>
                  <a:cubicBezTo>
                    <a:pt x="2126" y="3750"/>
                    <a:pt x="3499" y="4666"/>
                    <a:pt x="4578" y="5679"/>
                  </a:cubicBezTo>
                  <a:cubicBezTo>
                    <a:pt x="4632" y="5740"/>
                    <a:pt x="4694" y="5766"/>
                    <a:pt x="4755" y="5766"/>
                  </a:cubicBezTo>
                  <a:cubicBezTo>
                    <a:pt x="4955" y="5766"/>
                    <a:pt x="5138" y="5495"/>
                    <a:pt x="4938" y="5319"/>
                  </a:cubicBezTo>
                  <a:lnTo>
                    <a:pt x="4905" y="5287"/>
                  </a:lnTo>
                  <a:cubicBezTo>
                    <a:pt x="4938" y="5221"/>
                    <a:pt x="4938" y="5123"/>
                    <a:pt x="4905" y="5058"/>
                  </a:cubicBezTo>
                  <a:cubicBezTo>
                    <a:pt x="4284" y="3783"/>
                    <a:pt x="3401" y="2704"/>
                    <a:pt x="2780" y="1428"/>
                  </a:cubicBezTo>
                  <a:cubicBezTo>
                    <a:pt x="2503" y="820"/>
                    <a:pt x="1992" y="0"/>
                    <a:pt x="13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34"/>
            <p:cNvSpPr/>
            <p:nvPr/>
          </p:nvSpPr>
          <p:spPr>
            <a:xfrm>
              <a:off x="636675" y="3079075"/>
              <a:ext cx="138525" cy="160775"/>
            </a:xfrm>
            <a:custGeom>
              <a:rect b="b" l="l" r="r" t="t"/>
              <a:pathLst>
                <a:path extrusionOk="0" h="6431" w="5541">
                  <a:moveTo>
                    <a:pt x="4214" y="0"/>
                  </a:moveTo>
                  <a:cubicBezTo>
                    <a:pt x="3581" y="0"/>
                    <a:pt x="2952" y="1115"/>
                    <a:pt x="2696" y="1485"/>
                  </a:cubicBezTo>
                  <a:cubicBezTo>
                    <a:pt x="1813" y="2859"/>
                    <a:pt x="1388" y="4559"/>
                    <a:pt x="244" y="5736"/>
                  </a:cubicBezTo>
                  <a:cubicBezTo>
                    <a:pt x="178" y="5802"/>
                    <a:pt x="146" y="5900"/>
                    <a:pt x="178" y="5998"/>
                  </a:cubicBezTo>
                  <a:cubicBezTo>
                    <a:pt x="1" y="6175"/>
                    <a:pt x="177" y="6431"/>
                    <a:pt x="387" y="6431"/>
                  </a:cubicBezTo>
                  <a:cubicBezTo>
                    <a:pt x="448" y="6431"/>
                    <a:pt x="512" y="6409"/>
                    <a:pt x="571" y="6357"/>
                  </a:cubicBezTo>
                  <a:cubicBezTo>
                    <a:pt x="701" y="6259"/>
                    <a:pt x="800" y="6161"/>
                    <a:pt x="930" y="6030"/>
                  </a:cubicBezTo>
                  <a:cubicBezTo>
                    <a:pt x="2238" y="5246"/>
                    <a:pt x="3383" y="4199"/>
                    <a:pt x="4200" y="2924"/>
                  </a:cubicBezTo>
                  <a:cubicBezTo>
                    <a:pt x="4658" y="2270"/>
                    <a:pt x="5541" y="668"/>
                    <a:pt x="4494" y="79"/>
                  </a:cubicBezTo>
                  <a:cubicBezTo>
                    <a:pt x="4402" y="25"/>
                    <a:pt x="4308" y="0"/>
                    <a:pt x="42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979" name="Google Shape;979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5471" y="4528975"/>
            <a:ext cx="1410502" cy="608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83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4" name="Google Shape;984;p35"/>
          <p:cNvGrpSpPr/>
          <p:nvPr/>
        </p:nvGrpSpPr>
        <p:grpSpPr>
          <a:xfrm>
            <a:off x="3113106" y="1251923"/>
            <a:ext cx="3362920" cy="3354006"/>
            <a:chOff x="4048209" y="1327361"/>
            <a:chExt cx="3486698" cy="3477455"/>
          </a:xfrm>
        </p:grpSpPr>
        <p:grpSp>
          <p:nvGrpSpPr>
            <p:cNvPr id="985" name="Google Shape;985;p35"/>
            <p:cNvGrpSpPr/>
            <p:nvPr/>
          </p:nvGrpSpPr>
          <p:grpSpPr>
            <a:xfrm>
              <a:off x="4048209" y="1413837"/>
              <a:ext cx="3486698" cy="3390980"/>
              <a:chOff x="4048209" y="1413837"/>
              <a:chExt cx="3486698" cy="3390980"/>
            </a:xfrm>
          </p:grpSpPr>
          <p:sp>
            <p:nvSpPr>
              <p:cNvPr id="986" name="Google Shape;986;p35"/>
              <p:cNvSpPr/>
              <p:nvPr/>
            </p:nvSpPr>
            <p:spPr>
              <a:xfrm rot="531256">
                <a:off x="6111230" y="1784349"/>
                <a:ext cx="645897" cy="1594695"/>
              </a:xfrm>
              <a:custGeom>
                <a:rect b="b" l="l" r="r" t="t"/>
                <a:pathLst>
                  <a:path extrusionOk="0" h="26966" w="10922">
                    <a:moveTo>
                      <a:pt x="2600" y="0"/>
                    </a:moveTo>
                    <a:cubicBezTo>
                      <a:pt x="2346" y="0"/>
                      <a:pt x="2086" y="76"/>
                      <a:pt x="1832" y="253"/>
                    </a:cubicBezTo>
                    <a:cubicBezTo>
                      <a:pt x="1" y="1528"/>
                      <a:pt x="3401" y="5223"/>
                      <a:pt x="4513" y="6139"/>
                    </a:cubicBezTo>
                    <a:cubicBezTo>
                      <a:pt x="4546" y="6139"/>
                      <a:pt x="4546" y="6171"/>
                      <a:pt x="4578" y="6171"/>
                    </a:cubicBezTo>
                    <a:cubicBezTo>
                      <a:pt x="4905" y="7152"/>
                      <a:pt x="5232" y="8133"/>
                      <a:pt x="5494" y="9114"/>
                    </a:cubicBezTo>
                    <a:cubicBezTo>
                      <a:pt x="4685" y="8044"/>
                      <a:pt x="3272" y="6495"/>
                      <a:pt x="2169" y="6495"/>
                    </a:cubicBezTo>
                    <a:cubicBezTo>
                      <a:pt x="1890" y="6495"/>
                      <a:pt x="1631" y="6594"/>
                      <a:pt x="1407" y="6825"/>
                    </a:cubicBezTo>
                    <a:cubicBezTo>
                      <a:pt x="622" y="7675"/>
                      <a:pt x="1374" y="8820"/>
                      <a:pt x="2126" y="9278"/>
                    </a:cubicBezTo>
                    <a:cubicBezTo>
                      <a:pt x="3238" y="9932"/>
                      <a:pt x="4448" y="10389"/>
                      <a:pt x="5690" y="10618"/>
                    </a:cubicBezTo>
                    <a:lnTo>
                      <a:pt x="5886" y="10618"/>
                    </a:lnTo>
                    <a:cubicBezTo>
                      <a:pt x="6213" y="11992"/>
                      <a:pt x="6442" y="13430"/>
                      <a:pt x="6540" y="14869"/>
                    </a:cubicBezTo>
                    <a:lnTo>
                      <a:pt x="6540" y="14934"/>
                    </a:lnTo>
                    <a:cubicBezTo>
                      <a:pt x="6030" y="14012"/>
                      <a:pt x="5268" y="12800"/>
                      <a:pt x="4561" y="12800"/>
                    </a:cubicBezTo>
                    <a:cubicBezTo>
                      <a:pt x="4316" y="12800"/>
                      <a:pt x="4078" y="12946"/>
                      <a:pt x="3859" y="13299"/>
                    </a:cubicBezTo>
                    <a:cubicBezTo>
                      <a:pt x="3009" y="14705"/>
                      <a:pt x="5494" y="16177"/>
                      <a:pt x="6508" y="16798"/>
                    </a:cubicBezTo>
                    <a:cubicBezTo>
                      <a:pt x="6475" y="17648"/>
                      <a:pt x="6410" y="18498"/>
                      <a:pt x="6279" y="19316"/>
                    </a:cubicBezTo>
                    <a:cubicBezTo>
                      <a:pt x="6246" y="18858"/>
                      <a:pt x="6115" y="18400"/>
                      <a:pt x="5854" y="18008"/>
                    </a:cubicBezTo>
                    <a:cubicBezTo>
                      <a:pt x="5664" y="17734"/>
                      <a:pt x="5215" y="17486"/>
                      <a:pt x="4824" y="17486"/>
                    </a:cubicBezTo>
                    <a:cubicBezTo>
                      <a:pt x="4609" y="17486"/>
                      <a:pt x="4412" y="17561"/>
                      <a:pt x="4284" y="17746"/>
                    </a:cubicBezTo>
                    <a:cubicBezTo>
                      <a:pt x="3892" y="18270"/>
                      <a:pt x="4415" y="19054"/>
                      <a:pt x="4677" y="19512"/>
                    </a:cubicBezTo>
                    <a:cubicBezTo>
                      <a:pt x="5004" y="20068"/>
                      <a:pt x="5429" y="20591"/>
                      <a:pt x="5886" y="21049"/>
                    </a:cubicBezTo>
                    <a:cubicBezTo>
                      <a:pt x="5919" y="21049"/>
                      <a:pt x="5952" y="21082"/>
                      <a:pt x="6017" y="21082"/>
                    </a:cubicBezTo>
                    <a:cubicBezTo>
                      <a:pt x="5658" y="22913"/>
                      <a:pt x="5200" y="24744"/>
                      <a:pt x="4807" y="26608"/>
                    </a:cubicBezTo>
                    <a:cubicBezTo>
                      <a:pt x="4769" y="26821"/>
                      <a:pt x="4949" y="26966"/>
                      <a:pt x="5122" y="26966"/>
                    </a:cubicBezTo>
                    <a:cubicBezTo>
                      <a:pt x="5241" y="26966"/>
                      <a:pt x="5356" y="26898"/>
                      <a:pt x="5396" y="26738"/>
                    </a:cubicBezTo>
                    <a:cubicBezTo>
                      <a:pt x="5952" y="24090"/>
                      <a:pt x="6704" y="21441"/>
                      <a:pt x="7031" y="18760"/>
                    </a:cubicBezTo>
                    <a:cubicBezTo>
                      <a:pt x="7069" y="18798"/>
                      <a:pt x="7119" y="18814"/>
                      <a:pt x="7173" y="18814"/>
                    </a:cubicBezTo>
                    <a:cubicBezTo>
                      <a:pt x="7211" y="18814"/>
                      <a:pt x="7252" y="18806"/>
                      <a:pt x="7292" y="18793"/>
                    </a:cubicBezTo>
                    <a:cubicBezTo>
                      <a:pt x="8110" y="18466"/>
                      <a:pt x="10889" y="18400"/>
                      <a:pt x="10399" y="16896"/>
                    </a:cubicBezTo>
                    <a:cubicBezTo>
                      <a:pt x="10239" y="16347"/>
                      <a:pt x="9726" y="16022"/>
                      <a:pt x="9198" y="16022"/>
                    </a:cubicBezTo>
                    <a:cubicBezTo>
                      <a:pt x="8971" y="16022"/>
                      <a:pt x="8741" y="16082"/>
                      <a:pt x="8535" y="16210"/>
                    </a:cubicBezTo>
                    <a:cubicBezTo>
                      <a:pt x="8012" y="16537"/>
                      <a:pt x="7521" y="16962"/>
                      <a:pt x="7129" y="17452"/>
                    </a:cubicBezTo>
                    <a:cubicBezTo>
                      <a:pt x="7194" y="16602"/>
                      <a:pt x="7194" y="15752"/>
                      <a:pt x="7129" y="14902"/>
                    </a:cubicBezTo>
                    <a:cubicBezTo>
                      <a:pt x="7129" y="14640"/>
                      <a:pt x="7096" y="14379"/>
                      <a:pt x="7064" y="14150"/>
                    </a:cubicBezTo>
                    <a:lnTo>
                      <a:pt x="7096" y="14150"/>
                    </a:lnTo>
                    <a:cubicBezTo>
                      <a:pt x="8470" y="13757"/>
                      <a:pt x="10922" y="9735"/>
                      <a:pt x="8698" y="9081"/>
                    </a:cubicBezTo>
                    <a:cubicBezTo>
                      <a:pt x="8628" y="9063"/>
                      <a:pt x="8560" y="9054"/>
                      <a:pt x="8494" y="9054"/>
                    </a:cubicBezTo>
                    <a:cubicBezTo>
                      <a:pt x="7518" y="9054"/>
                      <a:pt x="7018" y="11008"/>
                      <a:pt x="6835" y="12417"/>
                    </a:cubicBezTo>
                    <a:cubicBezTo>
                      <a:pt x="6671" y="11370"/>
                      <a:pt x="6442" y="10357"/>
                      <a:pt x="6181" y="9343"/>
                    </a:cubicBezTo>
                    <a:cubicBezTo>
                      <a:pt x="7096" y="8689"/>
                      <a:pt x="9156" y="4896"/>
                      <a:pt x="7064" y="4504"/>
                    </a:cubicBezTo>
                    <a:cubicBezTo>
                      <a:pt x="7008" y="4494"/>
                      <a:pt x="6955" y="4489"/>
                      <a:pt x="6903" y="4489"/>
                    </a:cubicBezTo>
                    <a:cubicBezTo>
                      <a:pt x="5920" y="4489"/>
                      <a:pt x="5625" y="6209"/>
                      <a:pt x="5625" y="7545"/>
                    </a:cubicBezTo>
                    <a:cubicBezTo>
                      <a:pt x="5461" y="6989"/>
                      <a:pt x="5298" y="6433"/>
                      <a:pt x="5102" y="5877"/>
                    </a:cubicBezTo>
                    <a:cubicBezTo>
                      <a:pt x="5232" y="4438"/>
                      <a:pt x="5134" y="2803"/>
                      <a:pt x="4513" y="1495"/>
                    </a:cubicBezTo>
                    <a:cubicBezTo>
                      <a:pt x="4188" y="796"/>
                      <a:pt x="3424" y="0"/>
                      <a:pt x="26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987" name="Google Shape;987;p35"/>
              <p:cNvGrpSpPr/>
              <p:nvPr/>
            </p:nvGrpSpPr>
            <p:grpSpPr>
              <a:xfrm rot="-515098">
                <a:off x="5663236" y="2476239"/>
                <a:ext cx="1755501" cy="1688207"/>
                <a:chOff x="4531600" y="1944475"/>
                <a:chExt cx="956750" cy="920075"/>
              </a:xfrm>
            </p:grpSpPr>
            <p:sp>
              <p:nvSpPr>
                <p:cNvPr id="988" name="Google Shape;988;p35"/>
                <p:cNvSpPr/>
                <p:nvPr/>
              </p:nvSpPr>
              <p:spPr>
                <a:xfrm>
                  <a:off x="4531600" y="1944475"/>
                  <a:ext cx="956750" cy="920075"/>
                </a:xfrm>
                <a:custGeom>
                  <a:rect b="b" l="l" r="r" t="t"/>
                  <a:pathLst>
                    <a:path extrusionOk="0" h="36803" w="38270">
                      <a:moveTo>
                        <a:pt x="29339" y="1"/>
                      </a:moveTo>
                      <a:cubicBezTo>
                        <a:pt x="25169" y="1"/>
                        <a:pt x="20610" y="6521"/>
                        <a:pt x="18847" y="8911"/>
                      </a:cubicBezTo>
                      <a:cubicBezTo>
                        <a:pt x="16907" y="5903"/>
                        <a:pt x="15466" y="4737"/>
                        <a:pt x="14348" y="4737"/>
                      </a:cubicBezTo>
                      <a:cubicBezTo>
                        <a:pt x="11395" y="4737"/>
                        <a:pt x="10698" y="12874"/>
                        <a:pt x="9037" y="16693"/>
                      </a:cubicBezTo>
                      <a:cubicBezTo>
                        <a:pt x="7029" y="14772"/>
                        <a:pt x="5557" y="13973"/>
                        <a:pt x="4497" y="13973"/>
                      </a:cubicBezTo>
                      <a:cubicBezTo>
                        <a:pt x="0" y="13973"/>
                        <a:pt x="2943" y="28364"/>
                        <a:pt x="4002" y="32519"/>
                      </a:cubicBezTo>
                      <a:lnTo>
                        <a:pt x="4721" y="36802"/>
                      </a:lnTo>
                      <a:cubicBezTo>
                        <a:pt x="9561" y="35363"/>
                        <a:pt x="15185" y="32486"/>
                        <a:pt x="20449" y="32257"/>
                      </a:cubicBezTo>
                      <a:cubicBezTo>
                        <a:pt x="26400" y="32028"/>
                        <a:pt x="36700" y="28595"/>
                        <a:pt x="25942" y="24704"/>
                      </a:cubicBezTo>
                      <a:cubicBezTo>
                        <a:pt x="28231" y="21728"/>
                        <a:pt x="34411" y="21499"/>
                        <a:pt x="36013" y="17837"/>
                      </a:cubicBezTo>
                      <a:cubicBezTo>
                        <a:pt x="38270" y="12802"/>
                        <a:pt x="32580" y="12802"/>
                        <a:pt x="29147" y="12573"/>
                      </a:cubicBezTo>
                      <a:cubicBezTo>
                        <a:pt x="29572" y="9597"/>
                        <a:pt x="35065" y="2763"/>
                        <a:pt x="31174" y="474"/>
                      </a:cubicBezTo>
                      <a:cubicBezTo>
                        <a:pt x="30578" y="147"/>
                        <a:pt x="29963" y="1"/>
                        <a:pt x="293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9" name="Google Shape;989;p35"/>
                <p:cNvSpPr/>
                <p:nvPr/>
              </p:nvSpPr>
              <p:spPr>
                <a:xfrm>
                  <a:off x="4656300" y="2089375"/>
                  <a:ext cx="594325" cy="749875"/>
                </a:xfrm>
                <a:custGeom>
                  <a:rect b="b" l="l" r="r" t="t"/>
                  <a:pathLst>
                    <a:path extrusionOk="0" h="29995" w="23773">
                      <a:moveTo>
                        <a:pt x="23394" y="0"/>
                      </a:moveTo>
                      <a:cubicBezTo>
                        <a:pt x="23333" y="0"/>
                        <a:pt x="23270" y="22"/>
                        <a:pt x="23211" y="74"/>
                      </a:cubicBezTo>
                      <a:cubicBezTo>
                        <a:pt x="19254" y="3638"/>
                        <a:pt x="16475" y="8248"/>
                        <a:pt x="13205" y="12401"/>
                      </a:cubicBezTo>
                      <a:cubicBezTo>
                        <a:pt x="10197" y="16161"/>
                        <a:pt x="6665" y="19496"/>
                        <a:pt x="3722" y="23322"/>
                      </a:cubicBezTo>
                      <a:cubicBezTo>
                        <a:pt x="2218" y="25251"/>
                        <a:pt x="812" y="27344"/>
                        <a:pt x="60" y="29698"/>
                      </a:cubicBezTo>
                      <a:cubicBezTo>
                        <a:pt x="1" y="29877"/>
                        <a:pt x="169" y="29995"/>
                        <a:pt x="326" y="29995"/>
                      </a:cubicBezTo>
                      <a:cubicBezTo>
                        <a:pt x="428" y="29995"/>
                        <a:pt x="525" y="29945"/>
                        <a:pt x="551" y="29829"/>
                      </a:cubicBezTo>
                      <a:cubicBezTo>
                        <a:pt x="1205" y="27736"/>
                        <a:pt x="2414" y="25873"/>
                        <a:pt x="3722" y="24140"/>
                      </a:cubicBezTo>
                      <a:cubicBezTo>
                        <a:pt x="5226" y="22145"/>
                        <a:pt x="6894" y="20281"/>
                        <a:pt x="8562" y="18417"/>
                      </a:cubicBezTo>
                      <a:cubicBezTo>
                        <a:pt x="10099" y="16717"/>
                        <a:pt x="11701" y="15049"/>
                        <a:pt x="13139" y="13284"/>
                      </a:cubicBezTo>
                      <a:cubicBezTo>
                        <a:pt x="14774" y="11256"/>
                        <a:pt x="16278" y="9164"/>
                        <a:pt x="17815" y="7071"/>
                      </a:cubicBezTo>
                      <a:cubicBezTo>
                        <a:pt x="19548" y="4717"/>
                        <a:pt x="21379" y="2395"/>
                        <a:pt x="23570" y="433"/>
                      </a:cubicBezTo>
                      <a:cubicBezTo>
                        <a:pt x="23773" y="256"/>
                        <a:pt x="23603" y="0"/>
                        <a:pt x="2339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0" name="Google Shape;990;p35"/>
                <p:cNvSpPr/>
                <p:nvPr/>
              </p:nvSpPr>
              <p:spPr>
                <a:xfrm>
                  <a:off x="4720725" y="2518075"/>
                  <a:ext cx="225650" cy="190325"/>
                </a:xfrm>
                <a:custGeom>
                  <a:rect b="b" l="l" r="r" t="t"/>
                  <a:pathLst>
                    <a:path extrusionOk="0" h="7613" w="9026">
                      <a:moveTo>
                        <a:pt x="695" y="1"/>
                      </a:moveTo>
                      <a:cubicBezTo>
                        <a:pt x="597" y="1"/>
                        <a:pt x="498" y="58"/>
                        <a:pt x="459" y="190"/>
                      </a:cubicBezTo>
                      <a:cubicBezTo>
                        <a:pt x="1" y="2545"/>
                        <a:pt x="230" y="4964"/>
                        <a:pt x="230" y="7351"/>
                      </a:cubicBezTo>
                      <a:cubicBezTo>
                        <a:pt x="230" y="7482"/>
                        <a:pt x="328" y="7613"/>
                        <a:pt x="491" y="7613"/>
                      </a:cubicBezTo>
                      <a:lnTo>
                        <a:pt x="8699" y="6926"/>
                      </a:lnTo>
                      <a:cubicBezTo>
                        <a:pt x="9016" y="6894"/>
                        <a:pt x="9025" y="6402"/>
                        <a:pt x="8727" y="6402"/>
                      </a:cubicBezTo>
                      <a:cubicBezTo>
                        <a:pt x="8718" y="6402"/>
                        <a:pt x="8709" y="6402"/>
                        <a:pt x="8699" y="6403"/>
                      </a:cubicBezTo>
                      <a:lnTo>
                        <a:pt x="719" y="7071"/>
                      </a:lnTo>
                      <a:lnTo>
                        <a:pt x="719" y="7071"/>
                      </a:lnTo>
                      <a:cubicBezTo>
                        <a:pt x="706" y="4810"/>
                        <a:pt x="541" y="2550"/>
                        <a:pt x="949" y="321"/>
                      </a:cubicBezTo>
                      <a:cubicBezTo>
                        <a:pt x="988" y="126"/>
                        <a:pt x="841" y="1"/>
                        <a:pt x="69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1" name="Google Shape;991;p35"/>
                <p:cNvSpPr/>
                <p:nvPr/>
              </p:nvSpPr>
              <p:spPr>
                <a:xfrm>
                  <a:off x="4845150" y="2336650"/>
                  <a:ext cx="256850" cy="217375"/>
                </a:xfrm>
                <a:custGeom>
                  <a:rect b="b" l="l" r="r" t="t"/>
                  <a:pathLst>
                    <a:path extrusionOk="0" h="8695" w="10274">
                      <a:moveTo>
                        <a:pt x="1220" y="0"/>
                      </a:moveTo>
                      <a:cubicBezTo>
                        <a:pt x="1106" y="0"/>
                        <a:pt x="991" y="74"/>
                        <a:pt x="975" y="221"/>
                      </a:cubicBezTo>
                      <a:cubicBezTo>
                        <a:pt x="975" y="2935"/>
                        <a:pt x="975" y="5747"/>
                        <a:pt x="59" y="8396"/>
                      </a:cubicBezTo>
                      <a:cubicBezTo>
                        <a:pt x="1" y="8572"/>
                        <a:pt x="153" y="8695"/>
                        <a:pt x="326" y="8695"/>
                      </a:cubicBezTo>
                      <a:cubicBezTo>
                        <a:pt x="346" y="8695"/>
                        <a:pt x="366" y="8693"/>
                        <a:pt x="386" y="8690"/>
                      </a:cubicBezTo>
                      <a:cubicBezTo>
                        <a:pt x="3558" y="8232"/>
                        <a:pt x="6828" y="8298"/>
                        <a:pt x="9967" y="7545"/>
                      </a:cubicBezTo>
                      <a:cubicBezTo>
                        <a:pt x="10274" y="7484"/>
                        <a:pt x="10178" y="7049"/>
                        <a:pt x="9895" y="7049"/>
                      </a:cubicBezTo>
                      <a:cubicBezTo>
                        <a:pt x="9876" y="7049"/>
                        <a:pt x="9857" y="7051"/>
                        <a:pt x="9836" y="7055"/>
                      </a:cubicBezTo>
                      <a:cubicBezTo>
                        <a:pt x="6847" y="7740"/>
                        <a:pt x="3739" y="7743"/>
                        <a:pt x="682" y="8137"/>
                      </a:cubicBezTo>
                      <a:lnTo>
                        <a:pt x="682" y="8137"/>
                      </a:lnTo>
                      <a:cubicBezTo>
                        <a:pt x="1495" y="5597"/>
                        <a:pt x="1465" y="2865"/>
                        <a:pt x="1465" y="221"/>
                      </a:cubicBezTo>
                      <a:cubicBezTo>
                        <a:pt x="1449" y="74"/>
                        <a:pt x="1335" y="0"/>
                        <a:pt x="122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2" name="Google Shape;992;p35"/>
                <p:cNvSpPr/>
                <p:nvPr/>
              </p:nvSpPr>
              <p:spPr>
                <a:xfrm>
                  <a:off x="5001125" y="2227300"/>
                  <a:ext cx="151575" cy="149350"/>
                </a:xfrm>
                <a:custGeom>
                  <a:rect b="b" l="l" r="r" t="t"/>
                  <a:pathLst>
                    <a:path extrusionOk="0" h="5974" w="6063">
                      <a:moveTo>
                        <a:pt x="699" y="1"/>
                      </a:moveTo>
                      <a:cubicBezTo>
                        <a:pt x="581" y="1"/>
                        <a:pt x="458" y="83"/>
                        <a:pt x="425" y="246"/>
                      </a:cubicBezTo>
                      <a:cubicBezTo>
                        <a:pt x="425" y="2077"/>
                        <a:pt x="0" y="3876"/>
                        <a:pt x="197" y="5707"/>
                      </a:cubicBezTo>
                      <a:cubicBezTo>
                        <a:pt x="197" y="5853"/>
                        <a:pt x="328" y="5973"/>
                        <a:pt x="473" y="5973"/>
                      </a:cubicBezTo>
                      <a:cubicBezTo>
                        <a:pt x="489" y="5973"/>
                        <a:pt x="507" y="5972"/>
                        <a:pt x="524" y="5968"/>
                      </a:cubicBezTo>
                      <a:cubicBezTo>
                        <a:pt x="2289" y="5739"/>
                        <a:pt x="4088" y="5968"/>
                        <a:pt x="5788" y="5511"/>
                      </a:cubicBezTo>
                      <a:cubicBezTo>
                        <a:pt x="6063" y="5419"/>
                        <a:pt x="5967" y="5014"/>
                        <a:pt x="5713" y="5014"/>
                      </a:cubicBezTo>
                      <a:cubicBezTo>
                        <a:pt x="5695" y="5014"/>
                        <a:pt x="5677" y="5016"/>
                        <a:pt x="5657" y="5020"/>
                      </a:cubicBezTo>
                      <a:cubicBezTo>
                        <a:pt x="4054" y="5452"/>
                        <a:pt x="2335" y="5273"/>
                        <a:pt x="691" y="5443"/>
                      </a:cubicBezTo>
                      <a:lnTo>
                        <a:pt x="691" y="5443"/>
                      </a:lnTo>
                      <a:cubicBezTo>
                        <a:pt x="534" y="3703"/>
                        <a:pt x="949" y="1989"/>
                        <a:pt x="949" y="246"/>
                      </a:cubicBezTo>
                      <a:cubicBezTo>
                        <a:pt x="932" y="83"/>
                        <a:pt x="818" y="1"/>
                        <a:pt x="69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3" name="Google Shape;993;p35"/>
                <p:cNvSpPr/>
                <p:nvPr/>
              </p:nvSpPr>
              <p:spPr>
                <a:xfrm>
                  <a:off x="5113925" y="2118350"/>
                  <a:ext cx="106300" cy="121350"/>
                </a:xfrm>
                <a:custGeom>
                  <a:rect b="b" l="l" r="r" t="t"/>
                  <a:pathLst>
                    <a:path extrusionOk="0" h="4854" w="4252">
                      <a:moveTo>
                        <a:pt x="723" y="1"/>
                      </a:moveTo>
                      <a:cubicBezTo>
                        <a:pt x="625" y="1"/>
                        <a:pt x="537" y="58"/>
                        <a:pt x="524" y="190"/>
                      </a:cubicBezTo>
                      <a:cubicBezTo>
                        <a:pt x="295" y="1531"/>
                        <a:pt x="262" y="2937"/>
                        <a:pt x="66" y="4310"/>
                      </a:cubicBezTo>
                      <a:cubicBezTo>
                        <a:pt x="1" y="4441"/>
                        <a:pt x="99" y="4571"/>
                        <a:pt x="230" y="4604"/>
                      </a:cubicBezTo>
                      <a:cubicBezTo>
                        <a:pt x="1213" y="4759"/>
                        <a:pt x="2196" y="4853"/>
                        <a:pt x="3179" y="4853"/>
                      </a:cubicBezTo>
                      <a:cubicBezTo>
                        <a:pt x="3439" y="4853"/>
                        <a:pt x="3698" y="4847"/>
                        <a:pt x="3957" y="4833"/>
                      </a:cubicBezTo>
                      <a:cubicBezTo>
                        <a:pt x="4252" y="4800"/>
                        <a:pt x="4252" y="4375"/>
                        <a:pt x="3957" y="4343"/>
                      </a:cubicBezTo>
                      <a:cubicBezTo>
                        <a:pt x="3761" y="4348"/>
                        <a:pt x="3565" y="4351"/>
                        <a:pt x="3368" y="4351"/>
                      </a:cubicBezTo>
                      <a:cubicBezTo>
                        <a:pt x="2436" y="4351"/>
                        <a:pt x="1507" y="4289"/>
                        <a:pt x="596" y="4151"/>
                      </a:cubicBezTo>
                      <a:lnTo>
                        <a:pt x="596" y="4151"/>
                      </a:lnTo>
                      <a:cubicBezTo>
                        <a:pt x="758" y="2874"/>
                        <a:pt x="802" y="1598"/>
                        <a:pt x="1014" y="321"/>
                      </a:cubicBezTo>
                      <a:cubicBezTo>
                        <a:pt x="1034" y="126"/>
                        <a:pt x="867" y="1"/>
                        <a:pt x="7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994" name="Google Shape;994;p35"/>
              <p:cNvSpPr/>
              <p:nvPr/>
            </p:nvSpPr>
            <p:spPr>
              <a:xfrm rot="-1114893">
                <a:off x="4935863" y="1452219"/>
                <a:ext cx="678191" cy="2865635"/>
              </a:xfrm>
              <a:custGeom>
                <a:rect b="b" l="l" r="r" t="t"/>
                <a:pathLst>
                  <a:path extrusionOk="0" h="53612" w="12688">
                    <a:moveTo>
                      <a:pt x="2559" y="0"/>
                    </a:moveTo>
                    <a:cubicBezTo>
                      <a:pt x="2453" y="0"/>
                      <a:pt x="2341" y="19"/>
                      <a:pt x="2224" y="59"/>
                    </a:cubicBezTo>
                    <a:cubicBezTo>
                      <a:pt x="197" y="778"/>
                      <a:pt x="3695" y="4636"/>
                      <a:pt x="4219" y="5388"/>
                    </a:cubicBezTo>
                    <a:cubicBezTo>
                      <a:pt x="4219" y="5421"/>
                      <a:pt x="4251" y="5454"/>
                      <a:pt x="4284" y="5454"/>
                    </a:cubicBezTo>
                    <a:cubicBezTo>
                      <a:pt x="4447" y="6010"/>
                      <a:pt x="4644" y="6598"/>
                      <a:pt x="4807" y="7154"/>
                    </a:cubicBezTo>
                    <a:cubicBezTo>
                      <a:pt x="3950" y="7059"/>
                      <a:pt x="2894" y="6753"/>
                      <a:pt x="1928" y="6753"/>
                    </a:cubicBezTo>
                    <a:cubicBezTo>
                      <a:pt x="1236" y="6753"/>
                      <a:pt x="590" y="6910"/>
                      <a:pt x="99" y="7416"/>
                    </a:cubicBezTo>
                    <a:cubicBezTo>
                      <a:pt x="0" y="7547"/>
                      <a:pt x="0" y="7841"/>
                      <a:pt x="229" y="7841"/>
                    </a:cubicBezTo>
                    <a:cubicBezTo>
                      <a:pt x="665" y="7903"/>
                      <a:pt x="1098" y="7927"/>
                      <a:pt x="1530" y="7927"/>
                    </a:cubicBezTo>
                    <a:cubicBezTo>
                      <a:pt x="2687" y="7927"/>
                      <a:pt x="3837" y="7758"/>
                      <a:pt x="5003" y="7710"/>
                    </a:cubicBezTo>
                    <a:cubicBezTo>
                      <a:pt x="5330" y="8789"/>
                      <a:pt x="5657" y="9901"/>
                      <a:pt x="5952" y="11013"/>
                    </a:cubicBezTo>
                    <a:cubicBezTo>
                      <a:pt x="4971" y="10588"/>
                      <a:pt x="3924" y="10359"/>
                      <a:pt x="2878" y="10326"/>
                    </a:cubicBezTo>
                    <a:cubicBezTo>
                      <a:pt x="2420" y="10326"/>
                      <a:pt x="1276" y="10326"/>
                      <a:pt x="1276" y="11013"/>
                    </a:cubicBezTo>
                    <a:cubicBezTo>
                      <a:pt x="1276" y="11739"/>
                      <a:pt x="2207" y="11916"/>
                      <a:pt x="3262" y="11916"/>
                    </a:cubicBezTo>
                    <a:cubicBezTo>
                      <a:pt x="4265" y="11916"/>
                      <a:pt x="5379" y="11756"/>
                      <a:pt x="5911" y="11756"/>
                    </a:cubicBezTo>
                    <a:cubicBezTo>
                      <a:pt x="5978" y="11756"/>
                      <a:pt x="6035" y="11759"/>
                      <a:pt x="6082" y="11765"/>
                    </a:cubicBezTo>
                    <a:lnTo>
                      <a:pt x="6148" y="11765"/>
                    </a:lnTo>
                    <a:cubicBezTo>
                      <a:pt x="6540" y="13301"/>
                      <a:pt x="6867" y="14838"/>
                      <a:pt x="7161" y="16375"/>
                    </a:cubicBezTo>
                    <a:cubicBezTo>
                      <a:pt x="5965" y="16113"/>
                      <a:pt x="4899" y="15668"/>
                      <a:pt x="3662" y="15668"/>
                    </a:cubicBezTo>
                    <a:cubicBezTo>
                      <a:pt x="3512" y="15668"/>
                      <a:pt x="3360" y="15674"/>
                      <a:pt x="3205" y="15688"/>
                    </a:cubicBezTo>
                    <a:cubicBezTo>
                      <a:pt x="2682" y="15721"/>
                      <a:pt x="1537" y="15754"/>
                      <a:pt x="1472" y="16506"/>
                    </a:cubicBezTo>
                    <a:cubicBezTo>
                      <a:pt x="1406" y="17225"/>
                      <a:pt x="3107" y="17454"/>
                      <a:pt x="3565" y="17520"/>
                    </a:cubicBezTo>
                    <a:cubicBezTo>
                      <a:pt x="4099" y="17579"/>
                      <a:pt x="4681" y="17632"/>
                      <a:pt x="5267" y="17632"/>
                    </a:cubicBezTo>
                    <a:cubicBezTo>
                      <a:pt x="5971" y="17632"/>
                      <a:pt x="6682" y="17555"/>
                      <a:pt x="7325" y="17323"/>
                    </a:cubicBezTo>
                    <a:cubicBezTo>
                      <a:pt x="7554" y="18664"/>
                      <a:pt x="7717" y="20037"/>
                      <a:pt x="7913" y="21378"/>
                    </a:cubicBezTo>
                    <a:cubicBezTo>
                      <a:pt x="6775" y="20991"/>
                      <a:pt x="5541" y="20350"/>
                      <a:pt x="4345" y="20350"/>
                    </a:cubicBezTo>
                    <a:cubicBezTo>
                      <a:pt x="3823" y="20350"/>
                      <a:pt x="3309" y="20472"/>
                      <a:pt x="2812" y="20789"/>
                    </a:cubicBezTo>
                    <a:cubicBezTo>
                      <a:pt x="2649" y="20887"/>
                      <a:pt x="2649" y="21116"/>
                      <a:pt x="2812" y="21214"/>
                    </a:cubicBezTo>
                    <a:cubicBezTo>
                      <a:pt x="3970" y="21885"/>
                      <a:pt x="5411" y="22101"/>
                      <a:pt x="6766" y="22101"/>
                    </a:cubicBezTo>
                    <a:cubicBezTo>
                      <a:pt x="6866" y="22101"/>
                      <a:pt x="6965" y="22100"/>
                      <a:pt x="7063" y="22097"/>
                    </a:cubicBezTo>
                    <a:lnTo>
                      <a:pt x="7129" y="22097"/>
                    </a:lnTo>
                    <a:cubicBezTo>
                      <a:pt x="7145" y="22114"/>
                      <a:pt x="7161" y="22122"/>
                      <a:pt x="7178" y="22122"/>
                    </a:cubicBezTo>
                    <a:cubicBezTo>
                      <a:pt x="7194" y="22122"/>
                      <a:pt x="7210" y="22114"/>
                      <a:pt x="7227" y="22097"/>
                    </a:cubicBezTo>
                    <a:cubicBezTo>
                      <a:pt x="7488" y="22097"/>
                      <a:pt x="7717" y="22097"/>
                      <a:pt x="7979" y="22065"/>
                    </a:cubicBezTo>
                    <a:cubicBezTo>
                      <a:pt x="8208" y="24452"/>
                      <a:pt x="8306" y="26839"/>
                      <a:pt x="8240" y="29225"/>
                    </a:cubicBezTo>
                    <a:cubicBezTo>
                      <a:pt x="8142" y="33215"/>
                      <a:pt x="7685" y="37237"/>
                      <a:pt x="7358" y="41226"/>
                    </a:cubicBezTo>
                    <a:cubicBezTo>
                      <a:pt x="7031" y="45378"/>
                      <a:pt x="5298" y="49269"/>
                      <a:pt x="4349" y="53291"/>
                    </a:cubicBezTo>
                    <a:cubicBezTo>
                      <a:pt x="4310" y="53486"/>
                      <a:pt x="4469" y="53612"/>
                      <a:pt x="4624" y="53612"/>
                    </a:cubicBezTo>
                    <a:cubicBezTo>
                      <a:pt x="4729" y="53612"/>
                      <a:pt x="4833" y="53554"/>
                      <a:pt x="4872" y="53422"/>
                    </a:cubicBezTo>
                    <a:cubicBezTo>
                      <a:pt x="5755" y="49596"/>
                      <a:pt x="7227" y="45934"/>
                      <a:pt x="7783" y="42043"/>
                    </a:cubicBezTo>
                    <a:cubicBezTo>
                      <a:pt x="8371" y="37825"/>
                      <a:pt x="8600" y="33444"/>
                      <a:pt x="8764" y="29225"/>
                    </a:cubicBezTo>
                    <a:cubicBezTo>
                      <a:pt x="8796" y="27885"/>
                      <a:pt x="8796" y="26544"/>
                      <a:pt x="8764" y="25236"/>
                    </a:cubicBezTo>
                    <a:cubicBezTo>
                      <a:pt x="8829" y="25236"/>
                      <a:pt x="8894" y="25171"/>
                      <a:pt x="8927" y="25106"/>
                    </a:cubicBezTo>
                    <a:lnTo>
                      <a:pt x="8927" y="25073"/>
                    </a:lnTo>
                    <a:cubicBezTo>
                      <a:pt x="9777" y="24517"/>
                      <a:pt x="10431" y="23667"/>
                      <a:pt x="11216" y="23046"/>
                    </a:cubicBezTo>
                    <a:cubicBezTo>
                      <a:pt x="11870" y="22490"/>
                      <a:pt x="12687" y="21770"/>
                      <a:pt x="12687" y="20855"/>
                    </a:cubicBezTo>
                    <a:cubicBezTo>
                      <a:pt x="12687" y="20724"/>
                      <a:pt x="12589" y="20626"/>
                      <a:pt x="12458" y="20626"/>
                    </a:cubicBezTo>
                    <a:cubicBezTo>
                      <a:pt x="12295" y="20588"/>
                      <a:pt x="12138" y="20570"/>
                      <a:pt x="11987" y="20570"/>
                    </a:cubicBezTo>
                    <a:cubicBezTo>
                      <a:pt x="10314" y="20570"/>
                      <a:pt x="9325" y="22754"/>
                      <a:pt x="8665" y="24223"/>
                    </a:cubicBezTo>
                    <a:cubicBezTo>
                      <a:pt x="8567" y="22784"/>
                      <a:pt x="8437" y="21313"/>
                      <a:pt x="8240" y="19874"/>
                    </a:cubicBezTo>
                    <a:cubicBezTo>
                      <a:pt x="8306" y="19874"/>
                      <a:pt x="8371" y="19841"/>
                      <a:pt x="8404" y="19808"/>
                    </a:cubicBezTo>
                    <a:cubicBezTo>
                      <a:pt x="9352" y="18729"/>
                      <a:pt x="10791" y="17389"/>
                      <a:pt x="10824" y="15852"/>
                    </a:cubicBezTo>
                    <a:cubicBezTo>
                      <a:pt x="10824" y="15721"/>
                      <a:pt x="10725" y="15590"/>
                      <a:pt x="10562" y="15590"/>
                    </a:cubicBezTo>
                    <a:cubicBezTo>
                      <a:pt x="9123" y="15688"/>
                      <a:pt x="8469" y="17291"/>
                      <a:pt x="8077" y="18631"/>
                    </a:cubicBezTo>
                    <a:cubicBezTo>
                      <a:pt x="7848" y="17323"/>
                      <a:pt x="7619" y="16015"/>
                      <a:pt x="7325" y="14707"/>
                    </a:cubicBezTo>
                    <a:lnTo>
                      <a:pt x="7325" y="14707"/>
                    </a:lnTo>
                    <a:cubicBezTo>
                      <a:pt x="7351" y="14716"/>
                      <a:pt x="7377" y="14720"/>
                      <a:pt x="7403" y="14720"/>
                    </a:cubicBezTo>
                    <a:cubicBezTo>
                      <a:pt x="7473" y="14720"/>
                      <a:pt x="7539" y="14690"/>
                      <a:pt x="7586" y="14642"/>
                    </a:cubicBezTo>
                    <a:cubicBezTo>
                      <a:pt x="7979" y="14217"/>
                      <a:pt x="11510" y="9737"/>
                      <a:pt x="9712" y="9443"/>
                    </a:cubicBezTo>
                    <a:cubicBezTo>
                      <a:pt x="9683" y="9438"/>
                      <a:pt x="9653" y="9436"/>
                      <a:pt x="9625" y="9436"/>
                    </a:cubicBezTo>
                    <a:cubicBezTo>
                      <a:pt x="9045" y="9436"/>
                      <a:pt x="8588" y="10344"/>
                      <a:pt x="8338" y="10718"/>
                    </a:cubicBezTo>
                    <a:cubicBezTo>
                      <a:pt x="7815" y="11667"/>
                      <a:pt x="7390" y="12680"/>
                      <a:pt x="7129" y="13759"/>
                    </a:cubicBezTo>
                    <a:cubicBezTo>
                      <a:pt x="6834" y="12451"/>
                      <a:pt x="6507" y="11143"/>
                      <a:pt x="6115" y="9868"/>
                    </a:cubicBezTo>
                    <a:cubicBezTo>
                      <a:pt x="6867" y="9018"/>
                      <a:pt x="7227" y="7808"/>
                      <a:pt x="7750" y="6827"/>
                    </a:cubicBezTo>
                    <a:cubicBezTo>
                      <a:pt x="8208" y="6010"/>
                      <a:pt x="8731" y="4996"/>
                      <a:pt x="8502" y="4015"/>
                    </a:cubicBezTo>
                    <a:cubicBezTo>
                      <a:pt x="8455" y="3921"/>
                      <a:pt x="8358" y="3845"/>
                      <a:pt x="8246" y="3845"/>
                    </a:cubicBezTo>
                    <a:cubicBezTo>
                      <a:pt x="8202" y="3845"/>
                      <a:pt x="8156" y="3857"/>
                      <a:pt x="8110" y="3884"/>
                    </a:cubicBezTo>
                    <a:cubicBezTo>
                      <a:pt x="6638" y="4538"/>
                      <a:pt x="5788" y="6566"/>
                      <a:pt x="5690" y="8266"/>
                    </a:cubicBezTo>
                    <a:cubicBezTo>
                      <a:pt x="5363" y="7187"/>
                      <a:pt x="5036" y="6141"/>
                      <a:pt x="4676" y="5062"/>
                    </a:cubicBezTo>
                    <a:lnTo>
                      <a:pt x="4676" y="5029"/>
                    </a:lnTo>
                    <a:cubicBezTo>
                      <a:pt x="4584" y="4019"/>
                      <a:pt x="4120" y="0"/>
                      <a:pt x="25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995" name="Google Shape;995;p35"/>
              <p:cNvGrpSpPr/>
              <p:nvPr/>
            </p:nvGrpSpPr>
            <p:grpSpPr>
              <a:xfrm rot="787396">
                <a:off x="4236594" y="2500648"/>
                <a:ext cx="1594312" cy="1706557"/>
                <a:chOff x="6116785" y="2780818"/>
                <a:chExt cx="837925" cy="930000"/>
              </a:xfrm>
            </p:grpSpPr>
            <p:sp>
              <p:nvSpPr>
                <p:cNvPr id="996" name="Google Shape;996;p35"/>
                <p:cNvSpPr/>
                <p:nvPr/>
              </p:nvSpPr>
              <p:spPr>
                <a:xfrm>
                  <a:off x="6116785" y="2780818"/>
                  <a:ext cx="837925" cy="930000"/>
                </a:xfrm>
                <a:custGeom>
                  <a:rect b="b" l="l" r="r" t="t"/>
                  <a:pathLst>
                    <a:path extrusionOk="0" h="37200" w="33517">
                      <a:moveTo>
                        <a:pt x="2277" y="1"/>
                      </a:moveTo>
                      <a:cubicBezTo>
                        <a:pt x="1494" y="1"/>
                        <a:pt x="733" y="50"/>
                        <a:pt x="1" y="153"/>
                      </a:cubicBezTo>
                      <a:cubicBezTo>
                        <a:pt x="1" y="9864"/>
                        <a:pt x="4546" y="33930"/>
                        <a:pt x="32176" y="37200"/>
                      </a:cubicBezTo>
                      <a:cubicBezTo>
                        <a:pt x="33516" y="30399"/>
                        <a:pt x="32176" y="21668"/>
                        <a:pt x="29167" y="15390"/>
                      </a:cubicBezTo>
                      <a:cubicBezTo>
                        <a:pt x="25143" y="7584"/>
                        <a:pt x="11991" y="1"/>
                        <a:pt x="22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7" name="Google Shape;997;p35"/>
                <p:cNvSpPr/>
                <p:nvPr/>
              </p:nvSpPr>
              <p:spPr>
                <a:xfrm>
                  <a:off x="6245310" y="2866418"/>
                  <a:ext cx="677700" cy="830775"/>
                </a:xfrm>
                <a:custGeom>
                  <a:rect b="b" l="l" r="r" t="t"/>
                  <a:pathLst>
                    <a:path extrusionOk="0" h="33231" w="27108">
                      <a:moveTo>
                        <a:pt x="360" y="0"/>
                      </a:moveTo>
                      <a:cubicBezTo>
                        <a:pt x="191" y="0"/>
                        <a:pt x="1" y="188"/>
                        <a:pt x="91" y="391"/>
                      </a:cubicBezTo>
                      <a:cubicBezTo>
                        <a:pt x="1072" y="2549"/>
                        <a:pt x="3132" y="3988"/>
                        <a:pt x="4636" y="5721"/>
                      </a:cubicBezTo>
                      <a:cubicBezTo>
                        <a:pt x="6500" y="7879"/>
                        <a:pt x="8298" y="10037"/>
                        <a:pt x="10097" y="12260"/>
                      </a:cubicBezTo>
                      <a:cubicBezTo>
                        <a:pt x="13661" y="16707"/>
                        <a:pt x="17552" y="20860"/>
                        <a:pt x="21018" y="25340"/>
                      </a:cubicBezTo>
                      <a:cubicBezTo>
                        <a:pt x="22947" y="27858"/>
                        <a:pt x="24811" y="30441"/>
                        <a:pt x="26544" y="33122"/>
                      </a:cubicBezTo>
                      <a:cubicBezTo>
                        <a:pt x="26592" y="33199"/>
                        <a:pt x="26665" y="33230"/>
                        <a:pt x="26740" y="33230"/>
                      </a:cubicBezTo>
                      <a:cubicBezTo>
                        <a:pt x="26920" y="33230"/>
                        <a:pt x="27108" y="33045"/>
                        <a:pt x="26969" y="32860"/>
                      </a:cubicBezTo>
                      <a:lnTo>
                        <a:pt x="26969" y="32828"/>
                      </a:lnTo>
                      <a:cubicBezTo>
                        <a:pt x="23896" y="28119"/>
                        <a:pt x="20495" y="23639"/>
                        <a:pt x="16833" y="19389"/>
                      </a:cubicBezTo>
                      <a:cubicBezTo>
                        <a:pt x="15002" y="17231"/>
                        <a:pt x="13072" y="15138"/>
                        <a:pt x="11307" y="12914"/>
                      </a:cubicBezTo>
                      <a:cubicBezTo>
                        <a:pt x="9508" y="10724"/>
                        <a:pt x="7775" y="8467"/>
                        <a:pt x="5879" y="6375"/>
                      </a:cubicBezTo>
                      <a:cubicBezTo>
                        <a:pt x="4963" y="5328"/>
                        <a:pt x="4048" y="4347"/>
                        <a:pt x="3067" y="3367"/>
                      </a:cubicBezTo>
                      <a:cubicBezTo>
                        <a:pt x="2119" y="2418"/>
                        <a:pt x="1105" y="1405"/>
                        <a:pt x="549" y="129"/>
                      </a:cubicBezTo>
                      <a:cubicBezTo>
                        <a:pt x="508" y="38"/>
                        <a:pt x="437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8" name="Google Shape;998;p35"/>
                <p:cNvSpPr/>
                <p:nvPr/>
              </p:nvSpPr>
              <p:spPr>
                <a:xfrm>
                  <a:off x="6209660" y="2867393"/>
                  <a:ext cx="206350" cy="188800"/>
                </a:xfrm>
                <a:custGeom>
                  <a:rect b="b" l="l" r="r" t="t"/>
                  <a:pathLst>
                    <a:path extrusionOk="0" h="7552" w="8254">
                      <a:moveTo>
                        <a:pt x="8008" y="0"/>
                      </a:moveTo>
                      <a:cubicBezTo>
                        <a:pt x="7893" y="0"/>
                        <a:pt x="7779" y="74"/>
                        <a:pt x="7763" y="221"/>
                      </a:cubicBezTo>
                      <a:lnTo>
                        <a:pt x="7763" y="6990"/>
                      </a:lnTo>
                      <a:lnTo>
                        <a:pt x="7763" y="6990"/>
                      </a:lnTo>
                      <a:cubicBezTo>
                        <a:pt x="5340" y="6458"/>
                        <a:pt x="2889" y="5954"/>
                        <a:pt x="438" y="5420"/>
                      </a:cubicBezTo>
                      <a:cubicBezTo>
                        <a:pt x="418" y="5416"/>
                        <a:pt x="398" y="5414"/>
                        <a:pt x="379" y="5414"/>
                      </a:cubicBezTo>
                      <a:cubicBezTo>
                        <a:pt x="97" y="5414"/>
                        <a:pt x="1" y="5849"/>
                        <a:pt x="307" y="5911"/>
                      </a:cubicBezTo>
                      <a:cubicBezTo>
                        <a:pt x="2858" y="6467"/>
                        <a:pt x="5408" y="6990"/>
                        <a:pt x="7926" y="7546"/>
                      </a:cubicBezTo>
                      <a:cubicBezTo>
                        <a:pt x="7947" y="7550"/>
                        <a:pt x="7968" y="7552"/>
                        <a:pt x="7989" y="7552"/>
                      </a:cubicBezTo>
                      <a:cubicBezTo>
                        <a:pt x="8129" y="7552"/>
                        <a:pt x="8253" y="7459"/>
                        <a:pt x="8253" y="7317"/>
                      </a:cubicBezTo>
                      <a:lnTo>
                        <a:pt x="8253" y="221"/>
                      </a:lnTo>
                      <a:cubicBezTo>
                        <a:pt x="8237" y="74"/>
                        <a:pt x="8122" y="0"/>
                        <a:pt x="800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9" name="Google Shape;999;p35"/>
                <p:cNvSpPr/>
                <p:nvPr/>
              </p:nvSpPr>
              <p:spPr>
                <a:xfrm>
                  <a:off x="6257835" y="2975493"/>
                  <a:ext cx="322075" cy="244250"/>
                </a:xfrm>
                <a:custGeom>
                  <a:rect b="b" l="l" r="r" t="t"/>
                  <a:pathLst>
                    <a:path extrusionOk="0" h="9770" w="12883">
                      <a:moveTo>
                        <a:pt x="12645" y="1"/>
                      </a:moveTo>
                      <a:cubicBezTo>
                        <a:pt x="12522" y="1"/>
                        <a:pt x="12392" y="83"/>
                        <a:pt x="12375" y="246"/>
                      </a:cubicBezTo>
                      <a:cubicBezTo>
                        <a:pt x="12089" y="3265"/>
                        <a:pt x="11587" y="6222"/>
                        <a:pt x="11049" y="9208"/>
                      </a:cubicBezTo>
                      <a:lnTo>
                        <a:pt x="11049" y="9208"/>
                      </a:lnTo>
                      <a:cubicBezTo>
                        <a:pt x="7542" y="8426"/>
                        <a:pt x="3976" y="7916"/>
                        <a:pt x="440" y="7374"/>
                      </a:cubicBezTo>
                      <a:cubicBezTo>
                        <a:pt x="420" y="7370"/>
                        <a:pt x="400" y="7368"/>
                        <a:pt x="382" y="7368"/>
                      </a:cubicBezTo>
                      <a:cubicBezTo>
                        <a:pt x="99" y="7368"/>
                        <a:pt x="1" y="7803"/>
                        <a:pt x="277" y="7865"/>
                      </a:cubicBezTo>
                      <a:cubicBezTo>
                        <a:pt x="3939" y="8421"/>
                        <a:pt x="7601" y="8944"/>
                        <a:pt x="11198" y="9761"/>
                      </a:cubicBezTo>
                      <a:cubicBezTo>
                        <a:pt x="11221" y="9767"/>
                        <a:pt x="11243" y="9770"/>
                        <a:pt x="11265" y="9770"/>
                      </a:cubicBezTo>
                      <a:cubicBezTo>
                        <a:pt x="11371" y="9770"/>
                        <a:pt x="11465" y="9706"/>
                        <a:pt x="11492" y="9598"/>
                      </a:cubicBezTo>
                      <a:cubicBezTo>
                        <a:pt x="12081" y="6491"/>
                        <a:pt x="12571" y="3385"/>
                        <a:pt x="12866" y="246"/>
                      </a:cubicBezTo>
                      <a:cubicBezTo>
                        <a:pt x="12882" y="83"/>
                        <a:pt x="12768" y="1"/>
                        <a:pt x="126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00" name="Google Shape;1000;p35"/>
                <p:cNvSpPr/>
                <p:nvPr/>
              </p:nvSpPr>
              <p:spPr>
                <a:xfrm>
                  <a:off x="6354660" y="3111768"/>
                  <a:ext cx="383250" cy="278625"/>
                </a:xfrm>
                <a:custGeom>
                  <a:rect b="b" l="l" r="r" t="t"/>
                  <a:pathLst>
                    <a:path extrusionOk="0" h="11145" w="15330">
                      <a:moveTo>
                        <a:pt x="15026" y="1"/>
                      </a:moveTo>
                      <a:cubicBezTo>
                        <a:pt x="14923" y="1"/>
                        <a:pt x="14820" y="58"/>
                        <a:pt x="14780" y="190"/>
                      </a:cubicBezTo>
                      <a:cubicBezTo>
                        <a:pt x="13658" y="3556"/>
                        <a:pt x="13165" y="7110"/>
                        <a:pt x="12622" y="10606"/>
                      </a:cubicBezTo>
                      <a:lnTo>
                        <a:pt x="12622" y="10606"/>
                      </a:lnTo>
                      <a:cubicBezTo>
                        <a:pt x="8513" y="10339"/>
                        <a:pt x="4404" y="9804"/>
                        <a:pt x="295" y="9804"/>
                      </a:cubicBezTo>
                      <a:cubicBezTo>
                        <a:pt x="1" y="9836"/>
                        <a:pt x="1" y="10294"/>
                        <a:pt x="295" y="10327"/>
                      </a:cubicBezTo>
                      <a:cubicBezTo>
                        <a:pt x="4480" y="10327"/>
                        <a:pt x="8666" y="10850"/>
                        <a:pt x="12851" y="11144"/>
                      </a:cubicBezTo>
                      <a:cubicBezTo>
                        <a:pt x="12949" y="11144"/>
                        <a:pt x="13047" y="11046"/>
                        <a:pt x="13080" y="10948"/>
                      </a:cubicBezTo>
                      <a:cubicBezTo>
                        <a:pt x="13636" y="7384"/>
                        <a:pt x="14126" y="3754"/>
                        <a:pt x="15271" y="321"/>
                      </a:cubicBezTo>
                      <a:cubicBezTo>
                        <a:pt x="15329" y="126"/>
                        <a:pt x="15179" y="1"/>
                        <a:pt x="1502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001" name="Google Shape;1001;p35"/>
              <p:cNvGrpSpPr/>
              <p:nvPr/>
            </p:nvGrpSpPr>
            <p:grpSpPr>
              <a:xfrm rot="203786">
                <a:off x="5141855" y="1443647"/>
                <a:ext cx="1091882" cy="2884864"/>
                <a:chOff x="2058600" y="1081575"/>
                <a:chExt cx="596750" cy="1576675"/>
              </a:xfrm>
            </p:grpSpPr>
            <p:sp>
              <p:nvSpPr>
                <p:cNvPr id="1002" name="Google Shape;1002;p35"/>
                <p:cNvSpPr/>
                <p:nvPr/>
              </p:nvSpPr>
              <p:spPr>
                <a:xfrm>
                  <a:off x="2407000" y="1708025"/>
                  <a:ext cx="44700" cy="27225"/>
                </a:xfrm>
                <a:custGeom>
                  <a:rect b="b" l="l" r="r" t="t"/>
                  <a:pathLst>
                    <a:path extrusionOk="0" h="1089" w="1788">
                      <a:moveTo>
                        <a:pt x="350" y="1"/>
                      </a:moveTo>
                      <a:cubicBezTo>
                        <a:pt x="95" y="1"/>
                        <a:pt x="0" y="428"/>
                        <a:pt x="320" y="545"/>
                      </a:cubicBezTo>
                      <a:cubicBezTo>
                        <a:pt x="544" y="634"/>
                        <a:pt x="767" y="738"/>
                        <a:pt x="980" y="858"/>
                      </a:cubicBezTo>
                      <a:lnTo>
                        <a:pt x="980" y="858"/>
                      </a:lnTo>
                      <a:cubicBezTo>
                        <a:pt x="1010" y="893"/>
                        <a:pt x="1051" y="921"/>
                        <a:pt x="1105" y="937"/>
                      </a:cubicBezTo>
                      <a:cubicBezTo>
                        <a:pt x="1109" y="937"/>
                        <a:pt x="1112" y="937"/>
                        <a:pt x="1115" y="937"/>
                      </a:cubicBezTo>
                      <a:lnTo>
                        <a:pt x="1115" y="937"/>
                      </a:lnTo>
                      <a:cubicBezTo>
                        <a:pt x="1167" y="969"/>
                        <a:pt x="1218" y="1001"/>
                        <a:pt x="1269" y="1035"/>
                      </a:cubicBezTo>
                      <a:cubicBezTo>
                        <a:pt x="1318" y="1072"/>
                        <a:pt x="1369" y="1088"/>
                        <a:pt x="1417" y="1088"/>
                      </a:cubicBezTo>
                      <a:cubicBezTo>
                        <a:pt x="1624" y="1088"/>
                        <a:pt x="1787" y="795"/>
                        <a:pt x="1628" y="610"/>
                      </a:cubicBezTo>
                      <a:cubicBezTo>
                        <a:pt x="1530" y="512"/>
                        <a:pt x="1399" y="414"/>
                        <a:pt x="1269" y="381"/>
                      </a:cubicBezTo>
                      <a:cubicBezTo>
                        <a:pt x="1266" y="381"/>
                        <a:pt x="1264" y="380"/>
                        <a:pt x="1261" y="380"/>
                      </a:cubicBezTo>
                      <a:lnTo>
                        <a:pt x="1261" y="380"/>
                      </a:lnTo>
                      <a:cubicBezTo>
                        <a:pt x="1000" y="227"/>
                        <a:pt x="734" y="116"/>
                        <a:pt x="451" y="21"/>
                      </a:cubicBezTo>
                      <a:cubicBezTo>
                        <a:pt x="415" y="7"/>
                        <a:pt x="382" y="1"/>
                        <a:pt x="350" y="1"/>
                      </a:cubicBezTo>
                      <a:close/>
                    </a:path>
                  </a:pathLst>
                </a:custGeom>
                <a:solidFill>
                  <a:srgbClr val="004D5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03" name="Google Shape;1003;p35"/>
                <p:cNvSpPr/>
                <p:nvPr/>
              </p:nvSpPr>
              <p:spPr>
                <a:xfrm>
                  <a:off x="2390375" y="1700375"/>
                  <a:ext cx="73700" cy="43225"/>
                </a:xfrm>
                <a:custGeom>
                  <a:rect b="b" l="l" r="r" t="t"/>
                  <a:pathLst>
                    <a:path extrusionOk="0" h="1729" w="2948">
                      <a:moveTo>
                        <a:pt x="1060" y="636"/>
                      </a:moveTo>
                      <a:cubicBezTo>
                        <a:pt x="1306" y="687"/>
                        <a:pt x="1548" y="758"/>
                        <a:pt x="1770" y="851"/>
                      </a:cubicBezTo>
                      <a:cubicBezTo>
                        <a:pt x="1904" y="904"/>
                        <a:pt x="2015" y="1001"/>
                        <a:pt x="2087" y="1141"/>
                      </a:cubicBezTo>
                      <a:lnTo>
                        <a:pt x="2087" y="1141"/>
                      </a:lnTo>
                      <a:cubicBezTo>
                        <a:pt x="1733" y="1016"/>
                        <a:pt x="1379" y="850"/>
                        <a:pt x="1060" y="636"/>
                      </a:cubicBezTo>
                      <a:close/>
                      <a:moveTo>
                        <a:pt x="495" y="0"/>
                      </a:moveTo>
                      <a:cubicBezTo>
                        <a:pt x="369" y="13"/>
                        <a:pt x="292" y="93"/>
                        <a:pt x="263" y="189"/>
                      </a:cubicBezTo>
                      <a:lnTo>
                        <a:pt x="263" y="189"/>
                      </a:lnTo>
                      <a:cubicBezTo>
                        <a:pt x="101" y="267"/>
                        <a:pt x="1" y="487"/>
                        <a:pt x="168" y="654"/>
                      </a:cubicBezTo>
                      <a:lnTo>
                        <a:pt x="168" y="622"/>
                      </a:lnTo>
                      <a:cubicBezTo>
                        <a:pt x="462" y="916"/>
                        <a:pt x="822" y="1145"/>
                        <a:pt x="1182" y="1341"/>
                      </a:cubicBezTo>
                      <a:cubicBezTo>
                        <a:pt x="1438" y="1495"/>
                        <a:pt x="1834" y="1729"/>
                        <a:pt x="2182" y="1729"/>
                      </a:cubicBezTo>
                      <a:cubicBezTo>
                        <a:pt x="2279" y="1729"/>
                        <a:pt x="2372" y="1711"/>
                        <a:pt x="2457" y="1668"/>
                      </a:cubicBezTo>
                      <a:cubicBezTo>
                        <a:pt x="2947" y="1439"/>
                        <a:pt x="2588" y="785"/>
                        <a:pt x="2326" y="556"/>
                      </a:cubicBezTo>
                      <a:cubicBezTo>
                        <a:pt x="1770" y="197"/>
                        <a:pt x="1149" y="0"/>
                        <a:pt x="4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04" name="Google Shape;1004;p35"/>
                <p:cNvSpPr/>
                <p:nvPr/>
              </p:nvSpPr>
              <p:spPr>
                <a:xfrm>
                  <a:off x="2141150" y="1373050"/>
                  <a:ext cx="114475" cy="40025"/>
                </a:xfrm>
                <a:custGeom>
                  <a:rect b="b" l="l" r="r" t="t"/>
                  <a:pathLst>
                    <a:path extrusionOk="0" h="1601" w="4579">
                      <a:moveTo>
                        <a:pt x="1787" y="0"/>
                      </a:moveTo>
                      <a:cubicBezTo>
                        <a:pt x="1582" y="0"/>
                        <a:pt x="1379" y="14"/>
                        <a:pt x="1178" y="47"/>
                      </a:cubicBezTo>
                      <a:cubicBezTo>
                        <a:pt x="753" y="112"/>
                        <a:pt x="1" y="668"/>
                        <a:pt x="393" y="1191"/>
                      </a:cubicBezTo>
                      <a:cubicBezTo>
                        <a:pt x="673" y="1542"/>
                        <a:pt x="1220" y="1592"/>
                        <a:pt x="1701" y="1592"/>
                      </a:cubicBezTo>
                      <a:cubicBezTo>
                        <a:pt x="1893" y="1592"/>
                        <a:pt x="2075" y="1584"/>
                        <a:pt x="2224" y="1584"/>
                      </a:cubicBezTo>
                      <a:cubicBezTo>
                        <a:pt x="2349" y="1595"/>
                        <a:pt x="2474" y="1600"/>
                        <a:pt x="2597" y="1600"/>
                      </a:cubicBezTo>
                      <a:cubicBezTo>
                        <a:pt x="3215" y="1600"/>
                        <a:pt x="3810" y="1464"/>
                        <a:pt x="4382" y="1191"/>
                      </a:cubicBezTo>
                      <a:cubicBezTo>
                        <a:pt x="4546" y="1126"/>
                        <a:pt x="4578" y="897"/>
                        <a:pt x="4447" y="799"/>
                      </a:cubicBezTo>
                      <a:cubicBezTo>
                        <a:pt x="4480" y="635"/>
                        <a:pt x="4382" y="505"/>
                        <a:pt x="4251" y="472"/>
                      </a:cubicBezTo>
                      <a:cubicBezTo>
                        <a:pt x="3465" y="236"/>
                        <a:pt x="2615" y="0"/>
                        <a:pt x="178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05" name="Google Shape;1005;p35"/>
                <p:cNvSpPr/>
                <p:nvPr/>
              </p:nvSpPr>
              <p:spPr>
                <a:xfrm>
                  <a:off x="2258875" y="1336050"/>
                  <a:ext cx="53150" cy="93800"/>
                </a:xfrm>
                <a:custGeom>
                  <a:rect b="b" l="l" r="r" t="t"/>
                  <a:pathLst>
                    <a:path extrusionOk="0" h="3752" w="2126">
                      <a:moveTo>
                        <a:pt x="793" y="0"/>
                      </a:moveTo>
                      <a:cubicBezTo>
                        <a:pt x="704" y="0"/>
                        <a:pt x="617" y="51"/>
                        <a:pt x="556" y="154"/>
                      </a:cubicBezTo>
                      <a:cubicBezTo>
                        <a:pt x="0" y="1167"/>
                        <a:pt x="425" y="2344"/>
                        <a:pt x="621" y="3391"/>
                      </a:cubicBezTo>
                      <a:cubicBezTo>
                        <a:pt x="621" y="3456"/>
                        <a:pt x="654" y="3521"/>
                        <a:pt x="687" y="3554"/>
                      </a:cubicBezTo>
                      <a:cubicBezTo>
                        <a:pt x="704" y="3676"/>
                        <a:pt x="841" y="3751"/>
                        <a:pt x="971" y="3751"/>
                      </a:cubicBezTo>
                      <a:cubicBezTo>
                        <a:pt x="1086" y="3751"/>
                        <a:pt x="1195" y="3692"/>
                        <a:pt x="1210" y="3554"/>
                      </a:cubicBezTo>
                      <a:cubicBezTo>
                        <a:pt x="1439" y="2410"/>
                        <a:pt x="2125" y="906"/>
                        <a:pt x="948" y="55"/>
                      </a:cubicBezTo>
                      <a:cubicBezTo>
                        <a:pt x="899" y="19"/>
                        <a:pt x="846" y="0"/>
                        <a:pt x="79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06" name="Google Shape;1006;p35"/>
                <p:cNvSpPr/>
                <p:nvPr/>
              </p:nvSpPr>
              <p:spPr>
                <a:xfrm>
                  <a:off x="2269500" y="1230625"/>
                  <a:ext cx="68675" cy="68575"/>
                </a:xfrm>
                <a:custGeom>
                  <a:rect b="b" l="l" r="r" t="t"/>
                  <a:pathLst>
                    <a:path extrusionOk="0" h="2743" w="2747">
                      <a:moveTo>
                        <a:pt x="778" y="0"/>
                      </a:moveTo>
                      <a:cubicBezTo>
                        <a:pt x="583" y="0"/>
                        <a:pt x="378" y="66"/>
                        <a:pt x="164" y="218"/>
                      </a:cubicBezTo>
                      <a:cubicBezTo>
                        <a:pt x="66" y="283"/>
                        <a:pt x="0" y="414"/>
                        <a:pt x="33" y="545"/>
                      </a:cubicBezTo>
                      <a:cubicBezTo>
                        <a:pt x="360" y="1493"/>
                        <a:pt x="1308" y="2507"/>
                        <a:pt x="2322" y="2736"/>
                      </a:cubicBezTo>
                      <a:cubicBezTo>
                        <a:pt x="2339" y="2740"/>
                        <a:pt x="2357" y="2742"/>
                        <a:pt x="2375" y="2742"/>
                      </a:cubicBezTo>
                      <a:cubicBezTo>
                        <a:pt x="2493" y="2742"/>
                        <a:pt x="2620" y="2653"/>
                        <a:pt x="2649" y="2539"/>
                      </a:cubicBezTo>
                      <a:cubicBezTo>
                        <a:pt x="2714" y="2474"/>
                        <a:pt x="2747" y="2343"/>
                        <a:pt x="2714" y="2245"/>
                      </a:cubicBezTo>
                      <a:cubicBezTo>
                        <a:pt x="2416" y="1515"/>
                        <a:pt x="1716" y="0"/>
                        <a:pt x="77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07" name="Google Shape;1007;p35"/>
                <p:cNvSpPr/>
                <p:nvPr/>
              </p:nvSpPr>
              <p:spPr>
                <a:xfrm>
                  <a:off x="2345525" y="1185425"/>
                  <a:ext cx="58050" cy="46575"/>
                </a:xfrm>
                <a:custGeom>
                  <a:rect b="b" l="l" r="r" t="t"/>
                  <a:pathLst>
                    <a:path extrusionOk="0" h="1863" w="2322">
                      <a:moveTo>
                        <a:pt x="1652" y="1"/>
                      </a:moveTo>
                      <a:cubicBezTo>
                        <a:pt x="1355" y="1"/>
                        <a:pt x="1060" y="230"/>
                        <a:pt x="818" y="424"/>
                      </a:cubicBezTo>
                      <a:cubicBezTo>
                        <a:pt x="458" y="685"/>
                        <a:pt x="196" y="1045"/>
                        <a:pt x="33" y="1437"/>
                      </a:cubicBezTo>
                      <a:cubicBezTo>
                        <a:pt x="0" y="1535"/>
                        <a:pt x="33" y="1666"/>
                        <a:pt x="131" y="1732"/>
                      </a:cubicBezTo>
                      <a:cubicBezTo>
                        <a:pt x="174" y="1819"/>
                        <a:pt x="276" y="1862"/>
                        <a:pt x="378" y="1862"/>
                      </a:cubicBezTo>
                      <a:cubicBezTo>
                        <a:pt x="429" y="1862"/>
                        <a:pt x="480" y="1852"/>
                        <a:pt x="523" y="1830"/>
                      </a:cubicBezTo>
                      <a:cubicBezTo>
                        <a:pt x="1014" y="1699"/>
                        <a:pt x="1472" y="1503"/>
                        <a:pt x="1897" y="1241"/>
                      </a:cubicBezTo>
                      <a:cubicBezTo>
                        <a:pt x="2289" y="980"/>
                        <a:pt x="2322" y="391"/>
                        <a:pt x="1962" y="97"/>
                      </a:cubicBezTo>
                      <a:cubicBezTo>
                        <a:pt x="1860" y="29"/>
                        <a:pt x="1756" y="1"/>
                        <a:pt x="165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08" name="Google Shape;1008;p35"/>
                <p:cNvSpPr/>
                <p:nvPr/>
              </p:nvSpPr>
              <p:spPr>
                <a:xfrm>
                  <a:off x="2308725" y="1130475"/>
                  <a:ext cx="53350" cy="52000"/>
                </a:xfrm>
                <a:custGeom>
                  <a:rect b="b" l="l" r="r" t="t"/>
                  <a:pathLst>
                    <a:path extrusionOk="0" h="2080" w="2134">
                      <a:moveTo>
                        <a:pt x="309" y="1"/>
                      </a:moveTo>
                      <a:cubicBezTo>
                        <a:pt x="158" y="1"/>
                        <a:pt x="1" y="124"/>
                        <a:pt x="1" y="300"/>
                      </a:cubicBezTo>
                      <a:cubicBezTo>
                        <a:pt x="66" y="1216"/>
                        <a:pt x="949" y="1739"/>
                        <a:pt x="1701" y="2066"/>
                      </a:cubicBezTo>
                      <a:cubicBezTo>
                        <a:pt x="1732" y="2075"/>
                        <a:pt x="1761" y="2079"/>
                        <a:pt x="1789" y="2079"/>
                      </a:cubicBezTo>
                      <a:cubicBezTo>
                        <a:pt x="2049" y="2079"/>
                        <a:pt x="2134" y="1691"/>
                        <a:pt x="1897" y="1543"/>
                      </a:cubicBezTo>
                      <a:cubicBezTo>
                        <a:pt x="1897" y="1510"/>
                        <a:pt x="1897" y="1445"/>
                        <a:pt x="1864" y="1412"/>
                      </a:cubicBezTo>
                      <a:cubicBezTo>
                        <a:pt x="1603" y="791"/>
                        <a:pt x="1080" y="137"/>
                        <a:pt x="360" y="6"/>
                      </a:cubicBezTo>
                      <a:cubicBezTo>
                        <a:pt x="343" y="3"/>
                        <a:pt x="326" y="1"/>
                        <a:pt x="30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09" name="Google Shape;1009;p35"/>
                <p:cNvSpPr/>
                <p:nvPr/>
              </p:nvSpPr>
              <p:spPr>
                <a:xfrm>
                  <a:off x="2366775" y="1325200"/>
                  <a:ext cx="35175" cy="67625"/>
                </a:xfrm>
                <a:custGeom>
                  <a:rect b="b" l="l" r="r" t="t"/>
                  <a:pathLst>
                    <a:path extrusionOk="0" h="2705" w="1407">
                      <a:moveTo>
                        <a:pt x="568" y="1"/>
                      </a:moveTo>
                      <a:cubicBezTo>
                        <a:pt x="449" y="1"/>
                        <a:pt x="331" y="68"/>
                        <a:pt x="295" y="195"/>
                      </a:cubicBezTo>
                      <a:cubicBezTo>
                        <a:pt x="0" y="1013"/>
                        <a:pt x="131" y="1896"/>
                        <a:pt x="622" y="2582"/>
                      </a:cubicBezTo>
                      <a:cubicBezTo>
                        <a:pt x="680" y="2669"/>
                        <a:pt x="764" y="2705"/>
                        <a:pt x="848" y="2705"/>
                      </a:cubicBezTo>
                      <a:cubicBezTo>
                        <a:pt x="1048" y="2705"/>
                        <a:pt x="1250" y="2505"/>
                        <a:pt x="1112" y="2321"/>
                      </a:cubicBezTo>
                      <a:lnTo>
                        <a:pt x="1112" y="2288"/>
                      </a:lnTo>
                      <a:cubicBezTo>
                        <a:pt x="1406" y="1699"/>
                        <a:pt x="1112" y="686"/>
                        <a:pt x="818" y="130"/>
                      </a:cubicBezTo>
                      <a:cubicBezTo>
                        <a:pt x="760" y="43"/>
                        <a:pt x="664" y="1"/>
                        <a:pt x="56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10" name="Google Shape;1010;p35"/>
                <p:cNvSpPr/>
                <p:nvPr/>
              </p:nvSpPr>
              <p:spPr>
                <a:xfrm>
                  <a:off x="2406000" y="1345600"/>
                  <a:ext cx="73600" cy="45825"/>
                </a:xfrm>
                <a:custGeom>
                  <a:rect b="b" l="l" r="r" t="t"/>
                  <a:pathLst>
                    <a:path extrusionOk="0" h="1833" w="2944">
                      <a:moveTo>
                        <a:pt x="491" y="0"/>
                      </a:moveTo>
                      <a:cubicBezTo>
                        <a:pt x="360" y="0"/>
                        <a:pt x="262" y="66"/>
                        <a:pt x="230" y="164"/>
                      </a:cubicBezTo>
                      <a:cubicBezTo>
                        <a:pt x="33" y="262"/>
                        <a:pt x="1" y="491"/>
                        <a:pt x="132" y="622"/>
                      </a:cubicBezTo>
                      <a:cubicBezTo>
                        <a:pt x="466" y="956"/>
                        <a:pt x="1360" y="1833"/>
                        <a:pt x="1996" y="1833"/>
                      </a:cubicBezTo>
                      <a:cubicBezTo>
                        <a:pt x="2229" y="1833"/>
                        <a:pt x="2428" y="1714"/>
                        <a:pt x="2551" y="1406"/>
                      </a:cubicBezTo>
                      <a:cubicBezTo>
                        <a:pt x="2944" y="491"/>
                        <a:pt x="1080" y="0"/>
                        <a:pt x="49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11" name="Google Shape;1011;p35"/>
                <p:cNvSpPr/>
                <p:nvPr/>
              </p:nvSpPr>
              <p:spPr>
                <a:xfrm>
                  <a:off x="2374950" y="1588375"/>
                  <a:ext cx="49875" cy="79700"/>
                </a:xfrm>
                <a:custGeom>
                  <a:rect b="b" l="l" r="r" t="t"/>
                  <a:pathLst>
                    <a:path extrusionOk="0" h="3188" w="1995">
                      <a:moveTo>
                        <a:pt x="1047" y="1"/>
                      </a:moveTo>
                      <a:cubicBezTo>
                        <a:pt x="973" y="1"/>
                        <a:pt x="899" y="33"/>
                        <a:pt x="850" y="99"/>
                      </a:cubicBezTo>
                      <a:cubicBezTo>
                        <a:pt x="0" y="982"/>
                        <a:pt x="818" y="2159"/>
                        <a:pt x="1243" y="3042"/>
                      </a:cubicBezTo>
                      <a:cubicBezTo>
                        <a:pt x="1300" y="3144"/>
                        <a:pt x="1385" y="3187"/>
                        <a:pt x="1469" y="3187"/>
                      </a:cubicBezTo>
                      <a:cubicBezTo>
                        <a:pt x="1628" y="3187"/>
                        <a:pt x="1787" y="3037"/>
                        <a:pt x="1766" y="2846"/>
                      </a:cubicBezTo>
                      <a:cubicBezTo>
                        <a:pt x="1864" y="2813"/>
                        <a:pt x="1897" y="2715"/>
                        <a:pt x="1929" y="2584"/>
                      </a:cubicBezTo>
                      <a:cubicBezTo>
                        <a:pt x="1995" y="1766"/>
                        <a:pt x="1929" y="687"/>
                        <a:pt x="1243" y="99"/>
                      </a:cubicBezTo>
                      <a:cubicBezTo>
                        <a:pt x="1194" y="33"/>
                        <a:pt x="1120" y="1"/>
                        <a:pt x="104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12" name="Google Shape;1012;p35"/>
                <p:cNvSpPr/>
                <p:nvPr/>
              </p:nvSpPr>
              <p:spPr>
                <a:xfrm>
                  <a:off x="2439525" y="1596875"/>
                  <a:ext cx="75225" cy="41900"/>
                </a:xfrm>
                <a:custGeom>
                  <a:rect b="b" l="l" r="r" t="t"/>
                  <a:pathLst>
                    <a:path extrusionOk="0" h="1676" w="3009">
                      <a:moveTo>
                        <a:pt x="801" y="1"/>
                      </a:moveTo>
                      <a:cubicBezTo>
                        <a:pt x="675" y="1"/>
                        <a:pt x="550" y="7"/>
                        <a:pt x="425" y="20"/>
                      </a:cubicBezTo>
                      <a:cubicBezTo>
                        <a:pt x="131" y="86"/>
                        <a:pt x="0" y="511"/>
                        <a:pt x="327" y="576"/>
                      </a:cubicBezTo>
                      <a:cubicBezTo>
                        <a:pt x="360" y="609"/>
                        <a:pt x="425" y="609"/>
                        <a:pt x="458" y="609"/>
                      </a:cubicBezTo>
                      <a:cubicBezTo>
                        <a:pt x="458" y="674"/>
                        <a:pt x="458" y="773"/>
                        <a:pt x="524" y="805"/>
                      </a:cubicBezTo>
                      <a:cubicBezTo>
                        <a:pt x="739" y="1092"/>
                        <a:pt x="1670" y="1676"/>
                        <a:pt x="2296" y="1676"/>
                      </a:cubicBezTo>
                      <a:cubicBezTo>
                        <a:pt x="2526" y="1676"/>
                        <a:pt x="2716" y="1596"/>
                        <a:pt x="2812" y="1394"/>
                      </a:cubicBezTo>
                      <a:cubicBezTo>
                        <a:pt x="3009" y="969"/>
                        <a:pt x="2649" y="511"/>
                        <a:pt x="2289" y="315"/>
                      </a:cubicBezTo>
                      <a:cubicBezTo>
                        <a:pt x="1818" y="105"/>
                        <a:pt x="1306" y="1"/>
                        <a:pt x="80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13" name="Google Shape;1013;p35"/>
                <p:cNvSpPr/>
                <p:nvPr/>
              </p:nvSpPr>
              <p:spPr>
                <a:xfrm>
                  <a:off x="2446050" y="1487450"/>
                  <a:ext cx="41725" cy="73375"/>
                </a:xfrm>
                <a:custGeom>
                  <a:rect b="b" l="l" r="r" t="t"/>
                  <a:pathLst>
                    <a:path extrusionOk="0" h="2935" w="1669">
                      <a:moveTo>
                        <a:pt x="730" y="1"/>
                      </a:moveTo>
                      <a:cubicBezTo>
                        <a:pt x="639" y="1"/>
                        <a:pt x="549" y="51"/>
                        <a:pt x="491" y="147"/>
                      </a:cubicBezTo>
                      <a:cubicBezTo>
                        <a:pt x="1" y="997"/>
                        <a:pt x="786" y="1814"/>
                        <a:pt x="818" y="2664"/>
                      </a:cubicBezTo>
                      <a:cubicBezTo>
                        <a:pt x="818" y="2844"/>
                        <a:pt x="966" y="2934"/>
                        <a:pt x="1109" y="2934"/>
                      </a:cubicBezTo>
                      <a:cubicBezTo>
                        <a:pt x="1252" y="2934"/>
                        <a:pt x="1391" y="2844"/>
                        <a:pt x="1374" y="2664"/>
                      </a:cubicBezTo>
                      <a:lnTo>
                        <a:pt x="1374" y="2566"/>
                      </a:lnTo>
                      <a:cubicBezTo>
                        <a:pt x="1407" y="2534"/>
                        <a:pt x="1440" y="2501"/>
                        <a:pt x="1440" y="2436"/>
                      </a:cubicBezTo>
                      <a:cubicBezTo>
                        <a:pt x="1669" y="1684"/>
                        <a:pt x="1538" y="604"/>
                        <a:pt x="917" y="81"/>
                      </a:cubicBezTo>
                      <a:cubicBezTo>
                        <a:pt x="862" y="27"/>
                        <a:pt x="796" y="1"/>
                        <a:pt x="7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14" name="Google Shape;1014;p35"/>
                <p:cNvSpPr/>
                <p:nvPr/>
              </p:nvSpPr>
              <p:spPr>
                <a:xfrm>
                  <a:off x="2170575" y="1515625"/>
                  <a:ext cx="47450" cy="80975"/>
                </a:xfrm>
                <a:custGeom>
                  <a:rect b="b" l="l" r="r" t="t"/>
                  <a:pathLst>
                    <a:path extrusionOk="0" h="3239" w="1898">
                      <a:moveTo>
                        <a:pt x="1062" y="1"/>
                      </a:moveTo>
                      <a:cubicBezTo>
                        <a:pt x="1011" y="1"/>
                        <a:pt x="960" y="12"/>
                        <a:pt x="916" y="33"/>
                      </a:cubicBezTo>
                      <a:cubicBezTo>
                        <a:pt x="1" y="589"/>
                        <a:pt x="458" y="1930"/>
                        <a:pt x="491" y="2813"/>
                      </a:cubicBezTo>
                      <a:cubicBezTo>
                        <a:pt x="491" y="2911"/>
                        <a:pt x="557" y="3009"/>
                        <a:pt x="655" y="3074"/>
                      </a:cubicBezTo>
                      <a:cubicBezTo>
                        <a:pt x="708" y="3180"/>
                        <a:pt x="818" y="3239"/>
                        <a:pt x="924" y="3239"/>
                      </a:cubicBezTo>
                      <a:cubicBezTo>
                        <a:pt x="1014" y="3239"/>
                        <a:pt x="1100" y="3197"/>
                        <a:pt x="1145" y="3107"/>
                      </a:cubicBezTo>
                      <a:cubicBezTo>
                        <a:pt x="1701" y="2322"/>
                        <a:pt x="1897" y="949"/>
                        <a:pt x="1309" y="131"/>
                      </a:cubicBezTo>
                      <a:cubicBezTo>
                        <a:pt x="1265" y="44"/>
                        <a:pt x="1163" y="1"/>
                        <a:pt x="106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15" name="Google Shape;1015;p35"/>
                <p:cNvSpPr/>
                <p:nvPr/>
              </p:nvSpPr>
              <p:spPr>
                <a:xfrm>
                  <a:off x="2124800" y="1608175"/>
                  <a:ext cx="95675" cy="32700"/>
                </a:xfrm>
                <a:custGeom>
                  <a:rect b="b" l="l" r="r" t="t"/>
                  <a:pathLst>
                    <a:path extrusionOk="0" h="1308" w="3827">
                      <a:moveTo>
                        <a:pt x="1412" y="1"/>
                      </a:moveTo>
                      <a:cubicBezTo>
                        <a:pt x="1244" y="1"/>
                        <a:pt x="1078" y="27"/>
                        <a:pt x="916" y="92"/>
                      </a:cubicBezTo>
                      <a:cubicBezTo>
                        <a:pt x="556" y="255"/>
                        <a:pt x="1" y="713"/>
                        <a:pt x="458" y="1073"/>
                      </a:cubicBezTo>
                      <a:cubicBezTo>
                        <a:pt x="730" y="1276"/>
                        <a:pt x="1143" y="1308"/>
                        <a:pt x="1523" y="1308"/>
                      </a:cubicBezTo>
                      <a:cubicBezTo>
                        <a:pt x="1692" y="1308"/>
                        <a:pt x="1854" y="1301"/>
                        <a:pt x="1995" y="1301"/>
                      </a:cubicBezTo>
                      <a:cubicBezTo>
                        <a:pt x="2453" y="1301"/>
                        <a:pt x="2976" y="1269"/>
                        <a:pt x="3499" y="1269"/>
                      </a:cubicBezTo>
                      <a:cubicBezTo>
                        <a:pt x="3695" y="1236"/>
                        <a:pt x="3794" y="1040"/>
                        <a:pt x="3761" y="876"/>
                      </a:cubicBezTo>
                      <a:cubicBezTo>
                        <a:pt x="3826" y="680"/>
                        <a:pt x="3695" y="484"/>
                        <a:pt x="3499" y="484"/>
                      </a:cubicBezTo>
                      <a:cubicBezTo>
                        <a:pt x="2817" y="432"/>
                        <a:pt x="2094" y="1"/>
                        <a:pt x="141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16" name="Google Shape;1016;p35"/>
                <p:cNvSpPr/>
                <p:nvPr/>
              </p:nvSpPr>
              <p:spPr>
                <a:xfrm>
                  <a:off x="2240875" y="1597875"/>
                  <a:ext cx="51525" cy="81125"/>
                </a:xfrm>
                <a:custGeom>
                  <a:rect b="b" l="l" r="r" t="t"/>
                  <a:pathLst>
                    <a:path extrusionOk="0" h="3245" w="2061">
                      <a:moveTo>
                        <a:pt x="1161" y="0"/>
                      </a:moveTo>
                      <a:cubicBezTo>
                        <a:pt x="1109" y="0"/>
                        <a:pt x="1058" y="16"/>
                        <a:pt x="1014" y="46"/>
                      </a:cubicBezTo>
                      <a:cubicBezTo>
                        <a:pt x="1" y="602"/>
                        <a:pt x="262" y="1844"/>
                        <a:pt x="295" y="2825"/>
                      </a:cubicBezTo>
                      <a:cubicBezTo>
                        <a:pt x="262" y="2923"/>
                        <a:pt x="360" y="3021"/>
                        <a:pt x="458" y="3054"/>
                      </a:cubicBezTo>
                      <a:cubicBezTo>
                        <a:pt x="498" y="3174"/>
                        <a:pt x="599" y="3245"/>
                        <a:pt x="709" y="3245"/>
                      </a:cubicBezTo>
                      <a:cubicBezTo>
                        <a:pt x="779" y="3245"/>
                        <a:pt x="853" y="3216"/>
                        <a:pt x="916" y="3152"/>
                      </a:cubicBezTo>
                      <a:cubicBezTo>
                        <a:pt x="1570" y="2367"/>
                        <a:pt x="2061" y="1027"/>
                        <a:pt x="1341" y="79"/>
                      </a:cubicBezTo>
                      <a:cubicBezTo>
                        <a:pt x="1287" y="25"/>
                        <a:pt x="1223" y="0"/>
                        <a:pt x="11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17" name="Google Shape;1017;p35"/>
                <p:cNvSpPr/>
                <p:nvPr/>
              </p:nvSpPr>
              <p:spPr>
                <a:xfrm>
                  <a:off x="2226175" y="1704700"/>
                  <a:ext cx="76050" cy="42875"/>
                </a:xfrm>
                <a:custGeom>
                  <a:rect b="b" l="l" r="r" t="t"/>
                  <a:pathLst>
                    <a:path extrusionOk="0" h="1715" w="3042">
                      <a:moveTo>
                        <a:pt x="2128" y="0"/>
                      </a:moveTo>
                      <a:cubicBezTo>
                        <a:pt x="1643" y="0"/>
                        <a:pt x="1173" y="117"/>
                        <a:pt x="752" y="351"/>
                      </a:cubicBezTo>
                      <a:cubicBezTo>
                        <a:pt x="425" y="514"/>
                        <a:pt x="0" y="1201"/>
                        <a:pt x="360" y="1560"/>
                      </a:cubicBezTo>
                      <a:cubicBezTo>
                        <a:pt x="482" y="1673"/>
                        <a:pt x="621" y="1715"/>
                        <a:pt x="763" y="1715"/>
                      </a:cubicBezTo>
                      <a:cubicBezTo>
                        <a:pt x="1077" y="1715"/>
                        <a:pt x="1410" y="1509"/>
                        <a:pt x="1635" y="1397"/>
                      </a:cubicBezTo>
                      <a:cubicBezTo>
                        <a:pt x="2060" y="1233"/>
                        <a:pt x="2453" y="1005"/>
                        <a:pt x="2845" y="743"/>
                      </a:cubicBezTo>
                      <a:cubicBezTo>
                        <a:pt x="3041" y="547"/>
                        <a:pt x="2976" y="187"/>
                        <a:pt x="2714" y="89"/>
                      </a:cubicBezTo>
                      <a:lnTo>
                        <a:pt x="2714" y="56"/>
                      </a:lnTo>
                      <a:cubicBezTo>
                        <a:pt x="2518" y="19"/>
                        <a:pt x="2322" y="0"/>
                        <a:pt x="212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18" name="Google Shape;1018;p35"/>
                <p:cNvSpPr/>
                <p:nvPr/>
              </p:nvSpPr>
              <p:spPr>
                <a:xfrm>
                  <a:off x="2421550" y="1915500"/>
                  <a:ext cx="40875" cy="86900"/>
                </a:xfrm>
                <a:custGeom>
                  <a:rect b="b" l="l" r="r" t="t"/>
                  <a:pathLst>
                    <a:path extrusionOk="0" h="3476" w="1635">
                      <a:moveTo>
                        <a:pt x="664" y="0"/>
                      </a:moveTo>
                      <a:cubicBezTo>
                        <a:pt x="545" y="0"/>
                        <a:pt x="432" y="71"/>
                        <a:pt x="392" y="191"/>
                      </a:cubicBezTo>
                      <a:cubicBezTo>
                        <a:pt x="0" y="1303"/>
                        <a:pt x="589" y="2349"/>
                        <a:pt x="1014" y="3330"/>
                      </a:cubicBezTo>
                      <a:cubicBezTo>
                        <a:pt x="1059" y="3433"/>
                        <a:pt x="1141" y="3476"/>
                        <a:pt x="1226" y="3476"/>
                      </a:cubicBezTo>
                      <a:cubicBezTo>
                        <a:pt x="1385" y="3476"/>
                        <a:pt x="1558" y="3326"/>
                        <a:pt x="1537" y="3134"/>
                      </a:cubicBezTo>
                      <a:cubicBezTo>
                        <a:pt x="1537" y="3101"/>
                        <a:pt x="1537" y="3069"/>
                        <a:pt x="1537" y="3036"/>
                      </a:cubicBezTo>
                      <a:cubicBezTo>
                        <a:pt x="1635" y="2055"/>
                        <a:pt x="1635" y="845"/>
                        <a:pt x="883" y="93"/>
                      </a:cubicBezTo>
                      <a:cubicBezTo>
                        <a:pt x="819" y="29"/>
                        <a:pt x="741" y="0"/>
                        <a:pt x="66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19" name="Google Shape;1019;p35"/>
                <p:cNvSpPr/>
                <p:nvPr/>
              </p:nvSpPr>
              <p:spPr>
                <a:xfrm>
                  <a:off x="2491850" y="1934175"/>
                  <a:ext cx="76050" cy="44575"/>
                </a:xfrm>
                <a:custGeom>
                  <a:rect b="b" l="l" r="r" t="t"/>
                  <a:pathLst>
                    <a:path extrusionOk="0" h="1783" w="3042">
                      <a:moveTo>
                        <a:pt x="392" y="0"/>
                      </a:moveTo>
                      <a:cubicBezTo>
                        <a:pt x="229" y="0"/>
                        <a:pt x="131" y="98"/>
                        <a:pt x="98" y="262"/>
                      </a:cubicBezTo>
                      <a:cubicBezTo>
                        <a:pt x="0" y="327"/>
                        <a:pt x="0" y="523"/>
                        <a:pt x="98" y="621"/>
                      </a:cubicBezTo>
                      <a:cubicBezTo>
                        <a:pt x="589" y="1046"/>
                        <a:pt x="1145" y="1406"/>
                        <a:pt x="1733" y="1700"/>
                      </a:cubicBezTo>
                      <a:cubicBezTo>
                        <a:pt x="1884" y="1751"/>
                        <a:pt x="2059" y="1782"/>
                        <a:pt x="2230" y="1782"/>
                      </a:cubicBezTo>
                      <a:cubicBezTo>
                        <a:pt x="2617" y="1782"/>
                        <a:pt x="2986" y="1620"/>
                        <a:pt x="3008" y="1144"/>
                      </a:cubicBezTo>
                      <a:cubicBezTo>
                        <a:pt x="3041" y="164"/>
                        <a:pt x="1046" y="0"/>
                        <a:pt x="39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0" name="Google Shape;1020;p35"/>
                <p:cNvSpPr/>
                <p:nvPr/>
              </p:nvSpPr>
              <p:spPr>
                <a:xfrm>
                  <a:off x="2485300" y="1819900"/>
                  <a:ext cx="44075" cy="69325"/>
                </a:xfrm>
                <a:custGeom>
                  <a:rect b="b" l="l" r="r" t="t"/>
                  <a:pathLst>
                    <a:path extrusionOk="0" h="2773" w="1763">
                      <a:moveTo>
                        <a:pt x="486" y="1"/>
                      </a:moveTo>
                      <a:cubicBezTo>
                        <a:pt x="374" y="1"/>
                        <a:pt x="270" y="80"/>
                        <a:pt x="229" y="222"/>
                      </a:cubicBezTo>
                      <a:cubicBezTo>
                        <a:pt x="0" y="1072"/>
                        <a:pt x="491" y="1988"/>
                        <a:pt x="1047" y="2675"/>
                      </a:cubicBezTo>
                      <a:cubicBezTo>
                        <a:pt x="1096" y="2740"/>
                        <a:pt x="1169" y="2773"/>
                        <a:pt x="1243" y="2773"/>
                      </a:cubicBezTo>
                      <a:cubicBezTo>
                        <a:pt x="1317" y="2773"/>
                        <a:pt x="1390" y="2740"/>
                        <a:pt x="1439" y="2675"/>
                      </a:cubicBezTo>
                      <a:cubicBezTo>
                        <a:pt x="1456" y="2678"/>
                        <a:pt x="1473" y="2680"/>
                        <a:pt x="1490" y="2680"/>
                      </a:cubicBezTo>
                      <a:cubicBezTo>
                        <a:pt x="1635" y="2680"/>
                        <a:pt x="1763" y="2559"/>
                        <a:pt x="1733" y="2413"/>
                      </a:cubicBezTo>
                      <a:cubicBezTo>
                        <a:pt x="1733" y="1530"/>
                        <a:pt x="1341" y="680"/>
                        <a:pt x="687" y="91"/>
                      </a:cubicBezTo>
                      <a:cubicBezTo>
                        <a:pt x="625" y="30"/>
                        <a:pt x="554" y="1"/>
                        <a:pt x="48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1" name="Google Shape;1021;p35"/>
                <p:cNvSpPr/>
                <p:nvPr/>
              </p:nvSpPr>
              <p:spPr>
                <a:xfrm>
                  <a:off x="2527800" y="1836375"/>
                  <a:ext cx="69525" cy="30900"/>
                </a:xfrm>
                <a:custGeom>
                  <a:rect b="b" l="l" r="r" t="t"/>
                  <a:pathLst>
                    <a:path extrusionOk="0" h="1236" w="2781">
                      <a:moveTo>
                        <a:pt x="1760" y="0"/>
                      </a:moveTo>
                      <a:cubicBezTo>
                        <a:pt x="1633" y="0"/>
                        <a:pt x="1510" y="11"/>
                        <a:pt x="1407" y="21"/>
                      </a:cubicBezTo>
                      <a:cubicBezTo>
                        <a:pt x="1014" y="21"/>
                        <a:pt x="655" y="119"/>
                        <a:pt x="328" y="315"/>
                      </a:cubicBezTo>
                      <a:cubicBezTo>
                        <a:pt x="66" y="315"/>
                        <a:pt x="1" y="740"/>
                        <a:pt x="295" y="871"/>
                      </a:cubicBezTo>
                      <a:cubicBezTo>
                        <a:pt x="736" y="1106"/>
                        <a:pt x="1256" y="1236"/>
                        <a:pt x="1784" y="1236"/>
                      </a:cubicBezTo>
                      <a:cubicBezTo>
                        <a:pt x="1844" y="1236"/>
                        <a:pt x="1903" y="1234"/>
                        <a:pt x="1963" y="1231"/>
                      </a:cubicBezTo>
                      <a:cubicBezTo>
                        <a:pt x="2355" y="1133"/>
                        <a:pt x="2780" y="610"/>
                        <a:pt x="2486" y="250"/>
                      </a:cubicBezTo>
                      <a:cubicBezTo>
                        <a:pt x="2329" y="49"/>
                        <a:pt x="2035" y="0"/>
                        <a:pt x="176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2" name="Google Shape;1022;p35"/>
                <p:cNvSpPr/>
                <p:nvPr/>
              </p:nvSpPr>
              <p:spPr>
                <a:xfrm>
                  <a:off x="2189375" y="1811300"/>
                  <a:ext cx="38450" cy="74850"/>
                </a:xfrm>
                <a:custGeom>
                  <a:rect b="b" l="l" r="r" t="t"/>
                  <a:pathLst>
                    <a:path extrusionOk="0" h="2994" w="1538">
                      <a:moveTo>
                        <a:pt x="981" y="1"/>
                      </a:moveTo>
                      <a:cubicBezTo>
                        <a:pt x="719" y="1"/>
                        <a:pt x="458" y="347"/>
                        <a:pt x="360" y="566"/>
                      </a:cubicBezTo>
                      <a:cubicBezTo>
                        <a:pt x="1" y="1220"/>
                        <a:pt x="328" y="2136"/>
                        <a:pt x="491" y="2790"/>
                      </a:cubicBezTo>
                      <a:cubicBezTo>
                        <a:pt x="517" y="2933"/>
                        <a:pt x="621" y="2993"/>
                        <a:pt x="730" y="2993"/>
                      </a:cubicBezTo>
                      <a:cubicBezTo>
                        <a:pt x="896" y="2993"/>
                        <a:pt x="1073" y="2856"/>
                        <a:pt x="1014" y="2659"/>
                      </a:cubicBezTo>
                      <a:lnTo>
                        <a:pt x="982" y="2561"/>
                      </a:lnTo>
                      <a:cubicBezTo>
                        <a:pt x="1211" y="2201"/>
                        <a:pt x="1341" y="1776"/>
                        <a:pt x="1374" y="1384"/>
                      </a:cubicBezTo>
                      <a:cubicBezTo>
                        <a:pt x="1439" y="1024"/>
                        <a:pt x="1538" y="435"/>
                        <a:pt x="1243" y="141"/>
                      </a:cubicBezTo>
                      <a:cubicBezTo>
                        <a:pt x="1160" y="41"/>
                        <a:pt x="1070" y="1"/>
                        <a:pt x="98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3" name="Google Shape;1023;p35"/>
                <p:cNvSpPr/>
                <p:nvPr/>
              </p:nvSpPr>
              <p:spPr>
                <a:xfrm>
                  <a:off x="2170575" y="1912800"/>
                  <a:ext cx="72775" cy="39075"/>
                </a:xfrm>
                <a:custGeom>
                  <a:rect b="b" l="l" r="r" t="t"/>
                  <a:pathLst>
                    <a:path extrusionOk="0" h="1563" w="2911">
                      <a:moveTo>
                        <a:pt x="1676" y="0"/>
                      </a:moveTo>
                      <a:cubicBezTo>
                        <a:pt x="1410" y="0"/>
                        <a:pt x="1145" y="29"/>
                        <a:pt x="916" y="136"/>
                      </a:cubicBezTo>
                      <a:cubicBezTo>
                        <a:pt x="622" y="299"/>
                        <a:pt x="1" y="659"/>
                        <a:pt x="131" y="1084"/>
                      </a:cubicBezTo>
                      <a:cubicBezTo>
                        <a:pt x="228" y="1420"/>
                        <a:pt x="570" y="1562"/>
                        <a:pt x="901" y="1562"/>
                      </a:cubicBezTo>
                      <a:cubicBezTo>
                        <a:pt x="1021" y="1562"/>
                        <a:pt x="1139" y="1544"/>
                        <a:pt x="1243" y="1509"/>
                      </a:cubicBezTo>
                      <a:cubicBezTo>
                        <a:pt x="1701" y="1346"/>
                        <a:pt x="2093" y="1084"/>
                        <a:pt x="2486" y="790"/>
                      </a:cubicBezTo>
                      <a:cubicBezTo>
                        <a:pt x="2518" y="724"/>
                        <a:pt x="2584" y="659"/>
                        <a:pt x="2584" y="593"/>
                      </a:cubicBezTo>
                      <a:cubicBezTo>
                        <a:pt x="2911" y="528"/>
                        <a:pt x="2878" y="38"/>
                        <a:pt x="2551" y="38"/>
                      </a:cubicBezTo>
                      <a:cubicBezTo>
                        <a:pt x="2290" y="38"/>
                        <a:pt x="1981" y="0"/>
                        <a:pt x="167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4" name="Google Shape;1024;p35"/>
                <p:cNvSpPr/>
                <p:nvPr/>
              </p:nvSpPr>
              <p:spPr>
                <a:xfrm>
                  <a:off x="2262950" y="1892900"/>
                  <a:ext cx="36800" cy="68050"/>
                </a:xfrm>
                <a:custGeom>
                  <a:rect b="b" l="l" r="r" t="t"/>
                  <a:pathLst>
                    <a:path extrusionOk="0" h="2722" w="1472">
                      <a:moveTo>
                        <a:pt x="652" y="1"/>
                      </a:moveTo>
                      <a:cubicBezTo>
                        <a:pt x="552" y="1"/>
                        <a:pt x="450" y="52"/>
                        <a:pt x="393" y="147"/>
                      </a:cubicBezTo>
                      <a:cubicBezTo>
                        <a:pt x="1" y="899"/>
                        <a:pt x="33" y="1782"/>
                        <a:pt x="458" y="2534"/>
                      </a:cubicBezTo>
                      <a:cubicBezTo>
                        <a:pt x="491" y="2567"/>
                        <a:pt x="524" y="2599"/>
                        <a:pt x="556" y="2599"/>
                      </a:cubicBezTo>
                      <a:cubicBezTo>
                        <a:pt x="622" y="2681"/>
                        <a:pt x="712" y="2722"/>
                        <a:pt x="798" y="2722"/>
                      </a:cubicBezTo>
                      <a:cubicBezTo>
                        <a:pt x="883" y="2722"/>
                        <a:pt x="965" y="2681"/>
                        <a:pt x="1014" y="2599"/>
                      </a:cubicBezTo>
                      <a:cubicBezTo>
                        <a:pt x="1472" y="1782"/>
                        <a:pt x="1374" y="801"/>
                        <a:pt x="851" y="82"/>
                      </a:cubicBezTo>
                      <a:cubicBezTo>
                        <a:pt x="796" y="27"/>
                        <a:pt x="724" y="1"/>
                        <a:pt x="65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5" name="Google Shape;1025;p35"/>
                <p:cNvSpPr/>
                <p:nvPr/>
              </p:nvSpPr>
              <p:spPr>
                <a:xfrm>
                  <a:off x="2249875" y="1994400"/>
                  <a:ext cx="77750" cy="37125"/>
                </a:xfrm>
                <a:custGeom>
                  <a:rect b="b" l="l" r="r" t="t"/>
                  <a:pathLst>
                    <a:path extrusionOk="0" h="1485" w="3110">
                      <a:moveTo>
                        <a:pt x="1400" y="0"/>
                      </a:moveTo>
                      <a:cubicBezTo>
                        <a:pt x="1153" y="0"/>
                        <a:pt x="909" y="37"/>
                        <a:pt x="687" y="142"/>
                      </a:cubicBezTo>
                      <a:cubicBezTo>
                        <a:pt x="327" y="338"/>
                        <a:pt x="0" y="926"/>
                        <a:pt x="327" y="1286"/>
                      </a:cubicBezTo>
                      <a:cubicBezTo>
                        <a:pt x="451" y="1434"/>
                        <a:pt x="616" y="1484"/>
                        <a:pt x="791" y="1484"/>
                      </a:cubicBezTo>
                      <a:cubicBezTo>
                        <a:pt x="1081" y="1484"/>
                        <a:pt x="1399" y="1347"/>
                        <a:pt x="1603" y="1286"/>
                      </a:cubicBezTo>
                      <a:cubicBezTo>
                        <a:pt x="2060" y="1155"/>
                        <a:pt x="2485" y="992"/>
                        <a:pt x="2845" y="730"/>
                      </a:cubicBezTo>
                      <a:cubicBezTo>
                        <a:pt x="3110" y="554"/>
                        <a:pt x="2951" y="192"/>
                        <a:pt x="2727" y="192"/>
                      </a:cubicBezTo>
                      <a:cubicBezTo>
                        <a:pt x="2702" y="192"/>
                        <a:pt x="2675" y="197"/>
                        <a:pt x="2649" y="207"/>
                      </a:cubicBezTo>
                      <a:cubicBezTo>
                        <a:pt x="2616" y="174"/>
                        <a:pt x="2551" y="142"/>
                        <a:pt x="2485" y="142"/>
                      </a:cubicBezTo>
                      <a:cubicBezTo>
                        <a:pt x="2152" y="83"/>
                        <a:pt x="1771" y="0"/>
                        <a:pt x="140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6" name="Google Shape;1026;p35"/>
                <p:cNvSpPr/>
                <p:nvPr/>
              </p:nvSpPr>
              <p:spPr>
                <a:xfrm>
                  <a:off x="2339800" y="1977550"/>
                  <a:ext cx="28625" cy="58350"/>
                </a:xfrm>
                <a:custGeom>
                  <a:rect b="b" l="l" r="r" t="t"/>
                  <a:pathLst>
                    <a:path extrusionOk="0" h="2334" w="1145">
                      <a:moveTo>
                        <a:pt x="372" y="0"/>
                      </a:moveTo>
                      <a:cubicBezTo>
                        <a:pt x="252" y="0"/>
                        <a:pt x="135" y="67"/>
                        <a:pt x="98" y="194"/>
                      </a:cubicBezTo>
                      <a:cubicBezTo>
                        <a:pt x="0" y="816"/>
                        <a:pt x="66" y="1437"/>
                        <a:pt x="327" y="1993"/>
                      </a:cubicBezTo>
                      <a:cubicBezTo>
                        <a:pt x="360" y="2091"/>
                        <a:pt x="458" y="2156"/>
                        <a:pt x="589" y="2156"/>
                      </a:cubicBezTo>
                      <a:cubicBezTo>
                        <a:pt x="630" y="2279"/>
                        <a:pt x="723" y="2334"/>
                        <a:pt x="819" y="2334"/>
                      </a:cubicBezTo>
                      <a:cubicBezTo>
                        <a:pt x="952" y="2334"/>
                        <a:pt x="1093" y="2229"/>
                        <a:pt x="1112" y="2058"/>
                      </a:cubicBezTo>
                      <a:cubicBezTo>
                        <a:pt x="1145" y="1371"/>
                        <a:pt x="981" y="717"/>
                        <a:pt x="621" y="129"/>
                      </a:cubicBezTo>
                      <a:cubicBezTo>
                        <a:pt x="564" y="42"/>
                        <a:pt x="467" y="0"/>
                        <a:pt x="37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7" name="Google Shape;1027;p35"/>
                <p:cNvSpPr/>
                <p:nvPr/>
              </p:nvSpPr>
              <p:spPr>
                <a:xfrm>
                  <a:off x="2072000" y="2140525"/>
                  <a:ext cx="90950" cy="39475"/>
                </a:xfrm>
                <a:custGeom>
                  <a:rect b="b" l="l" r="r" t="t"/>
                  <a:pathLst>
                    <a:path extrusionOk="0" h="1579" w="3638">
                      <a:moveTo>
                        <a:pt x="2203" y="1"/>
                      </a:moveTo>
                      <a:cubicBezTo>
                        <a:pt x="1255" y="1"/>
                        <a:pt x="1" y="210"/>
                        <a:pt x="510" y="1228"/>
                      </a:cubicBezTo>
                      <a:cubicBezTo>
                        <a:pt x="623" y="1481"/>
                        <a:pt x="872" y="1579"/>
                        <a:pt x="1182" y="1579"/>
                      </a:cubicBezTo>
                      <a:cubicBezTo>
                        <a:pt x="1952" y="1579"/>
                        <a:pt x="3094" y="976"/>
                        <a:pt x="3420" y="673"/>
                      </a:cubicBezTo>
                      <a:cubicBezTo>
                        <a:pt x="3638" y="487"/>
                        <a:pt x="3443" y="212"/>
                        <a:pt x="3227" y="212"/>
                      </a:cubicBezTo>
                      <a:cubicBezTo>
                        <a:pt x="3215" y="212"/>
                        <a:pt x="3203" y="213"/>
                        <a:pt x="3192" y="215"/>
                      </a:cubicBezTo>
                      <a:cubicBezTo>
                        <a:pt x="3159" y="117"/>
                        <a:pt x="3094" y="51"/>
                        <a:pt x="2995" y="51"/>
                      </a:cubicBezTo>
                      <a:cubicBezTo>
                        <a:pt x="2827" y="26"/>
                        <a:pt x="2533" y="1"/>
                        <a:pt x="22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8" name="Google Shape;1028;p35"/>
                <p:cNvSpPr/>
                <p:nvPr/>
              </p:nvSpPr>
              <p:spPr>
                <a:xfrm>
                  <a:off x="2178750" y="2111650"/>
                  <a:ext cx="39275" cy="74475"/>
                </a:xfrm>
                <a:custGeom>
                  <a:rect b="b" l="l" r="r" t="t"/>
                  <a:pathLst>
                    <a:path extrusionOk="0" h="2979" w="1571">
                      <a:moveTo>
                        <a:pt x="845" y="0"/>
                      </a:moveTo>
                      <a:cubicBezTo>
                        <a:pt x="767" y="0"/>
                        <a:pt x="684" y="33"/>
                        <a:pt x="622" y="95"/>
                      </a:cubicBezTo>
                      <a:cubicBezTo>
                        <a:pt x="1" y="814"/>
                        <a:pt x="131" y="2024"/>
                        <a:pt x="589" y="2809"/>
                      </a:cubicBezTo>
                      <a:cubicBezTo>
                        <a:pt x="645" y="2920"/>
                        <a:pt x="753" y="2979"/>
                        <a:pt x="867" y="2979"/>
                      </a:cubicBezTo>
                      <a:cubicBezTo>
                        <a:pt x="953" y="2979"/>
                        <a:pt x="1042" y="2945"/>
                        <a:pt x="1112" y="2874"/>
                      </a:cubicBezTo>
                      <a:cubicBezTo>
                        <a:pt x="1570" y="2024"/>
                        <a:pt x="1537" y="977"/>
                        <a:pt x="1047" y="127"/>
                      </a:cubicBezTo>
                      <a:cubicBezTo>
                        <a:pt x="1012" y="41"/>
                        <a:pt x="932" y="0"/>
                        <a:pt x="84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9" name="Google Shape;1029;p35"/>
                <p:cNvSpPr/>
                <p:nvPr/>
              </p:nvSpPr>
              <p:spPr>
                <a:xfrm>
                  <a:off x="2172225" y="2223100"/>
                  <a:ext cx="82575" cy="37075"/>
                </a:xfrm>
                <a:custGeom>
                  <a:rect b="b" l="l" r="r" t="t"/>
                  <a:pathLst>
                    <a:path extrusionOk="0" h="1483" w="3303">
                      <a:moveTo>
                        <a:pt x="1759" y="0"/>
                      </a:moveTo>
                      <a:cubicBezTo>
                        <a:pt x="1352" y="0"/>
                        <a:pt x="944" y="32"/>
                        <a:pt x="589" y="182"/>
                      </a:cubicBezTo>
                      <a:cubicBezTo>
                        <a:pt x="164" y="345"/>
                        <a:pt x="0" y="868"/>
                        <a:pt x="262" y="1261"/>
                      </a:cubicBezTo>
                      <a:cubicBezTo>
                        <a:pt x="399" y="1428"/>
                        <a:pt x="621" y="1482"/>
                        <a:pt x="859" y="1482"/>
                      </a:cubicBezTo>
                      <a:cubicBezTo>
                        <a:pt x="1132" y="1482"/>
                        <a:pt x="1425" y="1411"/>
                        <a:pt x="1635" y="1359"/>
                      </a:cubicBezTo>
                      <a:cubicBezTo>
                        <a:pt x="2027" y="1293"/>
                        <a:pt x="2387" y="1130"/>
                        <a:pt x="2747" y="966"/>
                      </a:cubicBezTo>
                      <a:cubicBezTo>
                        <a:pt x="2812" y="934"/>
                        <a:pt x="2910" y="901"/>
                        <a:pt x="2943" y="803"/>
                      </a:cubicBezTo>
                      <a:cubicBezTo>
                        <a:pt x="3008" y="770"/>
                        <a:pt x="3074" y="705"/>
                        <a:pt x="3139" y="672"/>
                      </a:cubicBezTo>
                      <a:cubicBezTo>
                        <a:pt x="3303" y="476"/>
                        <a:pt x="3172" y="182"/>
                        <a:pt x="2943" y="182"/>
                      </a:cubicBezTo>
                      <a:lnTo>
                        <a:pt x="2878" y="182"/>
                      </a:lnTo>
                      <a:cubicBezTo>
                        <a:pt x="2845" y="84"/>
                        <a:pt x="2747" y="18"/>
                        <a:pt x="2649" y="18"/>
                      </a:cubicBezTo>
                      <a:cubicBezTo>
                        <a:pt x="2368" y="18"/>
                        <a:pt x="2064" y="0"/>
                        <a:pt x="175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30" name="Google Shape;1030;p35"/>
                <p:cNvSpPr/>
                <p:nvPr/>
              </p:nvSpPr>
              <p:spPr>
                <a:xfrm>
                  <a:off x="2263675" y="2194975"/>
                  <a:ext cx="51625" cy="71125"/>
                </a:xfrm>
                <a:custGeom>
                  <a:rect b="b" l="l" r="r" t="t"/>
                  <a:pathLst>
                    <a:path extrusionOk="0" h="2845" w="2065">
                      <a:moveTo>
                        <a:pt x="989" y="0"/>
                      </a:moveTo>
                      <a:cubicBezTo>
                        <a:pt x="1" y="0"/>
                        <a:pt x="442" y="2095"/>
                        <a:pt x="626" y="2615"/>
                      </a:cubicBezTo>
                      <a:cubicBezTo>
                        <a:pt x="680" y="2751"/>
                        <a:pt x="803" y="2819"/>
                        <a:pt x="937" y="2819"/>
                      </a:cubicBezTo>
                      <a:cubicBezTo>
                        <a:pt x="963" y="2819"/>
                        <a:pt x="991" y="2816"/>
                        <a:pt x="1018" y="2811"/>
                      </a:cubicBezTo>
                      <a:cubicBezTo>
                        <a:pt x="1053" y="2834"/>
                        <a:pt x="1092" y="2845"/>
                        <a:pt x="1130" y="2845"/>
                      </a:cubicBezTo>
                      <a:cubicBezTo>
                        <a:pt x="1200" y="2845"/>
                        <a:pt x="1270" y="2809"/>
                        <a:pt x="1312" y="2745"/>
                      </a:cubicBezTo>
                      <a:cubicBezTo>
                        <a:pt x="1770" y="2255"/>
                        <a:pt x="2064" y="293"/>
                        <a:pt x="1214" y="31"/>
                      </a:cubicBezTo>
                      <a:cubicBezTo>
                        <a:pt x="1132" y="10"/>
                        <a:pt x="1057" y="0"/>
                        <a:pt x="98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31" name="Google Shape;1031;p35"/>
                <p:cNvSpPr/>
                <p:nvPr/>
              </p:nvSpPr>
              <p:spPr>
                <a:xfrm>
                  <a:off x="2274400" y="2311825"/>
                  <a:ext cx="70325" cy="44325"/>
                </a:xfrm>
                <a:custGeom>
                  <a:rect b="b" l="l" r="r" t="t"/>
                  <a:pathLst>
                    <a:path extrusionOk="0" h="1773" w="2813">
                      <a:moveTo>
                        <a:pt x="2257" y="1"/>
                      </a:moveTo>
                      <a:cubicBezTo>
                        <a:pt x="1570" y="1"/>
                        <a:pt x="883" y="66"/>
                        <a:pt x="360" y="556"/>
                      </a:cubicBezTo>
                      <a:cubicBezTo>
                        <a:pt x="0" y="818"/>
                        <a:pt x="0" y="1341"/>
                        <a:pt x="360" y="1603"/>
                      </a:cubicBezTo>
                      <a:cubicBezTo>
                        <a:pt x="583" y="1714"/>
                        <a:pt x="827" y="1773"/>
                        <a:pt x="1074" y="1773"/>
                      </a:cubicBezTo>
                      <a:cubicBezTo>
                        <a:pt x="1262" y="1773"/>
                        <a:pt x="1452" y="1739"/>
                        <a:pt x="1635" y="1668"/>
                      </a:cubicBezTo>
                      <a:cubicBezTo>
                        <a:pt x="2158" y="1505"/>
                        <a:pt x="2551" y="1112"/>
                        <a:pt x="2747" y="589"/>
                      </a:cubicBezTo>
                      <a:cubicBezTo>
                        <a:pt x="2812" y="426"/>
                        <a:pt x="2682" y="262"/>
                        <a:pt x="2518" y="262"/>
                      </a:cubicBezTo>
                      <a:cubicBezTo>
                        <a:pt x="2518" y="99"/>
                        <a:pt x="2387" y="1"/>
                        <a:pt x="225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32" name="Google Shape;1032;p35"/>
                <p:cNvSpPr/>
                <p:nvPr/>
              </p:nvSpPr>
              <p:spPr>
                <a:xfrm>
                  <a:off x="2349600" y="2278025"/>
                  <a:ext cx="31100" cy="69925"/>
                </a:xfrm>
                <a:custGeom>
                  <a:rect b="b" l="l" r="r" t="t"/>
                  <a:pathLst>
                    <a:path extrusionOk="0" h="2797" w="1244">
                      <a:moveTo>
                        <a:pt x="575" y="0"/>
                      </a:moveTo>
                      <a:cubicBezTo>
                        <a:pt x="487" y="0"/>
                        <a:pt x="402" y="44"/>
                        <a:pt x="360" y="143"/>
                      </a:cubicBezTo>
                      <a:cubicBezTo>
                        <a:pt x="33" y="797"/>
                        <a:pt x="1" y="1549"/>
                        <a:pt x="197" y="2268"/>
                      </a:cubicBezTo>
                      <a:cubicBezTo>
                        <a:pt x="164" y="2334"/>
                        <a:pt x="164" y="2432"/>
                        <a:pt x="229" y="2497"/>
                      </a:cubicBezTo>
                      <a:lnTo>
                        <a:pt x="229" y="2595"/>
                      </a:lnTo>
                      <a:cubicBezTo>
                        <a:pt x="255" y="2736"/>
                        <a:pt x="351" y="2797"/>
                        <a:pt x="454" y="2797"/>
                      </a:cubicBezTo>
                      <a:cubicBezTo>
                        <a:pt x="614" y="2797"/>
                        <a:pt x="792" y="2650"/>
                        <a:pt x="753" y="2432"/>
                      </a:cubicBezTo>
                      <a:cubicBezTo>
                        <a:pt x="1243" y="1974"/>
                        <a:pt x="1047" y="666"/>
                        <a:pt x="851" y="208"/>
                      </a:cubicBezTo>
                      <a:cubicBezTo>
                        <a:pt x="813" y="78"/>
                        <a:pt x="691" y="0"/>
                        <a:pt x="57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33" name="Google Shape;1033;p35"/>
                <p:cNvSpPr/>
                <p:nvPr/>
              </p:nvSpPr>
              <p:spPr>
                <a:xfrm>
                  <a:off x="2443600" y="2279575"/>
                  <a:ext cx="39275" cy="75725"/>
                </a:xfrm>
                <a:custGeom>
                  <a:rect b="b" l="l" r="r" t="t"/>
                  <a:pathLst>
                    <a:path extrusionOk="0" h="3029" w="1571">
                      <a:moveTo>
                        <a:pt x="906" y="0"/>
                      </a:moveTo>
                      <a:cubicBezTo>
                        <a:pt x="841" y="0"/>
                        <a:pt x="775" y="26"/>
                        <a:pt x="720" y="81"/>
                      </a:cubicBezTo>
                      <a:cubicBezTo>
                        <a:pt x="1" y="702"/>
                        <a:pt x="328" y="2043"/>
                        <a:pt x="491" y="2827"/>
                      </a:cubicBezTo>
                      <a:cubicBezTo>
                        <a:pt x="517" y="2968"/>
                        <a:pt x="618" y="3029"/>
                        <a:pt x="725" y="3029"/>
                      </a:cubicBezTo>
                      <a:cubicBezTo>
                        <a:pt x="892" y="3029"/>
                        <a:pt x="1074" y="2883"/>
                        <a:pt x="1015" y="2664"/>
                      </a:cubicBezTo>
                      <a:cubicBezTo>
                        <a:pt x="1015" y="2664"/>
                        <a:pt x="1015" y="2664"/>
                        <a:pt x="1015" y="2631"/>
                      </a:cubicBezTo>
                      <a:cubicBezTo>
                        <a:pt x="1080" y="2598"/>
                        <a:pt x="1113" y="2566"/>
                        <a:pt x="1145" y="2533"/>
                      </a:cubicBezTo>
                      <a:cubicBezTo>
                        <a:pt x="1570" y="1781"/>
                        <a:pt x="1570" y="865"/>
                        <a:pt x="1145" y="146"/>
                      </a:cubicBezTo>
                      <a:cubicBezTo>
                        <a:pt x="1088" y="51"/>
                        <a:pt x="998" y="0"/>
                        <a:pt x="90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34" name="Google Shape;1034;p35"/>
                <p:cNvSpPr/>
                <p:nvPr/>
              </p:nvSpPr>
              <p:spPr>
                <a:xfrm>
                  <a:off x="2500825" y="2309375"/>
                  <a:ext cx="67075" cy="44025"/>
                </a:xfrm>
                <a:custGeom>
                  <a:rect b="b" l="l" r="r" t="t"/>
                  <a:pathLst>
                    <a:path extrusionOk="0" h="1761" w="2683">
                      <a:moveTo>
                        <a:pt x="328" y="0"/>
                      </a:moveTo>
                      <a:cubicBezTo>
                        <a:pt x="1" y="0"/>
                        <a:pt x="1" y="491"/>
                        <a:pt x="262" y="556"/>
                      </a:cubicBezTo>
                      <a:cubicBezTo>
                        <a:pt x="557" y="851"/>
                        <a:pt x="851" y="1145"/>
                        <a:pt x="1178" y="1374"/>
                      </a:cubicBezTo>
                      <a:cubicBezTo>
                        <a:pt x="1367" y="1516"/>
                        <a:pt x="1694" y="1761"/>
                        <a:pt x="1984" y="1761"/>
                      </a:cubicBezTo>
                      <a:cubicBezTo>
                        <a:pt x="2094" y="1761"/>
                        <a:pt x="2200" y="1725"/>
                        <a:pt x="2290" y="1635"/>
                      </a:cubicBezTo>
                      <a:cubicBezTo>
                        <a:pt x="2682" y="1210"/>
                        <a:pt x="2126" y="720"/>
                        <a:pt x="1799" y="524"/>
                      </a:cubicBezTo>
                      <a:cubicBezTo>
                        <a:pt x="1407" y="295"/>
                        <a:pt x="982" y="131"/>
                        <a:pt x="524" y="33"/>
                      </a:cubicBezTo>
                      <a:cubicBezTo>
                        <a:pt x="491" y="0"/>
                        <a:pt x="393" y="0"/>
                        <a:pt x="32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35" name="Google Shape;1035;p35"/>
                <p:cNvSpPr/>
                <p:nvPr/>
              </p:nvSpPr>
              <p:spPr>
                <a:xfrm>
                  <a:off x="2509000" y="2214175"/>
                  <a:ext cx="37625" cy="77275"/>
                </a:xfrm>
                <a:custGeom>
                  <a:rect b="b" l="l" r="r" t="t"/>
                  <a:pathLst>
                    <a:path extrusionOk="0" h="3091" w="1505">
                      <a:moveTo>
                        <a:pt x="951" y="0"/>
                      </a:moveTo>
                      <a:cubicBezTo>
                        <a:pt x="879" y="0"/>
                        <a:pt x="807" y="26"/>
                        <a:pt x="753" y="81"/>
                      </a:cubicBezTo>
                      <a:cubicBezTo>
                        <a:pt x="1" y="768"/>
                        <a:pt x="459" y="2174"/>
                        <a:pt x="785" y="2926"/>
                      </a:cubicBezTo>
                      <a:cubicBezTo>
                        <a:pt x="839" y="3043"/>
                        <a:pt x="923" y="3090"/>
                        <a:pt x="1008" y="3090"/>
                      </a:cubicBezTo>
                      <a:cubicBezTo>
                        <a:pt x="1185" y="3090"/>
                        <a:pt x="1364" y="2885"/>
                        <a:pt x="1276" y="2664"/>
                      </a:cubicBezTo>
                      <a:lnTo>
                        <a:pt x="1276" y="2599"/>
                      </a:lnTo>
                      <a:cubicBezTo>
                        <a:pt x="1276" y="2566"/>
                        <a:pt x="1309" y="2566"/>
                        <a:pt x="1309" y="2533"/>
                      </a:cubicBezTo>
                      <a:cubicBezTo>
                        <a:pt x="1505" y="1716"/>
                        <a:pt x="1439" y="898"/>
                        <a:pt x="1211" y="146"/>
                      </a:cubicBezTo>
                      <a:cubicBezTo>
                        <a:pt x="1153" y="51"/>
                        <a:pt x="1052" y="0"/>
                        <a:pt x="95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36" name="Google Shape;1036;p35"/>
                <p:cNvSpPr/>
                <p:nvPr/>
              </p:nvSpPr>
              <p:spPr>
                <a:xfrm>
                  <a:off x="2564950" y="2247125"/>
                  <a:ext cx="61550" cy="37050"/>
                </a:xfrm>
                <a:custGeom>
                  <a:rect b="b" l="l" r="r" t="t"/>
                  <a:pathLst>
                    <a:path extrusionOk="0" h="1482" w="2462">
                      <a:moveTo>
                        <a:pt x="802" y="0"/>
                      </a:moveTo>
                      <a:cubicBezTo>
                        <a:pt x="665" y="0"/>
                        <a:pt x="532" y="13"/>
                        <a:pt x="411" y="38"/>
                      </a:cubicBezTo>
                      <a:cubicBezTo>
                        <a:pt x="388" y="32"/>
                        <a:pt x="366" y="30"/>
                        <a:pt x="344" y="30"/>
                      </a:cubicBezTo>
                      <a:cubicBezTo>
                        <a:pt x="123" y="30"/>
                        <a:pt x="1" y="317"/>
                        <a:pt x="150" y="496"/>
                      </a:cubicBezTo>
                      <a:cubicBezTo>
                        <a:pt x="673" y="1019"/>
                        <a:pt x="1360" y="1346"/>
                        <a:pt x="2079" y="1477"/>
                      </a:cubicBezTo>
                      <a:cubicBezTo>
                        <a:pt x="2096" y="1480"/>
                        <a:pt x="2113" y="1482"/>
                        <a:pt x="2130" y="1482"/>
                      </a:cubicBezTo>
                      <a:cubicBezTo>
                        <a:pt x="2275" y="1482"/>
                        <a:pt x="2406" y="1362"/>
                        <a:pt x="2406" y="1215"/>
                      </a:cubicBezTo>
                      <a:cubicBezTo>
                        <a:pt x="2461" y="385"/>
                        <a:pt x="1557" y="0"/>
                        <a:pt x="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37" name="Google Shape;1037;p35"/>
                <p:cNvSpPr/>
                <p:nvPr/>
              </p:nvSpPr>
              <p:spPr>
                <a:xfrm>
                  <a:off x="2321000" y="1101225"/>
                  <a:ext cx="103025" cy="1557025"/>
                </a:xfrm>
                <a:custGeom>
                  <a:rect b="b" l="l" r="r" t="t"/>
                  <a:pathLst>
                    <a:path extrusionOk="0" h="62281" w="4121">
                      <a:moveTo>
                        <a:pt x="2437" y="1"/>
                      </a:moveTo>
                      <a:cubicBezTo>
                        <a:pt x="2366" y="1"/>
                        <a:pt x="2297" y="38"/>
                        <a:pt x="2256" y="130"/>
                      </a:cubicBezTo>
                      <a:cubicBezTo>
                        <a:pt x="687" y="3596"/>
                        <a:pt x="196" y="7421"/>
                        <a:pt x="98" y="11181"/>
                      </a:cubicBezTo>
                      <a:cubicBezTo>
                        <a:pt x="0" y="15203"/>
                        <a:pt x="196" y="19258"/>
                        <a:pt x="720" y="23280"/>
                      </a:cubicBezTo>
                      <a:cubicBezTo>
                        <a:pt x="1275" y="27465"/>
                        <a:pt x="2027" y="31618"/>
                        <a:pt x="2681" y="35770"/>
                      </a:cubicBezTo>
                      <a:cubicBezTo>
                        <a:pt x="3008" y="37928"/>
                        <a:pt x="3335" y="40119"/>
                        <a:pt x="3499" y="42310"/>
                      </a:cubicBezTo>
                      <a:cubicBezTo>
                        <a:pt x="3630" y="44435"/>
                        <a:pt x="3630" y="46593"/>
                        <a:pt x="3532" y="48719"/>
                      </a:cubicBezTo>
                      <a:cubicBezTo>
                        <a:pt x="3499" y="49929"/>
                        <a:pt x="3401" y="51138"/>
                        <a:pt x="3270" y="52316"/>
                      </a:cubicBezTo>
                      <a:cubicBezTo>
                        <a:pt x="3106" y="53395"/>
                        <a:pt x="2845" y="54441"/>
                        <a:pt x="2649" y="55487"/>
                      </a:cubicBezTo>
                      <a:cubicBezTo>
                        <a:pt x="2158" y="57645"/>
                        <a:pt x="1668" y="59836"/>
                        <a:pt x="1668" y="62060"/>
                      </a:cubicBezTo>
                      <a:cubicBezTo>
                        <a:pt x="1684" y="62207"/>
                        <a:pt x="1799" y="62280"/>
                        <a:pt x="1917" y="62280"/>
                      </a:cubicBezTo>
                      <a:cubicBezTo>
                        <a:pt x="2036" y="62280"/>
                        <a:pt x="2158" y="62207"/>
                        <a:pt x="2191" y="62060"/>
                      </a:cubicBezTo>
                      <a:lnTo>
                        <a:pt x="2158" y="62060"/>
                      </a:lnTo>
                      <a:cubicBezTo>
                        <a:pt x="2191" y="58136"/>
                        <a:pt x="3695" y="54408"/>
                        <a:pt x="3924" y="50517"/>
                      </a:cubicBezTo>
                      <a:cubicBezTo>
                        <a:pt x="4055" y="48392"/>
                        <a:pt x="4120" y="46299"/>
                        <a:pt x="4087" y="44174"/>
                      </a:cubicBezTo>
                      <a:cubicBezTo>
                        <a:pt x="3989" y="42114"/>
                        <a:pt x="3826" y="40054"/>
                        <a:pt x="3532" y="38027"/>
                      </a:cubicBezTo>
                      <a:cubicBezTo>
                        <a:pt x="2943" y="33809"/>
                        <a:pt x="2158" y="29656"/>
                        <a:pt x="1537" y="25471"/>
                      </a:cubicBezTo>
                      <a:cubicBezTo>
                        <a:pt x="916" y="21383"/>
                        <a:pt x="621" y="17263"/>
                        <a:pt x="589" y="13143"/>
                      </a:cubicBezTo>
                      <a:cubicBezTo>
                        <a:pt x="589" y="8827"/>
                        <a:pt x="916" y="4380"/>
                        <a:pt x="2681" y="391"/>
                      </a:cubicBezTo>
                      <a:cubicBezTo>
                        <a:pt x="2772" y="188"/>
                        <a:pt x="2597" y="1"/>
                        <a:pt x="243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38" name="Google Shape;1038;p35"/>
                <p:cNvSpPr/>
                <p:nvPr/>
              </p:nvSpPr>
              <p:spPr>
                <a:xfrm>
                  <a:off x="2181400" y="1282700"/>
                  <a:ext cx="300950" cy="228650"/>
                </a:xfrm>
                <a:custGeom>
                  <a:rect b="b" l="l" r="r" t="t"/>
                  <a:pathLst>
                    <a:path extrusionOk="0" h="9146" w="12038">
                      <a:moveTo>
                        <a:pt x="335" y="1"/>
                      </a:moveTo>
                      <a:cubicBezTo>
                        <a:pt x="175" y="1"/>
                        <a:pt x="1" y="188"/>
                        <a:pt x="91" y="391"/>
                      </a:cubicBezTo>
                      <a:cubicBezTo>
                        <a:pt x="1530" y="3530"/>
                        <a:pt x="3917" y="6048"/>
                        <a:pt x="5617" y="9023"/>
                      </a:cubicBezTo>
                      <a:cubicBezTo>
                        <a:pt x="5666" y="9105"/>
                        <a:pt x="5748" y="9146"/>
                        <a:pt x="5833" y="9146"/>
                      </a:cubicBezTo>
                      <a:cubicBezTo>
                        <a:pt x="5919" y="9146"/>
                        <a:pt x="6009" y="9105"/>
                        <a:pt x="6075" y="9023"/>
                      </a:cubicBezTo>
                      <a:cubicBezTo>
                        <a:pt x="7611" y="6015"/>
                        <a:pt x="9148" y="2909"/>
                        <a:pt x="11830" y="718"/>
                      </a:cubicBezTo>
                      <a:cubicBezTo>
                        <a:pt x="12038" y="562"/>
                        <a:pt x="11852" y="302"/>
                        <a:pt x="11635" y="302"/>
                      </a:cubicBezTo>
                      <a:cubicBezTo>
                        <a:pt x="11580" y="302"/>
                        <a:pt x="11523" y="319"/>
                        <a:pt x="11470" y="358"/>
                      </a:cubicBezTo>
                      <a:cubicBezTo>
                        <a:pt x="8878" y="2482"/>
                        <a:pt x="7330" y="5440"/>
                        <a:pt x="5829" y="8378"/>
                      </a:cubicBezTo>
                      <a:lnTo>
                        <a:pt x="5829" y="8378"/>
                      </a:lnTo>
                      <a:cubicBezTo>
                        <a:pt x="4125" y="5551"/>
                        <a:pt x="1919" y="3123"/>
                        <a:pt x="516" y="130"/>
                      </a:cubicBezTo>
                      <a:cubicBezTo>
                        <a:pt x="475" y="38"/>
                        <a:pt x="407" y="1"/>
                        <a:pt x="33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39" name="Google Shape;1039;p35"/>
                <p:cNvSpPr/>
                <p:nvPr/>
              </p:nvSpPr>
              <p:spPr>
                <a:xfrm>
                  <a:off x="2106500" y="1491975"/>
                  <a:ext cx="416550" cy="298950"/>
                </a:xfrm>
                <a:custGeom>
                  <a:rect b="b" l="l" r="r" t="t"/>
                  <a:pathLst>
                    <a:path extrusionOk="0" h="11958" w="16662">
                      <a:moveTo>
                        <a:pt x="16309" y="0"/>
                      </a:moveTo>
                      <a:cubicBezTo>
                        <a:pt x="16230" y="0"/>
                        <a:pt x="16151" y="38"/>
                        <a:pt x="16101" y="129"/>
                      </a:cubicBezTo>
                      <a:cubicBezTo>
                        <a:pt x="13854" y="3706"/>
                        <a:pt x="11668" y="7313"/>
                        <a:pt x="9899" y="11188"/>
                      </a:cubicBezTo>
                      <a:lnTo>
                        <a:pt x="9899" y="11188"/>
                      </a:lnTo>
                      <a:cubicBezTo>
                        <a:pt x="8634" y="9329"/>
                        <a:pt x="6874" y="7965"/>
                        <a:pt x="5343" y="6342"/>
                      </a:cubicBezTo>
                      <a:cubicBezTo>
                        <a:pt x="3643" y="4511"/>
                        <a:pt x="2564" y="2222"/>
                        <a:pt x="569" y="620"/>
                      </a:cubicBezTo>
                      <a:cubicBezTo>
                        <a:pt x="516" y="580"/>
                        <a:pt x="459" y="563"/>
                        <a:pt x="404" y="563"/>
                      </a:cubicBezTo>
                      <a:cubicBezTo>
                        <a:pt x="187" y="563"/>
                        <a:pt x="1" y="823"/>
                        <a:pt x="209" y="979"/>
                      </a:cubicBezTo>
                      <a:lnTo>
                        <a:pt x="209" y="1012"/>
                      </a:lnTo>
                      <a:cubicBezTo>
                        <a:pt x="2171" y="2549"/>
                        <a:pt x="3218" y="4772"/>
                        <a:pt x="4885" y="6603"/>
                      </a:cubicBezTo>
                      <a:cubicBezTo>
                        <a:pt x="6553" y="8402"/>
                        <a:pt x="8449" y="9808"/>
                        <a:pt x="9725" y="11835"/>
                      </a:cubicBezTo>
                      <a:cubicBezTo>
                        <a:pt x="9774" y="11917"/>
                        <a:pt x="9855" y="11958"/>
                        <a:pt x="9937" y="11958"/>
                      </a:cubicBezTo>
                      <a:cubicBezTo>
                        <a:pt x="10019" y="11958"/>
                        <a:pt x="10101" y="11917"/>
                        <a:pt x="10150" y="11835"/>
                      </a:cubicBezTo>
                      <a:cubicBezTo>
                        <a:pt x="11948" y="7813"/>
                        <a:pt x="14204" y="4086"/>
                        <a:pt x="16526" y="391"/>
                      </a:cubicBezTo>
                      <a:cubicBezTo>
                        <a:pt x="16661" y="188"/>
                        <a:pt x="16485" y="0"/>
                        <a:pt x="1630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40" name="Google Shape;1040;p35"/>
                <p:cNvSpPr/>
                <p:nvPr/>
              </p:nvSpPr>
              <p:spPr>
                <a:xfrm>
                  <a:off x="2127875" y="1784750"/>
                  <a:ext cx="435275" cy="294975"/>
                </a:xfrm>
                <a:custGeom>
                  <a:rect b="b" l="l" r="r" t="t"/>
                  <a:pathLst>
                    <a:path extrusionOk="0" h="11799" w="17411">
                      <a:moveTo>
                        <a:pt x="17103" y="0"/>
                      </a:moveTo>
                      <a:cubicBezTo>
                        <a:pt x="17003" y="0"/>
                        <a:pt x="16907" y="58"/>
                        <a:pt x="16881" y="190"/>
                      </a:cubicBezTo>
                      <a:cubicBezTo>
                        <a:pt x="16325" y="2249"/>
                        <a:pt x="15442" y="4244"/>
                        <a:pt x="14330" y="6075"/>
                      </a:cubicBezTo>
                      <a:cubicBezTo>
                        <a:pt x="13332" y="7821"/>
                        <a:pt x="12216" y="9508"/>
                        <a:pt x="11093" y="11192"/>
                      </a:cubicBezTo>
                      <a:lnTo>
                        <a:pt x="11093" y="11192"/>
                      </a:lnTo>
                      <a:cubicBezTo>
                        <a:pt x="9078" y="9659"/>
                        <a:pt x="7244" y="7945"/>
                        <a:pt x="5502" y="6108"/>
                      </a:cubicBezTo>
                      <a:cubicBezTo>
                        <a:pt x="3736" y="4244"/>
                        <a:pt x="2068" y="2249"/>
                        <a:pt x="564" y="124"/>
                      </a:cubicBezTo>
                      <a:cubicBezTo>
                        <a:pt x="507" y="47"/>
                        <a:pt x="430" y="16"/>
                        <a:pt x="354" y="16"/>
                      </a:cubicBezTo>
                      <a:cubicBezTo>
                        <a:pt x="172" y="16"/>
                        <a:pt x="0" y="201"/>
                        <a:pt x="139" y="386"/>
                      </a:cubicBezTo>
                      <a:cubicBezTo>
                        <a:pt x="1676" y="2544"/>
                        <a:pt x="3344" y="4571"/>
                        <a:pt x="5175" y="6468"/>
                      </a:cubicBezTo>
                      <a:cubicBezTo>
                        <a:pt x="6973" y="8397"/>
                        <a:pt x="8935" y="10162"/>
                        <a:pt x="11028" y="11765"/>
                      </a:cubicBezTo>
                      <a:cubicBezTo>
                        <a:pt x="11074" y="11788"/>
                        <a:pt x="11124" y="11799"/>
                        <a:pt x="11173" y="11799"/>
                      </a:cubicBezTo>
                      <a:cubicBezTo>
                        <a:pt x="11262" y="11799"/>
                        <a:pt x="11345" y="11763"/>
                        <a:pt x="11387" y="11699"/>
                      </a:cubicBezTo>
                      <a:cubicBezTo>
                        <a:pt x="12597" y="9868"/>
                        <a:pt x="13807" y="8070"/>
                        <a:pt x="14886" y="6173"/>
                      </a:cubicBezTo>
                      <a:cubicBezTo>
                        <a:pt x="15965" y="4342"/>
                        <a:pt x="16815" y="2380"/>
                        <a:pt x="17371" y="320"/>
                      </a:cubicBezTo>
                      <a:cubicBezTo>
                        <a:pt x="17410" y="125"/>
                        <a:pt x="17251" y="0"/>
                        <a:pt x="1710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41" name="Google Shape;1041;p35"/>
                <p:cNvSpPr/>
                <p:nvPr/>
              </p:nvSpPr>
              <p:spPr>
                <a:xfrm>
                  <a:off x="2083700" y="2074125"/>
                  <a:ext cx="546750" cy="337850"/>
                </a:xfrm>
                <a:custGeom>
                  <a:rect b="b" l="l" r="r" t="t"/>
                  <a:pathLst>
                    <a:path extrusionOk="0" h="13514" w="21870">
                      <a:moveTo>
                        <a:pt x="351" y="1"/>
                      </a:moveTo>
                      <a:cubicBezTo>
                        <a:pt x="163" y="1"/>
                        <a:pt x="0" y="254"/>
                        <a:pt x="173" y="451"/>
                      </a:cubicBezTo>
                      <a:cubicBezTo>
                        <a:pt x="4228" y="4964"/>
                        <a:pt x="9231" y="8495"/>
                        <a:pt x="12860" y="13367"/>
                      </a:cubicBezTo>
                      <a:cubicBezTo>
                        <a:pt x="12898" y="13462"/>
                        <a:pt x="12992" y="13513"/>
                        <a:pt x="13083" y="13513"/>
                      </a:cubicBezTo>
                      <a:cubicBezTo>
                        <a:pt x="13148" y="13513"/>
                        <a:pt x="13211" y="13487"/>
                        <a:pt x="13252" y="13432"/>
                      </a:cubicBezTo>
                      <a:cubicBezTo>
                        <a:pt x="15836" y="10424"/>
                        <a:pt x="19204" y="8233"/>
                        <a:pt x="21721" y="5192"/>
                      </a:cubicBezTo>
                      <a:cubicBezTo>
                        <a:pt x="21869" y="4995"/>
                        <a:pt x="21701" y="4742"/>
                        <a:pt x="21525" y="4742"/>
                      </a:cubicBezTo>
                      <a:cubicBezTo>
                        <a:pt x="21468" y="4742"/>
                        <a:pt x="21410" y="4769"/>
                        <a:pt x="21362" y="4833"/>
                      </a:cubicBezTo>
                      <a:cubicBezTo>
                        <a:pt x="18913" y="7790"/>
                        <a:pt x="15660" y="9943"/>
                        <a:pt x="13107" y="12827"/>
                      </a:cubicBezTo>
                      <a:lnTo>
                        <a:pt x="13107" y="12827"/>
                      </a:lnTo>
                      <a:cubicBezTo>
                        <a:pt x="9464" y="8063"/>
                        <a:pt x="4542" y="4518"/>
                        <a:pt x="533" y="92"/>
                      </a:cubicBezTo>
                      <a:cubicBezTo>
                        <a:pt x="477" y="27"/>
                        <a:pt x="413" y="1"/>
                        <a:pt x="35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42" name="Google Shape;1042;p35"/>
                <p:cNvSpPr/>
                <p:nvPr/>
              </p:nvSpPr>
              <p:spPr>
                <a:xfrm>
                  <a:off x="2349600" y="1081575"/>
                  <a:ext cx="67050" cy="52325"/>
                </a:xfrm>
                <a:custGeom>
                  <a:rect b="b" l="l" r="r" t="t"/>
                  <a:pathLst>
                    <a:path extrusionOk="0" h="2093" w="2682">
                      <a:moveTo>
                        <a:pt x="1341" y="0"/>
                      </a:moveTo>
                      <a:cubicBezTo>
                        <a:pt x="1" y="0"/>
                        <a:pt x="1" y="2093"/>
                        <a:pt x="1341" y="2093"/>
                      </a:cubicBezTo>
                      <a:cubicBezTo>
                        <a:pt x="2682" y="2093"/>
                        <a:pt x="2682" y="0"/>
                        <a:pt x="13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43" name="Google Shape;1043;p35"/>
                <p:cNvSpPr/>
                <p:nvPr/>
              </p:nvSpPr>
              <p:spPr>
                <a:xfrm>
                  <a:off x="2165675" y="1266300"/>
                  <a:ext cx="67050" cy="52350"/>
                </a:xfrm>
                <a:custGeom>
                  <a:rect b="b" l="l" r="r" t="t"/>
                  <a:pathLst>
                    <a:path extrusionOk="0" h="2094" w="2682">
                      <a:moveTo>
                        <a:pt x="1341" y="1"/>
                      </a:moveTo>
                      <a:cubicBezTo>
                        <a:pt x="0" y="1"/>
                        <a:pt x="0" y="2093"/>
                        <a:pt x="1341" y="2093"/>
                      </a:cubicBezTo>
                      <a:cubicBezTo>
                        <a:pt x="2682" y="2093"/>
                        <a:pt x="2682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44" name="Google Shape;1044;p35"/>
                <p:cNvSpPr/>
                <p:nvPr/>
              </p:nvSpPr>
              <p:spPr>
                <a:xfrm>
                  <a:off x="2449325" y="1263025"/>
                  <a:ext cx="67875" cy="52350"/>
                </a:xfrm>
                <a:custGeom>
                  <a:rect b="b" l="l" r="r" t="t"/>
                  <a:pathLst>
                    <a:path extrusionOk="0" h="2094" w="2715">
                      <a:moveTo>
                        <a:pt x="1341" y="1"/>
                      </a:moveTo>
                      <a:cubicBezTo>
                        <a:pt x="1" y="1"/>
                        <a:pt x="1" y="2094"/>
                        <a:pt x="1341" y="2094"/>
                      </a:cubicBezTo>
                      <a:cubicBezTo>
                        <a:pt x="2682" y="2094"/>
                        <a:pt x="2715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45" name="Google Shape;1045;p35"/>
                <p:cNvSpPr/>
                <p:nvPr/>
              </p:nvSpPr>
              <p:spPr>
                <a:xfrm>
                  <a:off x="2066750" y="1487375"/>
                  <a:ext cx="67075" cy="58525"/>
                </a:xfrm>
                <a:custGeom>
                  <a:rect b="b" l="l" r="r" t="t"/>
                  <a:pathLst>
                    <a:path extrusionOk="0" h="2341" w="2683">
                      <a:moveTo>
                        <a:pt x="1400" y="1"/>
                      </a:moveTo>
                      <a:cubicBezTo>
                        <a:pt x="994" y="1"/>
                        <a:pt x="593" y="208"/>
                        <a:pt x="393" y="607"/>
                      </a:cubicBezTo>
                      <a:cubicBezTo>
                        <a:pt x="1" y="1360"/>
                        <a:pt x="459" y="2242"/>
                        <a:pt x="1276" y="2340"/>
                      </a:cubicBezTo>
                      <a:cubicBezTo>
                        <a:pt x="1669" y="2308"/>
                        <a:pt x="2028" y="2177"/>
                        <a:pt x="2290" y="1883"/>
                      </a:cubicBezTo>
                      <a:cubicBezTo>
                        <a:pt x="2682" y="1458"/>
                        <a:pt x="2682" y="804"/>
                        <a:pt x="2290" y="411"/>
                      </a:cubicBezTo>
                      <a:cubicBezTo>
                        <a:pt x="2057" y="135"/>
                        <a:pt x="1727" y="1"/>
                        <a:pt x="140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46" name="Google Shape;1046;p35"/>
                <p:cNvSpPr/>
                <p:nvPr/>
              </p:nvSpPr>
              <p:spPr>
                <a:xfrm>
                  <a:off x="2491025" y="1461675"/>
                  <a:ext cx="67050" cy="52350"/>
                </a:xfrm>
                <a:custGeom>
                  <a:rect b="b" l="l" r="r" t="t"/>
                  <a:pathLst>
                    <a:path extrusionOk="0" h="2094" w="2682">
                      <a:moveTo>
                        <a:pt x="1341" y="1"/>
                      </a:moveTo>
                      <a:cubicBezTo>
                        <a:pt x="0" y="1"/>
                        <a:pt x="0" y="2093"/>
                        <a:pt x="1341" y="2093"/>
                      </a:cubicBezTo>
                      <a:cubicBezTo>
                        <a:pt x="2682" y="2093"/>
                        <a:pt x="2682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47" name="Google Shape;1047;p35"/>
                <p:cNvSpPr/>
                <p:nvPr/>
              </p:nvSpPr>
              <p:spPr>
                <a:xfrm>
                  <a:off x="2106825" y="1764950"/>
                  <a:ext cx="67050" cy="52350"/>
                </a:xfrm>
                <a:custGeom>
                  <a:rect b="b" l="l" r="r" t="t"/>
                  <a:pathLst>
                    <a:path extrusionOk="0" h="2094" w="2682">
                      <a:moveTo>
                        <a:pt x="1341" y="1"/>
                      </a:moveTo>
                      <a:cubicBezTo>
                        <a:pt x="0" y="1"/>
                        <a:pt x="0" y="2093"/>
                        <a:pt x="1341" y="2093"/>
                      </a:cubicBezTo>
                      <a:cubicBezTo>
                        <a:pt x="2681" y="2093"/>
                        <a:pt x="2681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48" name="Google Shape;1048;p35"/>
                <p:cNvSpPr/>
                <p:nvPr/>
              </p:nvSpPr>
              <p:spPr>
                <a:xfrm>
                  <a:off x="2518825" y="1764950"/>
                  <a:ext cx="67050" cy="52350"/>
                </a:xfrm>
                <a:custGeom>
                  <a:rect b="b" l="l" r="r" t="t"/>
                  <a:pathLst>
                    <a:path extrusionOk="0" h="2094" w="2682">
                      <a:moveTo>
                        <a:pt x="1341" y="1"/>
                      </a:moveTo>
                      <a:cubicBezTo>
                        <a:pt x="0" y="1"/>
                        <a:pt x="0" y="2093"/>
                        <a:pt x="1341" y="2093"/>
                      </a:cubicBezTo>
                      <a:cubicBezTo>
                        <a:pt x="2681" y="2093"/>
                        <a:pt x="2681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49" name="Google Shape;1049;p35"/>
                <p:cNvSpPr/>
                <p:nvPr/>
              </p:nvSpPr>
              <p:spPr>
                <a:xfrm>
                  <a:off x="2058600" y="2047800"/>
                  <a:ext cx="67050" cy="52325"/>
                </a:xfrm>
                <a:custGeom>
                  <a:rect b="b" l="l" r="r" t="t"/>
                  <a:pathLst>
                    <a:path extrusionOk="0" h="2093" w="2682">
                      <a:moveTo>
                        <a:pt x="1341" y="0"/>
                      </a:moveTo>
                      <a:cubicBezTo>
                        <a:pt x="0" y="0"/>
                        <a:pt x="0" y="2093"/>
                        <a:pt x="1341" y="2093"/>
                      </a:cubicBezTo>
                      <a:cubicBezTo>
                        <a:pt x="2681" y="2093"/>
                        <a:pt x="2681" y="0"/>
                        <a:pt x="13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50" name="Google Shape;1050;p35"/>
                <p:cNvSpPr/>
                <p:nvPr/>
              </p:nvSpPr>
              <p:spPr>
                <a:xfrm>
                  <a:off x="2588300" y="2173675"/>
                  <a:ext cx="67050" cy="52350"/>
                </a:xfrm>
                <a:custGeom>
                  <a:rect b="b" l="l" r="r" t="t"/>
                  <a:pathLst>
                    <a:path extrusionOk="0" h="2094" w="2682">
                      <a:moveTo>
                        <a:pt x="1341" y="1"/>
                      </a:moveTo>
                      <a:cubicBezTo>
                        <a:pt x="0" y="1"/>
                        <a:pt x="0" y="2093"/>
                        <a:pt x="1341" y="2093"/>
                      </a:cubicBezTo>
                      <a:cubicBezTo>
                        <a:pt x="2682" y="2093"/>
                        <a:pt x="2682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051" name="Google Shape;1051;p35"/>
              <p:cNvSpPr/>
              <p:nvPr/>
            </p:nvSpPr>
            <p:spPr>
              <a:xfrm rot="368941">
                <a:off x="4560306" y="3592559"/>
                <a:ext cx="2000996" cy="1108278"/>
              </a:xfrm>
              <a:custGeom>
                <a:rect b="b" l="l" r="r" t="t"/>
                <a:pathLst>
                  <a:path extrusionOk="0" h="23707" w="42803">
                    <a:moveTo>
                      <a:pt x="20993" y="0"/>
                    </a:moveTo>
                    <a:cubicBezTo>
                      <a:pt x="16088" y="262"/>
                      <a:pt x="18802" y="10627"/>
                      <a:pt x="18246" y="13341"/>
                    </a:cubicBezTo>
                    <a:cubicBezTo>
                      <a:pt x="16258" y="12423"/>
                      <a:pt x="9510" y="9330"/>
                      <a:pt x="4929" y="9330"/>
                    </a:cubicBezTo>
                    <a:cubicBezTo>
                      <a:pt x="2655" y="9330"/>
                      <a:pt x="915" y="10092"/>
                      <a:pt x="557" y="12262"/>
                    </a:cubicBezTo>
                    <a:cubicBezTo>
                      <a:pt x="1" y="16611"/>
                      <a:pt x="10072" y="22889"/>
                      <a:pt x="13636" y="23706"/>
                    </a:cubicBezTo>
                    <a:lnTo>
                      <a:pt x="35969" y="21254"/>
                    </a:lnTo>
                    <a:cubicBezTo>
                      <a:pt x="38421" y="17690"/>
                      <a:pt x="42803" y="7619"/>
                      <a:pt x="40056" y="3270"/>
                    </a:cubicBezTo>
                    <a:cubicBezTo>
                      <a:pt x="39023" y="1646"/>
                      <a:pt x="37834" y="993"/>
                      <a:pt x="36604" y="993"/>
                    </a:cubicBezTo>
                    <a:cubicBezTo>
                      <a:pt x="32660" y="993"/>
                      <a:pt x="28293" y="7711"/>
                      <a:pt x="27271" y="10627"/>
                    </a:cubicBezTo>
                    <a:cubicBezTo>
                      <a:pt x="25342" y="8698"/>
                      <a:pt x="24263" y="0"/>
                      <a:pt x="209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2" name="Google Shape;1052;p35"/>
              <p:cNvSpPr/>
              <p:nvPr/>
            </p:nvSpPr>
            <p:spPr>
              <a:xfrm rot="369003">
                <a:off x="5077981" y="3927983"/>
                <a:ext cx="1367400" cy="757293"/>
              </a:xfrm>
              <a:custGeom>
                <a:rect b="b" l="l" r="r" t="t"/>
                <a:pathLst>
                  <a:path extrusionOk="0" h="23707" w="42803">
                    <a:moveTo>
                      <a:pt x="20993" y="0"/>
                    </a:moveTo>
                    <a:cubicBezTo>
                      <a:pt x="16088" y="262"/>
                      <a:pt x="18802" y="10627"/>
                      <a:pt x="18246" y="13341"/>
                    </a:cubicBezTo>
                    <a:cubicBezTo>
                      <a:pt x="16258" y="12423"/>
                      <a:pt x="9510" y="9330"/>
                      <a:pt x="4929" y="9330"/>
                    </a:cubicBezTo>
                    <a:cubicBezTo>
                      <a:pt x="2655" y="9330"/>
                      <a:pt x="915" y="10092"/>
                      <a:pt x="557" y="12262"/>
                    </a:cubicBezTo>
                    <a:cubicBezTo>
                      <a:pt x="1" y="16611"/>
                      <a:pt x="10072" y="22889"/>
                      <a:pt x="13636" y="23706"/>
                    </a:cubicBezTo>
                    <a:lnTo>
                      <a:pt x="35969" y="21254"/>
                    </a:lnTo>
                    <a:cubicBezTo>
                      <a:pt x="38421" y="17690"/>
                      <a:pt x="42803" y="7619"/>
                      <a:pt x="40056" y="3270"/>
                    </a:cubicBezTo>
                    <a:cubicBezTo>
                      <a:pt x="39023" y="1646"/>
                      <a:pt x="37834" y="993"/>
                      <a:pt x="36604" y="993"/>
                    </a:cubicBezTo>
                    <a:cubicBezTo>
                      <a:pt x="32660" y="993"/>
                      <a:pt x="28293" y="7711"/>
                      <a:pt x="27271" y="10627"/>
                    </a:cubicBezTo>
                    <a:cubicBezTo>
                      <a:pt x="25342" y="8698"/>
                      <a:pt x="24263" y="0"/>
                      <a:pt x="209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53" name="Google Shape;1053;p35"/>
            <p:cNvGrpSpPr/>
            <p:nvPr/>
          </p:nvGrpSpPr>
          <p:grpSpPr>
            <a:xfrm>
              <a:off x="5269300" y="1548900"/>
              <a:ext cx="113650" cy="99750"/>
              <a:chOff x="5118200" y="1179575"/>
              <a:chExt cx="113650" cy="99750"/>
            </a:xfrm>
          </p:grpSpPr>
          <p:sp>
            <p:nvSpPr>
              <p:cNvPr id="1054" name="Google Shape;1054;p35"/>
              <p:cNvSpPr/>
              <p:nvPr/>
            </p:nvSpPr>
            <p:spPr>
              <a:xfrm>
                <a:off x="5118200" y="1194275"/>
                <a:ext cx="44975" cy="36825"/>
              </a:xfrm>
              <a:custGeom>
                <a:rect b="b" l="l" r="r" t="t"/>
                <a:pathLst>
                  <a:path extrusionOk="0" h="1473" w="1799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5" name="Google Shape;1055;p35"/>
              <p:cNvSpPr/>
              <p:nvPr/>
            </p:nvSpPr>
            <p:spPr>
              <a:xfrm>
                <a:off x="5186850" y="1179575"/>
                <a:ext cx="45000" cy="36800"/>
              </a:xfrm>
              <a:custGeom>
                <a:rect b="b" l="l" r="r" t="t"/>
                <a:pathLst>
                  <a:path extrusionOk="0" h="1472" w="180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6" name="Google Shape;1056;p35"/>
              <p:cNvSpPr/>
              <p:nvPr/>
            </p:nvSpPr>
            <p:spPr>
              <a:xfrm>
                <a:off x="5162350" y="1243325"/>
                <a:ext cx="44975" cy="36000"/>
              </a:xfrm>
              <a:custGeom>
                <a:rect b="b" l="l" r="r" t="t"/>
                <a:pathLst>
                  <a:path extrusionOk="0" h="1440" w="1799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57" name="Google Shape;1057;p35"/>
            <p:cNvGrpSpPr/>
            <p:nvPr/>
          </p:nvGrpSpPr>
          <p:grpSpPr>
            <a:xfrm>
              <a:off x="6069447" y="1463645"/>
              <a:ext cx="362897" cy="342428"/>
              <a:chOff x="5429807" y="1996886"/>
              <a:chExt cx="235525" cy="216275"/>
            </a:xfrm>
          </p:grpSpPr>
          <p:sp>
            <p:nvSpPr>
              <p:cNvPr id="1058" name="Google Shape;1058;p35"/>
              <p:cNvSpPr/>
              <p:nvPr/>
            </p:nvSpPr>
            <p:spPr>
              <a:xfrm>
                <a:off x="5497732" y="1996886"/>
                <a:ext cx="167600" cy="172950"/>
              </a:xfrm>
              <a:custGeom>
                <a:rect b="b" l="l" r="r" t="t"/>
                <a:pathLst>
                  <a:path extrusionOk="0" h="6918" w="6704">
                    <a:moveTo>
                      <a:pt x="3037" y="0"/>
                    </a:moveTo>
                    <a:cubicBezTo>
                      <a:pt x="843" y="0"/>
                      <a:pt x="29" y="5117"/>
                      <a:pt x="1" y="6675"/>
                    </a:cubicBezTo>
                    <a:cubicBezTo>
                      <a:pt x="1" y="6741"/>
                      <a:pt x="33" y="6806"/>
                      <a:pt x="99" y="6871"/>
                    </a:cubicBezTo>
                    <a:cubicBezTo>
                      <a:pt x="122" y="6895"/>
                      <a:pt x="178" y="6918"/>
                      <a:pt x="232" y="6918"/>
                    </a:cubicBezTo>
                    <a:cubicBezTo>
                      <a:pt x="254" y="6918"/>
                      <a:pt x="276" y="6914"/>
                      <a:pt x="295" y="6904"/>
                    </a:cubicBezTo>
                    <a:cubicBezTo>
                      <a:pt x="2028" y="6512"/>
                      <a:pt x="6704" y="2130"/>
                      <a:pt x="4153" y="397"/>
                    </a:cubicBezTo>
                    <a:cubicBezTo>
                      <a:pt x="3747" y="122"/>
                      <a:pt x="3376" y="0"/>
                      <a:pt x="30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9" name="Google Shape;1059;p35"/>
              <p:cNvSpPr/>
              <p:nvPr/>
            </p:nvSpPr>
            <p:spPr>
              <a:xfrm>
                <a:off x="5429807" y="2031686"/>
                <a:ext cx="153425" cy="181475"/>
              </a:xfrm>
              <a:custGeom>
                <a:rect b="b" l="l" r="r" t="t"/>
                <a:pathLst>
                  <a:path extrusionOk="0" h="7259" w="6137">
                    <a:moveTo>
                      <a:pt x="5875" y="0"/>
                    </a:moveTo>
                    <a:cubicBezTo>
                      <a:pt x="5766" y="0"/>
                      <a:pt x="5657" y="68"/>
                      <a:pt x="5628" y="215"/>
                    </a:cubicBezTo>
                    <a:cubicBezTo>
                      <a:pt x="5203" y="2896"/>
                      <a:pt x="2849" y="5774"/>
                      <a:pt x="298" y="6755"/>
                    </a:cubicBezTo>
                    <a:cubicBezTo>
                      <a:pt x="1" y="6844"/>
                      <a:pt x="109" y="7258"/>
                      <a:pt x="377" y="7258"/>
                    </a:cubicBezTo>
                    <a:cubicBezTo>
                      <a:pt x="404" y="7258"/>
                      <a:pt x="432" y="7254"/>
                      <a:pt x="462" y="7245"/>
                    </a:cubicBezTo>
                    <a:cubicBezTo>
                      <a:pt x="3208" y="6199"/>
                      <a:pt x="5661" y="3158"/>
                      <a:pt x="6118" y="280"/>
                    </a:cubicBezTo>
                    <a:cubicBezTo>
                      <a:pt x="6136" y="101"/>
                      <a:pt x="6006" y="0"/>
                      <a:pt x="58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60" name="Google Shape;1060;p35"/>
            <p:cNvGrpSpPr/>
            <p:nvPr/>
          </p:nvGrpSpPr>
          <p:grpSpPr>
            <a:xfrm>
              <a:off x="4449650" y="1766450"/>
              <a:ext cx="113650" cy="99750"/>
              <a:chOff x="4813400" y="798575"/>
              <a:chExt cx="113650" cy="99750"/>
            </a:xfrm>
          </p:grpSpPr>
          <p:sp>
            <p:nvSpPr>
              <p:cNvPr id="1061" name="Google Shape;1061;p35"/>
              <p:cNvSpPr/>
              <p:nvPr/>
            </p:nvSpPr>
            <p:spPr>
              <a:xfrm>
                <a:off x="4813400" y="813275"/>
                <a:ext cx="44975" cy="36825"/>
              </a:xfrm>
              <a:custGeom>
                <a:rect b="b" l="l" r="r" t="t"/>
                <a:pathLst>
                  <a:path extrusionOk="0" h="1473" w="1799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2" name="Google Shape;1062;p35"/>
              <p:cNvSpPr/>
              <p:nvPr/>
            </p:nvSpPr>
            <p:spPr>
              <a:xfrm>
                <a:off x="4882050" y="798575"/>
                <a:ext cx="45000" cy="36800"/>
              </a:xfrm>
              <a:custGeom>
                <a:rect b="b" l="l" r="r" t="t"/>
                <a:pathLst>
                  <a:path extrusionOk="0" h="1472" w="180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3" name="Google Shape;1063;p35"/>
              <p:cNvSpPr/>
              <p:nvPr/>
            </p:nvSpPr>
            <p:spPr>
              <a:xfrm>
                <a:off x="4857550" y="862325"/>
                <a:ext cx="44975" cy="36000"/>
              </a:xfrm>
              <a:custGeom>
                <a:rect b="b" l="l" r="r" t="t"/>
                <a:pathLst>
                  <a:path extrusionOk="0" h="1440" w="1799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64" name="Google Shape;1064;p35"/>
            <p:cNvGrpSpPr/>
            <p:nvPr/>
          </p:nvGrpSpPr>
          <p:grpSpPr>
            <a:xfrm>
              <a:off x="7118150" y="2697725"/>
              <a:ext cx="113650" cy="99750"/>
              <a:chOff x="5042000" y="1255775"/>
              <a:chExt cx="113650" cy="99750"/>
            </a:xfrm>
          </p:grpSpPr>
          <p:sp>
            <p:nvSpPr>
              <p:cNvPr id="1065" name="Google Shape;1065;p3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rect b="b" l="l" r="r" t="t"/>
                <a:pathLst>
                  <a:path extrusionOk="0" h="1473" w="1799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6" name="Google Shape;1066;p3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rect b="b" l="l" r="r" t="t"/>
                <a:pathLst>
                  <a:path extrusionOk="0" h="1472" w="180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7" name="Google Shape;1067;p3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rect b="b" l="l" r="r" t="t"/>
                <a:pathLst>
                  <a:path extrusionOk="0" h="1440" w="1799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68" name="Google Shape;1068;p35"/>
            <p:cNvGrpSpPr/>
            <p:nvPr/>
          </p:nvGrpSpPr>
          <p:grpSpPr>
            <a:xfrm rot="-5400000">
              <a:off x="4792797" y="1337595"/>
              <a:ext cx="362897" cy="342428"/>
              <a:chOff x="6221084" y="2622541"/>
              <a:chExt cx="235525" cy="216275"/>
            </a:xfrm>
          </p:grpSpPr>
          <p:sp>
            <p:nvSpPr>
              <p:cNvPr id="1069" name="Google Shape;1069;p35"/>
              <p:cNvSpPr/>
              <p:nvPr/>
            </p:nvSpPr>
            <p:spPr>
              <a:xfrm>
                <a:off x="6289009" y="2622541"/>
                <a:ext cx="167600" cy="172950"/>
              </a:xfrm>
              <a:custGeom>
                <a:rect b="b" l="l" r="r" t="t"/>
                <a:pathLst>
                  <a:path extrusionOk="0" h="6918" w="6704">
                    <a:moveTo>
                      <a:pt x="3037" y="0"/>
                    </a:moveTo>
                    <a:cubicBezTo>
                      <a:pt x="843" y="0"/>
                      <a:pt x="29" y="5117"/>
                      <a:pt x="1" y="6675"/>
                    </a:cubicBezTo>
                    <a:cubicBezTo>
                      <a:pt x="1" y="6741"/>
                      <a:pt x="33" y="6806"/>
                      <a:pt x="99" y="6871"/>
                    </a:cubicBezTo>
                    <a:cubicBezTo>
                      <a:pt x="122" y="6895"/>
                      <a:pt x="178" y="6918"/>
                      <a:pt x="232" y="6918"/>
                    </a:cubicBezTo>
                    <a:cubicBezTo>
                      <a:pt x="254" y="6918"/>
                      <a:pt x="276" y="6914"/>
                      <a:pt x="295" y="6904"/>
                    </a:cubicBezTo>
                    <a:cubicBezTo>
                      <a:pt x="2028" y="6512"/>
                      <a:pt x="6704" y="2130"/>
                      <a:pt x="4153" y="397"/>
                    </a:cubicBezTo>
                    <a:cubicBezTo>
                      <a:pt x="3747" y="122"/>
                      <a:pt x="3376" y="0"/>
                      <a:pt x="30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0" name="Google Shape;1070;p35"/>
              <p:cNvSpPr/>
              <p:nvPr/>
            </p:nvSpPr>
            <p:spPr>
              <a:xfrm>
                <a:off x="6221084" y="2657341"/>
                <a:ext cx="153425" cy="181475"/>
              </a:xfrm>
              <a:custGeom>
                <a:rect b="b" l="l" r="r" t="t"/>
                <a:pathLst>
                  <a:path extrusionOk="0" h="7259" w="6137">
                    <a:moveTo>
                      <a:pt x="5875" y="0"/>
                    </a:moveTo>
                    <a:cubicBezTo>
                      <a:pt x="5766" y="0"/>
                      <a:pt x="5657" y="68"/>
                      <a:pt x="5628" y="215"/>
                    </a:cubicBezTo>
                    <a:cubicBezTo>
                      <a:pt x="5203" y="2896"/>
                      <a:pt x="2849" y="5774"/>
                      <a:pt x="298" y="6755"/>
                    </a:cubicBezTo>
                    <a:cubicBezTo>
                      <a:pt x="1" y="6844"/>
                      <a:pt x="109" y="7258"/>
                      <a:pt x="377" y="7258"/>
                    </a:cubicBezTo>
                    <a:cubicBezTo>
                      <a:pt x="404" y="7258"/>
                      <a:pt x="432" y="7254"/>
                      <a:pt x="462" y="7245"/>
                    </a:cubicBezTo>
                    <a:cubicBezTo>
                      <a:pt x="3208" y="6199"/>
                      <a:pt x="5661" y="3158"/>
                      <a:pt x="6118" y="280"/>
                    </a:cubicBezTo>
                    <a:cubicBezTo>
                      <a:pt x="6136" y="101"/>
                      <a:pt x="6006" y="0"/>
                      <a:pt x="58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71" name="Google Shape;1071;p35"/>
            <p:cNvGrpSpPr/>
            <p:nvPr/>
          </p:nvGrpSpPr>
          <p:grpSpPr>
            <a:xfrm>
              <a:off x="6082875" y="1992325"/>
              <a:ext cx="113650" cy="99750"/>
              <a:chOff x="5042000" y="1255775"/>
              <a:chExt cx="113650" cy="99750"/>
            </a:xfrm>
          </p:grpSpPr>
          <p:sp>
            <p:nvSpPr>
              <p:cNvPr id="1072" name="Google Shape;1072;p3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rect b="b" l="l" r="r" t="t"/>
                <a:pathLst>
                  <a:path extrusionOk="0" h="1473" w="1799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3" name="Google Shape;1073;p3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rect b="b" l="l" r="r" t="t"/>
                <a:pathLst>
                  <a:path extrusionOk="0" h="1472" w="180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4" name="Google Shape;1074;p3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rect b="b" l="l" r="r" t="t"/>
                <a:pathLst>
                  <a:path extrusionOk="0" h="1440" w="1799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075" name="Google Shape;1075;p35"/>
          <p:cNvSpPr/>
          <p:nvPr/>
        </p:nvSpPr>
        <p:spPr>
          <a:xfrm>
            <a:off x="5522842" y="3508846"/>
            <a:ext cx="2831778" cy="687680"/>
          </a:xfrm>
          <a:custGeom>
            <a:rect b="b" l="l" r="r" t="t"/>
            <a:pathLst>
              <a:path extrusionOk="0" h="26046" w="107244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6" name="Google Shape;1076;p35"/>
          <p:cNvSpPr/>
          <p:nvPr/>
        </p:nvSpPr>
        <p:spPr>
          <a:xfrm>
            <a:off x="5522842" y="2608246"/>
            <a:ext cx="2831778" cy="687680"/>
          </a:xfrm>
          <a:custGeom>
            <a:rect b="b" l="l" r="r" t="t"/>
            <a:pathLst>
              <a:path extrusionOk="0" h="26046" w="107244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7" name="Google Shape;1077;p35"/>
          <p:cNvSpPr/>
          <p:nvPr/>
        </p:nvSpPr>
        <p:spPr>
          <a:xfrm>
            <a:off x="5522842" y="1707646"/>
            <a:ext cx="2831778" cy="687680"/>
          </a:xfrm>
          <a:custGeom>
            <a:rect b="b" l="l" r="r" t="t"/>
            <a:pathLst>
              <a:path extrusionOk="0" h="26046" w="107244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8" name="Google Shape;1078;p35"/>
          <p:cNvSpPr/>
          <p:nvPr/>
        </p:nvSpPr>
        <p:spPr>
          <a:xfrm>
            <a:off x="4154950" y="-188475"/>
            <a:ext cx="898728" cy="850908"/>
          </a:xfrm>
          <a:custGeom>
            <a:rect b="b" l="l" r="r" t="t"/>
            <a:pathLst>
              <a:path extrusionOk="0" h="46176" w="48771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9" name="Google Shape;1079;p35"/>
          <p:cNvSpPr/>
          <p:nvPr/>
        </p:nvSpPr>
        <p:spPr>
          <a:xfrm>
            <a:off x="789379" y="3508846"/>
            <a:ext cx="2831778" cy="687680"/>
          </a:xfrm>
          <a:custGeom>
            <a:rect b="b" l="l" r="r" t="t"/>
            <a:pathLst>
              <a:path extrusionOk="0" h="26046" w="107244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0" name="Google Shape;1080;p35"/>
          <p:cNvSpPr/>
          <p:nvPr/>
        </p:nvSpPr>
        <p:spPr>
          <a:xfrm>
            <a:off x="789379" y="2608246"/>
            <a:ext cx="2831778" cy="687680"/>
          </a:xfrm>
          <a:custGeom>
            <a:rect b="b" l="l" r="r" t="t"/>
            <a:pathLst>
              <a:path extrusionOk="0" h="26046" w="107244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1" name="Google Shape;1081;p35"/>
          <p:cNvSpPr/>
          <p:nvPr/>
        </p:nvSpPr>
        <p:spPr>
          <a:xfrm>
            <a:off x="789392" y="1707646"/>
            <a:ext cx="2831778" cy="687680"/>
          </a:xfrm>
          <a:custGeom>
            <a:rect b="b" l="l" r="r" t="t"/>
            <a:pathLst>
              <a:path extrusionOk="0" h="26046" w="107244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2" name="Google Shape;1082;p35">
            <a:hlinkClick action="ppaction://hlinksldjump" r:id="rId3"/>
          </p:cNvPr>
          <p:cNvSpPr txBox="1"/>
          <p:nvPr>
            <p:ph idx="3" type="subTitle"/>
          </p:nvPr>
        </p:nvSpPr>
        <p:spPr>
          <a:xfrm>
            <a:off x="713225" y="2727763"/>
            <a:ext cx="2984100" cy="39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Protect Animals</a:t>
            </a:r>
            <a:endParaRPr sz="2400"/>
          </a:p>
        </p:txBody>
      </p:sp>
      <p:sp>
        <p:nvSpPr>
          <p:cNvPr id="1083" name="Google Shape;1083;p35">
            <a:hlinkClick action="ppaction://hlinksldjump" r:id="rId4"/>
          </p:cNvPr>
          <p:cNvSpPr txBox="1"/>
          <p:nvPr>
            <p:ph idx="4" type="subTitle"/>
          </p:nvPr>
        </p:nvSpPr>
        <p:spPr>
          <a:xfrm>
            <a:off x="713225" y="3628363"/>
            <a:ext cx="2984100" cy="39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Create Jobs</a:t>
            </a:r>
            <a:endParaRPr sz="2400"/>
          </a:p>
        </p:txBody>
      </p:sp>
      <p:sp>
        <p:nvSpPr>
          <p:cNvPr id="1084" name="Google Shape;1084;p35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Why is protecting environment so important?</a:t>
            </a:r>
            <a:endParaRPr sz="3400"/>
          </a:p>
        </p:txBody>
      </p:sp>
      <p:sp>
        <p:nvSpPr>
          <p:cNvPr id="1085" name="Google Shape;1085;p35">
            <a:hlinkClick/>
          </p:cNvPr>
          <p:cNvSpPr txBox="1"/>
          <p:nvPr>
            <p:ph idx="5" type="subTitle"/>
          </p:nvPr>
        </p:nvSpPr>
        <p:spPr>
          <a:xfrm>
            <a:off x="5446675" y="1827145"/>
            <a:ext cx="2984100" cy="39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Prevent Natural Disasters</a:t>
            </a:r>
            <a:endParaRPr sz="1700"/>
          </a:p>
        </p:txBody>
      </p:sp>
      <p:sp>
        <p:nvSpPr>
          <p:cNvPr id="1086" name="Google Shape;1086;p35">
            <a:hlinkClick action="ppaction://hlinksldjump" r:id="rId5"/>
          </p:cNvPr>
          <p:cNvSpPr txBox="1"/>
          <p:nvPr>
            <p:ph idx="7" type="subTitle"/>
          </p:nvPr>
        </p:nvSpPr>
        <p:spPr>
          <a:xfrm>
            <a:off x="5446675" y="2727763"/>
            <a:ext cx="2984100" cy="39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Conserve Resources</a:t>
            </a:r>
            <a:endParaRPr sz="2200"/>
          </a:p>
        </p:txBody>
      </p:sp>
      <p:sp>
        <p:nvSpPr>
          <p:cNvPr id="1087" name="Google Shape;1087;p35">
            <a:hlinkClick/>
          </p:cNvPr>
          <p:cNvSpPr txBox="1"/>
          <p:nvPr>
            <p:ph idx="8" type="subTitle"/>
          </p:nvPr>
        </p:nvSpPr>
        <p:spPr>
          <a:xfrm>
            <a:off x="5446675" y="3628363"/>
            <a:ext cx="2984100" cy="39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Health benefits</a:t>
            </a:r>
            <a:endParaRPr sz="2400"/>
          </a:p>
        </p:txBody>
      </p:sp>
      <p:sp>
        <p:nvSpPr>
          <p:cNvPr id="1088" name="Google Shape;1088;p35">
            <a:hlinkClick action="ppaction://hlinksldjump" r:id="rId6"/>
          </p:cNvPr>
          <p:cNvSpPr txBox="1"/>
          <p:nvPr>
            <p:ph idx="1" type="subTitle"/>
          </p:nvPr>
        </p:nvSpPr>
        <p:spPr>
          <a:xfrm>
            <a:off x="713225" y="1827145"/>
            <a:ext cx="2984100" cy="39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Save Lives</a:t>
            </a:r>
            <a:endParaRPr sz="2900"/>
          </a:p>
        </p:txBody>
      </p:sp>
      <p:grpSp>
        <p:nvGrpSpPr>
          <p:cNvPr id="1089" name="Google Shape;1089;p35"/>
          <p:cNvGrpSpPr/>
          <p:nvPr/>
        </p:nvGrpSpPr>
        <p:grpSpPr>
          <a:xfrm>
            <a:off x="4325102" y="93272"/>
            <a:ext cx="493797" cy="446228"/>
            <a:chOff x="2679436" y="3270400"/>
            <a:chExt cx="752625" cy="689795"/>
          </a:xfrm>
        </p:grpSpPr>
        <p:sp>
          <p:nvSpPr>
            <p:cNvPr id="1090" name="Google Shape;1090;p35"/>
            <p:cNvSpPr/>
            <p:nvPr/>
          </p:nvSpPr>
          <p:spPr>
            <a:xfrm>
              <a:off x="2722600" y="3270400"/>
              <a:ext cx="689490" cy="689691"/>
            </a:xfrm>
            <a:custGeom>
              <a:rect b="b" l="l" r="r" t="t"/>
              <a:pathLst>
                <a:path extrusionOk="0" h="109736" w="109704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35"/>
            <p:cNvSpPr/>
            <p:nvPr/>
          </p:nvSpPr>
          <p:spPr>
            <a:xfrm>
              <a:off x="2679436" y="3344037"/>
              <a:ext cx="345260" cy="537562"/>
            </a:xfrm>
            <a:custGeom>
              <a:rect b="b" l="l" r="r" t="t"/>
              <a:pathLst>
                <a:path extrusionOk="0" h="85531" w="54934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35"/>
            <p:cNvSpPr/>
            <p:nvPr/>
          </p:nvSpPr>
          <p:spPr>
            <a:xfrm>
              <a:off x="3091326" y="3293626"/>
              <a:ext cx="340735" cy="423301"/>
            </a:xfrm>
            <a:custGeom>
              <a:rect b="b" l="l" r="r" t="t"/>
              <a:pathLst>
                <a:path extrusionOk="0" h="67351" w="54214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35"/>
            <p:cNvSpPr/>
            <p:nvPr/>
          </p:nvSpPr>
          <p:spPr>
            <a:xfrm>
              <a:off x="2973550" y="3693340"/>
              <a:ext cx="344852" cy="266855"/>
            </a:xfrm>
            <a:custGeom>
              <a:rect b="b" l="l" r="r" t="t"/>
              <a:pathLst>
                <a:path extrusionOk="0" h="42459" w="54869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094" name="Google Shape;1094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25471" y="4528975"/>
            <a:ext cx="1410502" cy="608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8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p36"/>
          <p:cNvSpPr/>
          <p:nvPr/>
        </p:nvSpPr>
        <p:spPr>
          <a:xfrm rot="10800000">
            <a:off x="4650171" y="383870"/>
            <a:ext cx="3505179" cy="1859432"/>
          </a:xfrm>
          <a:custGeom>
            <a:rect b="b" l="l" r="r" t="t"/>
            <a:pathLst>
              <a:path extrusionOk="0" h="49263" w="117515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0" name="Google Shape;1100;p36"/>
          <p:cNvSpPr/>
          <p:nvPr/>
        </p:nvSpPr>
        <p:spPr>
          <a:xfrm rot="10800000">
            <a:off x="1011396" y="983535"/>
            <a:ext cx="3505179" cy="2727815"/>
          </a:xfrm>
          <a:custGeom>
            <a:rect b="b" l="l" r="r" t="t"/>
            <a:pathLst>
              <a:path extrusionOk="0" h="49263" w="117515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1" name="Google Shape;1101;p36"/>
          <p:cNvSpPr txBox="1"/>
          <p:nvPr>
            <p:ph idx="2" type="title"/>
          </p:nvPr>
        </p:nvSpPr>
        <p:spPr>
          <a:xfrm>
            <a:off x="4595650" y="953000"/>
            <a:ext cx="3559800" cy="10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700"/>
              <a:t>Share Earth with others</a:t>
            </a:r>
            <a:endParaRPr sz="5700"/>
          </a:p>
        </p:txBody>
      </p:sp>
      <p:sp>
        <p:nvSpPr>
          <p:cNvPr id="1102" name="Google Shape;1102;p36"/>
          <p:cNvSpPr txBox="1"/>
          <p:nvPr>
            <p:ph idx="1" type="subTitle"/>
          </p:nvPr>
        </p:nvSpPr>
        <p:spPr>
          <a:xfrm>
            <a:off x="1241038" y="1234737"/>
            <a:ext cx="3045900" cy="222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Scientists estimate that we humans share the planet with another </a:t>
            </a:r>
            <a:r>
              <a:rPr lang="en">
                <a:solidFill>
                  <a:schemeClr val="dk2"/>
                </a:solidFill>
              </a:rPr>
              <a:t>8.7 million</a:t>
            </a:r>
            <a:r>
              <a:rPr lang="en"/>
              <a:t> different beings. In the world, currently </a:t>
            </a:r>
            <a:r>
              <a:rPr lang="en">
                <a:solidFill>
                  <a:schemeClr val="dk2"/>
                </a:solidFill>
              </a:rPr>
              <a:t>1.2 million</a:t>
            </a:r>
            <a:r>
              <a:rPr lang="en"/>
              <a:t> species have been cataloged, which means more than </a:t>
            </a:r>
            <a:r>
              <a:rPr lang="en">
                <a:solidFill>
                  <a:schemeClr val="dk2"/>
                </a:solidFill>
              </a:rPr>
              <a:t>7 million</a:t>
            </a:r>
            <a:r>
              <a:rPr lang="en"/>
              <a:t> remain unknown to science</a:t>
            </a:r>
            <a:endParaRPr/>
          </a:p>
        </p:txBody>
      </p:sp>
      <p:sp>
        <p:nvSpPr>
          <p:cNvPr id="1103" name="Google Shape;1103;p36"/>
          <p:cNvSpPr/>
          <p:nvPr/>
        </p:nvSpPr>
        <p:spPr>
          <a:xfrm>
            <a:off x="-68850" y="-188475"/>
            <a:ext cx="898728" cy="850908"/>
          </a:xfrm>
          <a:custGeom>
            <a:rect b="b" l="l" r="r" t="t"/>
            <a:pathLst>
              <a:path extrusionOk="0" h="46176" w="48771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04" name="Google Shape;1104;p36"/>
          <p:cNvGrpSpPr/>
          <p:nvPr/>
        </p:nvGrpSpPr>
        <p:grpSpPr>
          <a:xfrm>
            <a:off x="153671" y="90047"/>
            <a:ext cx="493797" cy="446228"/>
            <a:chOff x="2679436" y="3270400"/>
            <a:chExt cx="752625" cy="689795"/>
          </a:xfrm>
        </p:grpSpPr>
        <p:sp>
          <p:nvSpPr>
            <p:cNvPr id="1105" name="Google Shape;1105;p36"/>
            <p:cNvSpPr/>
            <p:nvPr/>
          </p:nvSpPr>
          <p:spPr>
            <a:xfrm>
              <a:off x="2722600" y="3270400"/>
              <a:ext cx="689490" cy="689691"/>
            </a:xfrm>
            <a:custGeom>
              <a:rect b="b" l="l" r="r" t="t"/>
              <a:pathLst>
                <a:path extrusionOk="0" h="109736" w="109704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36"/>
            <p:cNvSpPr/>
            <p:nvPr/>
          </p:nvSpPr>
          <p:spPr>
            <a:xfrm>
              <a:off x="2679436" y="3344037"/>
              <a:ext cx="345260" cy="537562"/>
            </a:xfrm>
            <a:custGeom>
              <a:rect b="b" l="l" r="r" t="t"/>
              <a:pathLst>
                <a:path extrusionOk="0" h="85531" w="54934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36"/>
            <p:cNvSpPr/>
            <p:nvPr/>
          </p:nvSpPr>
          <p:spPr>
            <a:xfrm>
              <a:off x="3091326" y="3293626"/>
              <a:ext cx="340735" cy="423301"/>
            </a:xfrm>
            <a:custGeom>
              <a:rect b="b" l="l" r="r" t="t"/>
              <a:pathLst>
                <a:path extrusionOk="0" h="67351" w="54214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36"/>
            <p:cNvSpPr/>
            <p:nvPr/>
          </p:nvSpPr>
          <p:spPr>
            <a:xfrm>
              <a:off x="2973550" y="3693340"/>
              <a:ext cx="344852" cy="266855"/>
            </a:xfrm>
            <a:custGeom>
              <a:rect b="b" l="l" r="r" t="t"/>
              <a:pathLst>
                <a:path extrusionOk="0" h="42459" w="54869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09" name="Google Shape;1109;p36">
            <a:hlinkClick action="ppaction://hlinksldjump" r:id="rId3"/>
          </p:cNvPr>
          <p:cNvSpPr txBox="1"/>
          <p:nvPr/>
        </p:nvSpPr>
        <p:spPr>
          <a:xfrm>
            <a:off x="-8550" y="-32125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10" name="Google Shape;1110;p36"/>
          <p:cNvSpPr txBox="1"/>
          <p:nvPr>
            <p:ph type="title"/>
          </p:nvPr>
        </p:nvSpPr>
        <p:spPr>
          <a:xfrm>
            <a:off x="4626150" y="437830"/>
            <a:ext cx="3698100" cy="54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Be mindful of our resources</a:t>
            </a:r>
            <a:endParaRPr sz="2400"/>
          </a:p>
        </p:txBody>
      </p:sp>
      <p:grpSp>
        <p:nvGrpSpPr>
          <p:cNvPr id="1111" name="Google Shape;1111;p36"/>
          <p:cNvGrpSpPr/>
          <p:nvPr/>
        </p:nvGrpSpPr>
        <p:grpSpPr>
          <a:xfrm>
            <a:off x="4565530" y="1911729"/>
            <a:ext cx="3819356" cy="2570311"/>
            <a:chOff x="461700" y="914175"/>
            <a:chExt cx="4140223" cy="2786245"/>
          </a:xfrm>
        </p:grpSpPr>
        <p:sp>
          <p:nvSpPr>
            <p:cNvPr id="1112" name="Google Shape;1112;p36"/>
            <p:cNvSpPr/>
            <p:nvPr/>
          </p:nvSpPr>
          <p:spPr>
            <a:xfrm>
              <a:off x="716964" y="914175"/>
              <a:ext cx="1276339" cy="1438226"/>
            </a:xfrm>
            <a:custGeom>
              <a:rect b="b" l="l" r="r" t="t"/>
              <a:pathLst>
                <a:path extrusionOk="0" h="36487" w="32380">
                  <a:moveTo>
                    <a:pt x="331" y="0"/>
                  </a:moveTo>
                  <a:cubicBezTo>
                    <a:pt x="221" y="0"/>
                    <a:pt x="111" y="1"/>
                    <a:pt x="1" y="2"/>
                  </a:cubicBezTo>
                  <a:cubicBezTo>
                    <a:pt x="748" y="2315"/>
                    <a:pt x="748" y="4734"/>
                    <a:pt x="854" y="7118"/>
                  </a:cubicBezTo>
                  <a:cubicBezTo>
                    <a:pt x="1139" y="12847"/>
                    <a:pt x="1922" y="18611"/>
                    <a:pt x="4306" y="23805"/>
                  </a:cubicBezTo>
                  <a:cubicBezTo>
                    <a:pt x="6690" y="28965"/>
                    <a:pt x="10853" y="33555"/>
                    <a:pt x="16225" y="35440"/>
                  </a:cubicBezTo>
                  <a:cubicBezTo>
                    <a:pt x="18249" y="36133"/>
                    <a:pt x="20372" y="36486"/>
                    <a:pt x="22505" y="36486"/>
                  </a:cubicBezTo>
                  <a:cubicBezTo>
                    <a:pt x="23223" y="36486"/>
                    <a:pt x="23941" y="36446"/>
                    <a:pt x="24658" y="36366"/>
                  </a:cubicBezTo>
                  <a:cubicBezTo>
                    <a:pt x="26828" y="36152"/>
                    <a:pt x="29141" y="35512"/>
                    <a:pt x="30600" y="33839"/>
                  </a:cubicBezTo>
                  <a:cubicBezTo>
                    <a:pt x="32023" y="32167"/>
                    <a:pt x="32344" y="29747"/>
                    <a:pt x="32344" y="27470"/>
                  </a:cubicBezTo>
                  <a:cubicBezTo>
                    <a:pt x="32379" y="15159"/>
                    <a:pt x="21563" y="5232"/>
                    <a:pt x="10390" y="1603"/>
                  </a:cubicBezTo>
                  <a:cubicBezTo>
                    <a:pt x="7150" y="534"/>
                    <a:pt x="3743" y="0"/>
                    <a:pt x="3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36"/>
            <p:cNvSpPr/>
            <p:nvPr/>
          </p:nvSpPr>
          <p:spPr>
            <a:xfrm>
              <a:off x="845976" y="1015319"/>
              <a:ext cx="1249495" cy="1486710"/>
            </a:xfrm>
            <a:custGeom>
              <a:rect b="b" l="l" r="r" t="t"/>
              <a:pathLst>
                <a:path extrusionOk="0" h="37717" w="31699">
                  <a:moveTo>
                    <a:pt x="836" y="0"/>
                  </a:moveTo>
                  <a:cubicBezTo>
                    <a:pt x="734" y="0"/>
                    <a:pt x="665" y="128"/>
                    <a:pt x="748" y="211"/>
                  </a:cubicBezTo>
                  <a:cubicBezTo>
                    <a:pt x="2029" y="1421"/>
                    <a:pt x="3310" y="2595"/>
                    <a:pt x="4555" y="3840"/>
                  </a:cubicBezTo>
                  <a:lnTo>
                    <a:pt x="4555" y="3947"/>
                  </a:lnTo>
                  <a:cubicBezTo>
                    <a:pt x="4555" y="3972"/>
                    <a:pt x="4591" y="3998"/>
                    <a:pt x="4624" y="3998"/>
                  </a:cubicBezTo>
                  <a:cubicBezTo>
                    <a:pt x="4638" y="3998"/>
                    <a:pt x="4652" y="3993"/>
                    <a:pt x="4662" y="3983"/>
                  </a:cubicBezTo>
                  <a:lnTo>
                    <a:pt x="4911" y="4232"/>
                  </a:lnTo>
                  <a:cubicBezTo>
                    <a:pt x="4164" y="4374"/>
                    <a:pt x="3417" y="4481"/>
                    <a:pt x="2670" y="4481"/>
                  </a:cubicBezTo>
                  <a:cubicBezTo>
                    <a:pt x="1816" y="4481"/>
                    <a:pt x="997" y="4410"/>
                    <a:pt x="179" y="4232"/>
                  </a:cubicBezTo>
                  <a:cubicBezTo>
                    <a:pt x="143" y="4232"/>
                    <a:pt x="108" y="4303"/>
                    <a:pt x="179" y="4303"/>
                  </a:cubicBezTo>
                  <a:cubicBezTo>
                    <a:pt x="1032" y="4549"/>
                    <a:pt x="1905" y="4665"/>
                    <a:pt x="2782" y="4665"/>
                  </a:cubicBezTo>
                  <a:cubicBezTo>
                    <a:pt x="3552" y="4665"/>
                    <a:pt x="4324" y="4576"/>
                    <a:pt x="5089" y="4410"/>
                  </a:cubicBezTo>
                  <a:cubicBezTo>
                    <a:pt x="6014" y="5370"/>
                    <a:pt x="6939" y="6367"/>
                    <a:pt x="7829" y="7363"/>
                  </a:cubicBezTo>
                  <a:cubicBezTo>
                    <a:pt x="8362" y="8003"/>
                    <a:pt x="8896" y="8644"/>
                    <a:pt x="9394" y="9320"/>
                  </a:cubicBezTo>
                  <a:cubicBezTo>
                    <a:pt x="8683" y="9355"/>
                    <a:pt x="8007" y="9462"/>
                    <a:pt x="7295" y="9498"/>
                  </a:cubicBezTo>
                  <a:cubicBezTo>
                    <a:pt x="6477" y="9569"/>
                    <a:pt x="5658" y="9605"/>
                    <a:pt x="4840" y="9605"/>
                  </a:cubicBezTo>
                  <a:cubicBezTo>
                    <a:pt x="3239" y="9605"/>
                    <a:pt x="1673" y="9462"/>
                    <a:pt x="108" y="9249"/>
                  </a:cubicBezTo>
                  <a:cubicBezTo>
                    <a:pt x="1" y="9249"/>
                    <a:pt x="1" y="9355"/>
                    <a:pt x="108" y="9391"/>
                  </a:cubicBezTo>
                  <a:cubicBezTo>
                    <a:pt x="1673" y="9640"/>
                    <a:pt x="3310" y="9782"/>
                    <a:pt x="4911" y="9818"/>
                  </a:cubicBezTo>
                  <a:cubicBezTo>
                    <a:pt x="5694" y="9818"/>
                    <a:pt x="6512" y="9818"/>
                    <a:pt x="7295" y="9782"/>
                  </a:cubicBezTo>
                  <a:cubicBezTo>
                    <a:pt x="8042" y="9747"/>
                    <a:pt x="8825" y="9676"/>
                    <a:pt x="9608" y="9533"/>
                  </a:cubicBezTo>
                  <a:cubicBezTo>
                    <a:pt x="10141" y="10281"/>
                    <a:pt x="10711" y="11028"/>
                    <a:pt x="11244" y="11775"/>
                  </a:cubicBezTo>
                  <a:cubicBezTo>
                    <a:pt x="11244" y="11846"/>
                    <a:pt x="11244" y="11917"/>
                    <a:pt x="11244" y="11953"/>
                  </a:cubicBezTo>
                  <a:cubicBezTo>
                    <a:pt x="11271" y="12033"/>
                    <a:pt x="11318" y="12073"/>
                    <a:pt x="11370" y="12073"/>
                  </a:cubicBezTo>
                  <a:cubicBezTo>
                    <a:pt x="11387" y="12073"/>
                    <a:pt x="11405" y="12069"/>
                    <a:pt x="11422" y="12060"/>
                  </a:cubicBezTo>
                  <a:cubicBezTo>
                    <a:pt x="12134" y="13056"/>
                    <a:pt x="12774" y="14052"/>
                    <a:pt x="13415" y="15084"/>
                  </a:cubicBezTo>
                  <a:cubicBezTo>
                    <a:pt x="12703" y="15262"/>
                    <a:pt x="11956" y="15511"/>
                    <a:pt x="11209" y="15618"/>
                  </a:cubicBezTo>
                  <a:cubicBezTo>
                    <a:pt x="10391" y="15796"/>
                    <a:pt x="9572" y="15867"/>
                    <a:pt x="8754" y="15938"/>
                  </a:cubicBezTo>
                  <a:cubicBezTo>
                    <a:pt x="8196" y="15962"/>
                    <a:pt x="7635" y="15974"/>
                    <a:pt x="7072" y="15974"/>
                  </a:cubicBezTo>
                  <a:cubicBezTo>
                    <a:pt x="5947" y="15974"/>
                    <a:pt x="4816" y="15926"/>
                    <a:pt x="3701" y="15831"/>
                  </a:cubicBezTo>
                  <a:cubicBezTo>
                    <a:pt x="2776" y="15760"/>
                    <a:pt x="1816" y="15653"/>
                    <a:pt x="855" y="15547"/>
                  </a:cubicBezTo>
                  <a:cubicBezTo>
                    <a:pt x="784" y="15547"/>
                    <a:pt x="748" y="15653"/>
                    <a:pt x="855" y="15689"/>
                  </a:cubicBezTo>
                  <a:cubicBezTo>
                    <a:pt x="3073" y="15948"/>
                    <a:pt x="5323" y="16208"/>
                    <a:pt x="7573" y="16208"/>
                  </a:cubicBezTo>
                  <a:cubicBezTo>
                    <a:pt x="8715" y="16208"/>
                    <a:pt x="9857" y="16141"/>
                    <a:pt x="10995" y="15974"/>
                  </a:cubicBezTo>
                  <a:cubicBezTo>
                    <a:pt x="11885" y="15867"/>
                    <a:pt x="12774" y="15653"/>
                    <a:pt x="13628" y="15369"/>
                  </a:cubicBezTo>
                  <a:cubicBezTo>
                    <a:pt x="13949" y="15902"/>
                    <a:pt x="14304" y="16436"/>
                    <a:pt x="14625" y="17005"/>
                  </a:cubicBezTo>
                  <a:lnTo>
                    <a:pt x="14625" y="17219"/>
                  </a:lnTo>
                  <a:cubicBezTo>
                    <a:pt x="14625" y="17287"/>
                    <a:pt x="14668" y="17311"/>
                    <a:pt x="14717" y="17311"/>
                  </a:cubicBezTo>
                  <a:cubicBezTo>
                    <a:pt x="14746" y="17311"/>
                    <a:pt x="14777" y="17303"/>
                    <a:pt x="14803" y="17290"/>
                  </a:cubicBezTo>
                  <a:cubicBezTo>
                    <a:pt x="15692" y="18749"/>
                    <a:pt x="16546" y="20208"/>
                    <a:pt x="17400" y="21631"/>
                  </a:cubicBezTo>
                  <a:cubicBezTo>
                    <a:pt x="17080" y="21666"/>
                    <a:pt x="16724" y="21738"/>
                    <a:pt x="16368" y="21809"/>
                  </a:cubicBezTo>
                  <a:cubicBezTo>
                    <a:pt x="15941" y="21844"/>
                    <a:pt x="15479" y="21916"/>
                    <a:pt x="15052" y="21951"/>
                  </a:cubicBezTo>
                  <a:cubicBezTo>
                    <a:pt x="14127" y="22058"/>
                    <a:pt x="13237" y="22093"/>
                    <a:pt x="12312" y="22093"/>
                  </a:cubicBezTo>
                  <a:cubicBezTo>
                    <a:pt x="12129" y="22097"/>
                    <a:pt x="11945" y="22099"/>
                    <a:pt x="11762" y="22099"/>
                  </a:cubicBezTo>
                  <a:cubicBezTo>
                    <a:pt x="10131" y="22099"/>
                    <a:pt x="8499" y="21958"/>
                    <a:pt x="6868" y="21702"/>
                  </a:cubicBezTo>
                  <a:cubicBezTo>
                    <a:pt x="5872" y="21560"/>
                    <a:pt x="4876" y="21346"/>
                    <a:pt x="3879" y="21097"/>
                  </a:cubicBezTo>
                  <a:cubicBezTo>
                    <a:pt x="3808" y="21097"/>
                    <a:pt x="3773" y="21204"/>
                    <a:pt x="3844" y="21239"/>
                  </a:cubicBezTo>
                  <a:cubicBezTo>
                    <a:pt x="6674" y="22011"/>
                    <a:pt x="9596" y="22416"/>
                    <a:pt x="12517" y="22416"/>
                  </a:cubicBezTo>
                  <a:cubicBezTo>
                    <a:pt x="13232" y="22416"/>
                    <a:pt x="13947" y="22391"/>
                    <a:pt x="14660" y="22342"/>
                  </a:cubicBezTo>
                  <a:cubicBezTo>
                    <a:pt x="15194" y="22307"/>
                    <a:pt x="15692" y="22236"/>
                    <a:pt x="16190" y="22200"/>
                  </a:cubicBezTo>
                  <a:cubicBezTo>
                    <a:pt x="16688" y="22129"/>
                    <a:pt x="17151" y="22058"/>
                    <a:pt x="17613" y="21951"/>
                  </a:cubicBezTo>
                  <a:cubicBezTo>
                    <a:pt x="17969" y="22520"/>
                    <a:pt x="18290" y="23090"/>
                    <a:pt x="18645" y="23659"/>
                  </a:cubicBezTo>
                  <a:cubicBezTo>
                    <a:pt x="19499" y="24975"/>
                    <a:pt x="20353" y="26292"/>
                    <a:pt x="21243" y="27537"/>
                  </a:cubicBezTo>
                  <a:cubicBezTo>
                    <a:pt x="17934" y="27537"/>
                    <a:pt x="14625" y="27359"/>
                    <a:pt x="11316" y="26968"/>
                  </a:cubicBezTo>
                  <a:cubicBezTo>
                    <a:pt x="10319" y="26861"/>
                    <a:pt x="9323" y="26719"/>
                    <a:pt x="8327" y="26541"/>
                  </a:cubicBezTo>
                  <a:cubicBezTo>
                    <a:pt x="8220" y="26541"/>
                    <a:pt x="8220" y="26719"/>
                    <a:pt x="8327" y="26719"/>
                  </a:cubicBezTo>
                  <a:cubicBezTo>
                    <a:pt x="11849" y="27324"/>
                    <a:pt x="15372" y="27715"/>
                    <a:pt x="18930" y="27858"/>
                  </a:cubicBezTo>
                  <a:cubicBezTo>
                    <a:pt x="19784" y="27893"/>
                    <a:pt x="20638" y="27893"/>
                    <a:pt x="21492" y="27893"/>
                  </a:cubicBezTo>
                  <a:cubicBezTo>
                    <a:pt x="22275" y="28961"/>
                    <a:pt x="23057" y="29992"/>
                    <a:pt x="23911" y="30989"/>
                  </a:cubicBezTo>
                  <a:cubicBezTo>
                    <a:pt x="24089" y="31202"/>
                    <a:pt x="24267" y="31416"/>
                    <a:pt x="24445" y="31629"/>
                  </a:cubicBezTo>
                  <a:cubicBezTo>
                    <a:pt x="24260" y="31631"/>
                    <a:pt x="24076" y="31632"/>
                    <a:pt x="23892" y="31632"/>
                  </a:cubicBezTo>
                  <a:cubicBezTo>
                    <a:pt x="21127" y="31632"/>
                    <a:pt x="18392" y="31382"/>
                    <a:pt x="15657" y="30882"/>
                  </a:cubicBezTo>
                  <a:cubicBezTo>
                    <a:pt x="14767" y="30704"/>
                    <a:pt x="13913" y="30526"/>
                    <a:pt x="13059" y="30277"/>
                  </a:cubicBezTo>
                  <a:cubicBezTo>
                    <a:pt x="12988" y="30277"/>
                    <a:pt x="12917" y="30384"/>
                    <a:pt x="13024" y="30419"/>
                  </a:cubicBezTo>
                  <a:cubicBezTo>
                    <a:pt x="16012" y="31273"/>
                    <a:pt x="19108" y="31771"/>
                    <a:pt x="22239" y="31914"/>
                  </a:cubicBezTo>
                  <a:cubicBezTo>
                    <a:pt x="22648" y="31932"/>
                    <a:pt x="23057" y="31940"/>
                    <a:pt x="23471" y="31940"/>
                  </a:cubicBezTo>
                  <a:cubicBezTo>
                    <a:pt x="23885" y="31940"/>
                    <a:pt x="24303" y="31932"/>
                    <a:pt x="24730" y="31914"/>
                  </a:cubicBezTo>
                  <a:cubicBezTo>
                    <a:pt x="26366" y="33871"/>
                    <a:pt x="28288" y="35614"/>
                    <a:pt x="30387" y="37073"/>
                  </a:cubicBezTo>
                  <a:cubicBezTo>
                    <a:pt x="30707" y="37286"/>
                    <a:pt x="31027" y="37464"/>
                    <a:pt x="31348" y="37678"/>
                  </a:cubicBezTo>
                  <a:cubicBezTo>
                    <a:pt x="31375" y="37705"/>
                    <a:pt x="31406" y="37717"/>
                    <a:pt x="31437" y="37717"/>
                  </a:cubicBezTo>
                  <a:cubicBezTo>
                    <a:pt x="31568" y="37717"/>
                    <a:pt x="31698" y="37508"/>
                    <a:pt x="31526" y="37393"/>
                  </a:cubicBezTo>
                  <a:cubicBezTo>
                    <a:pt x="29071" y="35685"/>
                    <a:pt x="26829" y="33693"/>
                    <a:pt x="24872" y="31416"/>
                  </a:cubicBezTo>
                  <a:lnTo>
                    <a:pt x="24445" y="30953"/>
                  </a:lnTo>
                  <a:cubicBezTo>
                    <a:pt x="26082" y="28498"/>
                    <a:pt x="26224" y="25545"/>
                    <a:pt x="26366" y="22698"/>
                  </a:cubicBezTo>
                  <a:cubicBezTo>
                    <a:pt x="26366" y="22622"/>
                    <a:pt x="26315" y="22587"/>
                    <a:pt x="26268" y="22587"/>
                  </a:cubicBezTo>
                  <a:cubicBezTo>
                    <a:pt x="26227" y="22587"/>
                    <a:pt x="26188" y="22613"/>
                    <a:pt x="26188" y="22663"/>
                  </a:cubicBezTo>
                  <a:cubicBezTo>
                    <a:pt x="26011" y="25402"/>
                    <a:pt x="25833" y="28356"/>
                    <a:pt x="24267" y="30740"/>
                  </a:cubicBezTo>
                  <a:cubicBezTo>
                    <a:pt x="23449" y="29779"/>
                    <a:pt x="22702" y="28783"/>
                    <a:pt x="21990" y="27786"/>
                  </a:cubicBezTo>
                  <a:cubicBezTo>
                    <a:pt x="22026" y="27680"/>
                    <a:pt x="21990" y="27573"/>
                    <a:pt x="21848" y="27573"/>
                  </a:cubicBezTo>
                  <a:lnTo>
                    <a:pt x="21812" y="27573"/>
                  </a:lnTo>
                  <a:lnTo>
                    <a:pt x="21670" y="27324"/>
                  </a:lnTo>
                  <a:cubicBezTo>
                    <a:pt x="22203" y="25687"/>
                    <a:pt x="22595" y="24015"/>
                    <a:pt x="22808" y="22271"/>
                  </a:cubicBezTo>
                  <a:cubicBezTo>
                    <a:pt x="23057" y="20492"/>
                    <a:pt x="23129" y="18678"/>
                    <a:pt x="23057" y="16863"/>
                  </a:cubicBezTo>
                  <a:cubicBezTo>
                    <a:pt x="23022" y="15831"/>
                    <a:pt x="22951" y="14835"/>
                    <a:pt x="22808" y="13803"/>
                  </a:cubicBezTo>
                  <a:cubicBezTo>
                    <a:pt x="22808" y="13768"/>
                    <a:pt x="22773" y="13750"/>
                    <a:pt x="22737" y="13750"/>
                  </a:cubicBezTo>
                  <a:cubicBezTo>
                    <a:pt x="22702" y="13750"/>
                    <a:pt x="22666" y="13768"/>
                    <a:pt x="22666" y="13803"/>
                  </a:cubicBezTo>
                  <a:cubicBezTo>
                    <a:pt x="23093" y="17361"/>
                    <a:pt x="22915" y="20990"/>
                    <a:pt x="22168" y="24477"/>
                  </a:cubicBezTo>
                  <a:cubicBezTo>
                    <a:pt x="21954" y="25331"/>
                    <a:pt x="21705" y="26185"/>
                    <a:pt x="21456" y="27039"/>
                  </a:cubicBezTo>
                  <a:cubicBezTo>
                    <a:pt x="20780" y="26078"/>
                    <a:pt x="20140" y="25118"/>
                    <a:pt x="19499" y="24122"/>
                  </a:cubicBezTo>
                  <a:cubicBezTo>
                    <a:pt x="19215" y="23695"/>
                    <a:pt x="18930" y="23196"/>
                    <a:pt x="18610" y="22734"/>
                  </a:cubicBezTo>
                  <a:cubicBezTo>
                    <a:pt x="18752" y="21026"/>
                    <a:pt x="18788" y="19318"/>
                    <a:pt x="18859" y="17610"/>
                  </a:cubicBezTo>
                  <a:cubicBezTo>
                    <a:pt x="18966" y="15902"/>
                    <a:pt x="19037" y="14088"/>
                    <a:pt x="19108" y="12309"/>
                  </a:cubicBezTo>
                  <a:cubicBezTo>
                    <a:pt x="19179" y="11312"/>
                    <a:pt x="19215" y="10316"/>
                    <a:pt x="19286" y="9320"/>
                  </a:cubicBezTo>
                  <a:cubicBezTo>
                    <a:pt x="19286" y="9281"/>
                    <a:pt x="19254" y="9253"/>
                    <a:pt x="19219" y="9253"/>
                  </a:cubicBezTo>
                  <a:cubicBezTo>
                    <a:pt x="19190" y="9253"/>
                    <a:pt x="19160" y="9272"/>
                    <a:pt x="19143" y="9320"/>
                  </a:cubicBezTo>
                  <a:cubicBezTo>
                    <a:pt x="18966" y="12842"/>
                    <a:pt x="18752" y="16365"/>
                    <a:pt x="18539" y="19852"/>
                  </a:cubicBezTo>
                  <a:cubicBezTo>
                    <a:pt x="18467" y="20706"/>
                    <a:pt x="18432" y="21524"/>
                    <a:pt x="18361" y="22378"/>
                  </a:cubicBezTo>
                  <a:cubicBezTo>
                    <a:pt x="17187" y="20421"/>
                    <a:pt x="16012" y="18464"/>
                    <a:pt x="14803" y="16507"/>
                  </a:cubicBezTo>
                  <a:cubicBezTo>
                    <a:pt x="14838" y="14942"/>
                    <a:pt x="14803" y="13376"/>
                    <a:pt x="14767" y="11775"/>
                  </a:cubicBezTo>
                  <a:cubicBezTo>
                    <a:pt x="14696" y="9960"/>
                    <a:pt x="14589" y="8146"/>
                    <a:pt x="14482" y="6331"/>
                  </a:cubicBezTo>
                  <a:cubicBezTo>
                    <a:pt x="14482" y="6283"/>
                    <a:pt x="14446" y="6264"/>
                    <a:pt x="14406" y="6264"/>
                  </a:cubicBezTo>
                  <a:cubicBezTo>
                    <a:pt x="14358" y="6264"/>
                    <a:pt x="14304" y="6292"/>
                    <a:pt x="14304" y="6331"/>
                  </a:cubicBezTo>
                  <a:cubicBezTo>
                    <a:pt x="14447" y="8146"/>
                    <a:pt x="14518" y="9960"/>
                    <a:pt x="14554" y="11739"/>
                  </a:cubicBezTo>
                  <a:cubicBezTo>
                    <a:pt x="14589" y="13198"/>
                    <a:pt x="14554" y="14657"/>
                    <a:pt x="14554" y="16080"/>
                  </a:cubicBezTo>
                  <a:lnTo>
                    <a:pt x="14411" y="15867"/>
                  </a:lnTo>
                  <a:cubicBezTo>
                    <a:pt x="13451" y="14301"/>
                    <a:pt x="12419" y="12736"/>
                    <a:pt x="11351" y="11206"/>
                  </a:cubicBezTo>
                  <a:cubicBezTo>
                    <a:pt x="10960" y="8502"/>
                    <a:pt x="10533" y="5762"/>
                    <a:pt x="10177" y="3022"/>
                  </a:cubicBezTo>
                  <a:cubicBezTo>
                    <a:pt x="10177" y="2987"/>
                    <a:pt x="10150" y="2969"/>
                    <a:pt x="10124" y="2969"/>
                  </a:cubicBezTo>
                  <a:cubicBezTo>
                    <a:pt x="10097" y="2969"/>
                    <a:pt x="10070" y="2987"/>
                    <a:pt x="10070" y="3022"/>
                  </a:cubicBezTo>
                  <a:cubicBezTo>
                    <a:pt x="10355" y="5584"/>
                    <a:pt x="10640" y="8181"/>
                    <a:pt x="11031" y="10743"/>
                  </a:cubicBezTo>
                  <a:cubicBezTo>
                    <a:pt x="10319" y="9747"/>
                    <a:pt x="9572" y="8786"/>
                    <a:pt x="8789" y="7861"/>
                  </a:cubicBezTo>
                  <a:cubicBezTo>
                    <a:pt x="8434" y="7434"/>
                    <a:pt x="8042" y="6972"/>
                    <a:pt x="7651" y="6580"/>
                  </a:cubicBezTo>
                  <a:cubicBezTo>
                    <a:pt x="7473" y="4872"/>
                    <a:pt x="7331" y="3164"/>
                    <a:pt x="7224" y="1457"/>
                  </a:cubicBezTo>
                  <a:cubicBezTo>
                    <a:pt x="7224" y="1426"/>
                    <a:pt x="7205" y="1415"/>
                    <a:pt x="7183" y="1415"/>
                  </a:cubicBezTo>
                  <a:cubicBezTo>
                    <a:pt x="7153" y="1415"/>
                    <a:pt x="7117" y="1436"/>
                    <a:pt x="7117" y="1457"/>
                  </a:cubicBezTo>
                  <a:cubicBezTo>
                    <a:pt x="7188" y="3093"/>
                    <a:pt x="7331" y="4730"/>
                    <a:pt x="7473" y="6367"/>
                  </a:cubicBezTo>
                  <a:cubicBezTo>
                    <a:pt x="6548" y="5335"/>
                    <a:pt x="5587" y="4374"/>
                    <a:pt x="4591" y="3413"/>
                  </a:cubicBezTo>
                  <a:cubicBezTo>
                    <a:pt x="4342" y="2382"/>
                    <a:pt x="4057" y="1350"/>
                    <a:pt x="3808" y="318"/>
                  </a:cubicBezTo>
                  <a:cubicBezTo>
                    <a:pt x="3808" y="282"/>
                    <a:pt x="3781" y="265"/>
                    <a:pt x="3759" y="265"/>
                  </a:cubicBezTo>
                  <a:cubicBezTo>
                    <a:pt x="3737" y="265"/>
                    <a:pt x="3719" y="282"/>
                    <a:pt x="3737" y="318"/>
                  </a:cubicBezTo>
                  <a:cubicBezTo>
                    <a:pt x="3915" y="1279"/>
                    <a:pt x="4128" y="2239"/>
                    <a:pt x="4342" y="3164"/>
                  </a:cubicBezTo>
                  <a:cubicBezTo>
                    <a:pt x="3488" y="2382"/>
                    <a:pt x="2634" y="1563"/>
                    <a:pt x="1744" y="780"/>
                  </a:cubicBezTo>
                  <a:lnTo>
                    <a:pt x="926" y="33"/>
                  </a:lnTo>
                  <a:cubicBezTo>
                    <a:pt x="895" y="10"/>
                    <a:pt x="864" y="0"/>
                    <a:pt x="8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36"/>
            <p:cNvSpPr/>
            <p:nvPr/>
          </p:nvSpPr>
          <p:spPr>
            <a:xfrm>
              <a:off x="461700" y="2561294"/>
              <a:ext cx="1774221" cy="1009246"/>
            </a:xfrm>
            <a:custGeom>
              <a:rect b="b" l="l" r="r" t="t"/>
              <a:pathLst>
                <a:path extrusionOk="0" h="25604" w="45011">
                  <a:moveTo>
                    <a:pt x="28956" y="1"/>
                  </a:moveTo>
                  <a:cubicBezTo>
                    <a:pt x="20650" y="1"/>
                    <a:pt x="12122" y="4107"/>
                    <a:pt x="6263" y="9843"/>
                  </a:cubicBezTo>
                  <a:cubicBezTo>
                    <a:pt x="3701" y="12262"/>
                    <a:pt x="1602" y="15109"/>
                    <a:pt x="1" y="18240"/>
                  </a:cubicBezTo>
                  <a:cubicBezTo>
                    <a:pt x="2349" y="18667"/>
                    <a:pt x="4520" y="19805"/>
                    <a:pt x="6690" y="20837"/>
                  </a:cubicBezTo>
                  <a:cubicBezTo>
                    <a:pt x="11849" y="23257"/>
                    <a:pt x="17329" y="25285"/>
                    <a:pt x="23022" y="25569"/>
                  </a:cubicBezTo>
                  <a:cubicBezTo>
                    <a:pt x="23471" y="25592"/>
                    <a:pt x="23922" y="25603"/>
                    <a:pt x="24374" y="25603"/>
                  </a:cubicBezTo>
                  <a:cubicBezTo>
                    <a:pt x="29647" y="25603"/>
                    <a:pt x="35024" y="24054"/>
                    <a:pt x="38891" y="20481"/>
                  </a:cubicBezTo>
                  <a:cubicBezTo>
                    <a:pt x="40954" y="18524"/>
                    <a:pt x="42591" y="16141"/>
                    <a:pt x="43623" y="13472"/>
                  </a:cubicBezTo>
                  <a:cubicBezTo>
                    <a:pt x="44477" y="11444"/>
                    <a:pt x="45011" y="9096"/>
                    <a:pt x="44192" y="7032"/>
                  </a:cubicBezTo>
                  <a:cubicBezTo>
                    <a:pt x="43374" y="5004"/>
                    <a:pt x="41381" y="3580"/>
                    <a:pt x="39389" y="2513"/>
                  </a:cubicBezTo>
                  <a:cubicBezTo>
                    <a:pt x="36109" y="771"/>
                    <a:pt x="32553" y="1"/>
                    <a:pt x="289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36"/>
            <p:cNvSpPr/>
            <p:nvPr/>
          </p:nvSpPr>
          <p:spPr>
            <a:xfrm>
              <a:off x="620747" y="2672963"/>
              <a:ext cx="1887192" cy="802659"/>
            </a:xfrm>
            <a:custGeom>
              <a:rect b="b" l="l" r="r" t="t"/>
              <a:pathLst>
                <a:path extrusionOk="0" h="20363" w="47877">
                  <a:moveTo>
                    <a:pt x="22651" y="0"/>
                  </a:moveTo>
                  <a:cubicBezTo>
                    <a:pt x="22580" y="0"/>
                    <a:pt x="22509" y="107"/>
                    <a:pt x="22580" y="143"/>
                  </a:cubicBezTo>
                  <a:cubicBezTo>
                    <a:pt x="25960" y="1424"/>
                    <a:pt x="29056" y="3274"/>
                    <a:pt x="31796" y="5586"/>
                  </a:cubicBezTo>
                  <a:cubicBezTo>
                    <a:pt x="32472" y="6156"/>
                    <a:pt x="33112" y="6796"/>
                    <a:pt x="33753" y="7401"/>
                  </a:cubicBezTo>
                  <a:cubicBezTo>
                    <a:pt x="32579" y="7543"/>
                    <a:pt x="31440" y="7686"/>
                    <a:pt x="30266" y="7757"/>
                  </a:cubicBezTo>
                  <a:cubicBezTo>
                    <a:pt x="29732" y="7792"/>
                    <a:pt x="29163" y="7828"/>
                    <a:pt x="28629" y="7899"/>
                  </a:cubicBezTo>
                  <a:cubicBezTo>
                    <a:pt x="27170" y="6974"/>
                    <a:pt x="25676" y="6120"/>
                    <a:pt x="24181" y="5266"/>
                  </a:cubicBezTo>
                  <a:lnTo>
                    <a:pt x="19627" y="2562"/>
                  </a:lnTo>
                  <a:lnTo>
                    <a:pt x="17065" y="1032"/>
                  </a:lnTo>
                  <a:cubicBezTo>
                    <a:pt x="17052" y="1025"/>
                    <a:pt x="17038" y="1022"/>
                    <a:pt x="17025" y="1022"/>
                  </a:cubicBezTo>
                  <a:cubicBezTo>
                    <a:pt x="16972" y="1022"/>
                    <a:pt x="16937" y="1074"/>
                    <a:pt x="16994" y="1103"/>
                  </a:cubicBezTo>
                  <a:cubicBezTo>
                    <a:pt x="19983" y="2953"/>
                    <a:pt x="23007" y="4768"/>
                    <a:pt x="25996" y="6618"/>
                  </a:cubicBezTo>
                  <a:cubicBezTo>
                    <a:pt x="26708" y="7045"/>
                    <a:pt x="27419" y="7508"/>
                    <a:pt x="28166" y="7899"/>
                  </a:cubicBezTo>
                  <a:cubicBezTo>
                    <a:pt x="25889" y="8077"/>
                    <a:pt x="23577" y="8184"/>
                    <a:pt x="21299" y="8326"/>
                  </a:cubicBezTo>
                  <a:cubicBezTo>
                    <a:pt x="19947" y="7579"/>
                    <a:pt x="18524" y="6867"/>
                    <a:pt x="17101" y="6191"/>
                  </a:cubicBezTo>
                  <a:cubicBezTo>
                    <a:pt x="15464" y="5373"/>
                    <a:pt x="13792" y="4590"/>
                    <a:pt x="12120" y="3879"/>
                  </a:cubicBezTo>
                  <a:cubicBezTo>
                    <a:pt x="12112" y="3875"/>
                    <a:pt x="12104" y="3873"/>
                    <a:pt x="12097" y="3873"/>
                  </a:cubicBezTo>
                  <a:cubicBezTo>
                    <a:pt x="12042" y="3873"/>
                    <a:pt x="12021" y="3989"/>
                    <a:pt x="12084" y="4021"/>
                  </a:cubicBezTo>
                  <a:cubicBezTo>
                    <a:pt x="13721" y="4768"/>
                    <a:pt x="15357" y="5551"/>
                    <a:pt x="16958" y="6369"/>
                  </a:cubicBezTo>
                  <a:cubicBezTo>
                    <a:pt x="18275" y="7010"/>
                    <a:pt x="19520" y="7686"/>
                    <a:pt x="20801" y="8362"/>
                  </a:cubicBezTo>
                  <a:lnTo>
                    <a:pt x="20552" y="8362"/>
                  </a:lnTo>
                  <a:cubicBezTo>
                    <a:pt x="18702" y="8469"/>
                    <a:pt x="16852" y="8646"/>
                    <a:pt x="15002" y="8895"/>
                  </a:cubicBezTo>
                  <a:cubicBezTo>
                    <a:pt x="12404" y="7970"/>
                    <a:pt x="9807" y="7081"/>
                    <a:pt x="7245" y="6085"/>
                  </a:cubicBezTo>
                  <a:cubicBezTo>
                    <a:pt x="7237" y="6081"/>
                    <a:pt x="7229" y="6079"/>
                    <a:pt x="7222" y="6079"/>
                  </a:cubicBezTo>
                  <a:cubicBezTo>
                    <a:pt x="7160" y="6079"/>
                    <a:pt x="7114" y="6195"/>
                    <a:pt x="7209" y="6227"/>
                  </a:cubicBezTo>
                  <a:cubicBezTo>
                    <a:pt x="9593" y="7152"/>
                    <a:pt x="12013" y="8113"/>
                    <a:pt x="14432" y="8967"/>
                  </a:cubicBezTo>
                  <a:cubicBezTo>
                    <a:pt x="13258" y="9145"/>
                    <a:pt x="12048" y="9322"/>
                    <a:pt x="10874" y="9572"/>
                  </a:cubicBezTo>
                  <a:cubicBezTo>
                    <a:pt x="10340" y="9714"/>
                    <a:pt x="9771" y="9821"/>
                    <a:pt x="9202" y="9963"/>
                  </a:cubicBezTo>
                  <a:cubicBezTo>
                    <a:pt x="7636" y="9358"/>
                    <a:pt x="6035" y="8682"/>
                    <a:pt x="4505" y="7970"/>
                  </a:cubicBezTo>
                  <a:cubicBezTo>
                    <a:pt x="4495" y="7965"/>
                    <a:pt x="4486" y="7963"/>
                    <a:pt x="4478" y="7963"/>
                  </a:cubicBezTo>
                  <a:cubicBezTo>
                    <a:pt x="4426" y="7963"/>
                    <a:pt x="4408" y="8047"/>
                    <a:pt x="4470" y="8077"/>
                  </a:cubicBezTo>
                  <a:cubicBezTo>
                    <a:pt x="5928" y="8753"/>
                    <a:pt x="7423" y="9394"/>
                    <a:pt x="8917" y="10070"/>
                  </a:cubicBezTo>
                  <a:cubicBezTo>
                    <a:pt x="7565" y="10390"/>
                    <a:pt x="6284" y="10817"/>
                    <a:pt x="4968" y="11244"/>
                  </a:cubicBezTo>
                  <a:cubicBezTo>
                    <a:pt x="3936" y="10959"/>
                    <a:pt x="2904" y="10710"/>
                    <a:pt x="1837" y="10461"/>
                  </a:cubicBezTo>
                  <a:cubicBezTo>
                    <a:pt x="1801" y="10461"/>
                    <a:pt x="1765" y="10532"/>
                    <a:pt x="1837" y="10532"/>
                  </a:cubicBezTo>
                  <a:cubicBezTo>
                    <a:pt x="2762" y="10817"/>
                    <a:pt x="3687" y="11101"/>
                    <a:pt x="4648" y="11351"/>
                  </a:cubicBezTo>
                  <a:cubicBezTo>
                    <a:pt x="3509" y="11706"/>
                    <a:pt x="2406" y="12098"/>
                    <a:pt x="1338" y="12489"/>
                  </a:cubicBezTo>
                  <a:lnTo>
                    <a:pt x="164" y="12952"/>
                  </a:lnTo>
                  <a:cubicBezTo>
                    <a:pt x="0" y="12985"/>
                    <a:pt x="79" y="13169"/>
                    <a:pt x="204" y="13169"/>
                  </a:cubicBezTo>
                  <a:cubicBezTo>
                    <a:pt x="214" y="13169"/>
                    <a:pt x="225" y="13168"/>
                    <a:pt x="235" y="13165"/>
                  </a:cubicBezTo>
                  <a:cubicBezTo>
                    <a:pt x="1908" y="12596"/>
                    <a:pt x="3545" y="12027"/>
                    <a:pt x="5217" y="11493"/>
                  </a:cubicBezTo>
                  <a:lnTo>
                    <a:pt x="5324" y="11528"/>
                  </a:lnTo>
                  <a:cubicBezTo>
                    <a:pt x="5330" y="11535"/>
                    <a:pt x="5338" y="11538"/>
                    <a:pt x="5347" y="11538"/>
                  </a:cubicBezTo>
                  <a:cubicBezTo>
                    <a:pt x="5384" y="11538"/>
                    <a:pt x="5430" y="11486"/>
                    <a:pt x="5430" y="11457"/>
                  </a:cubicBezTo>
                  <a:lnTo>
                    <a:pt x="5751" y="11351"/>
                  </a:lnTo>
                  <a:lnTo>
                    <a:pt x="5751" y="11351"/>
                  </a:lnTo>
                  <a:cubicBezTo>
                    <a:pt x="5537" y="12098"/>
                    <a:pt x="5252" y="12774"/>
                    <a:pt x="4932" y="13450"/>
                  </a:cubicBezTo>
                  <a:cubicBezTo>
                    <a:pt x="4541" y="14197"/>
                    <a:pt x="4078" y="14909"/>
                    <a:pt x="3545" y="15514"/>
                  </a:cubicBezTo>
                  <a:cubicBezTo>
                    <a:pt x="3518" y="15566"/>
                    <a:pt x="3550" y="15599"/>
                    <a:pt x="3582" y="15599"/>
                  </a:cubicBezTo>
                  <a:cubicBezTo>
                    <a:pt x="3594" y="15599"/>
                    <a:pt x="3606" y="15594"/>
                    <a:pt x="3616" y="15585"/>
                  </a:cubicBezTo>
                  <a:cubicBezTo>
                    <a:pt x="4754" y="14375"/>
                    <a:pt x="5573" y="12881"/>
                    <a:pt x="6000" y="11279"/>
                  </a:cubicBezTo>
                  <a:cubicBezTo>
                    <a:pt x="7281" y="10888"/>
                    <a:pt x="8561" y="10532"/>
                    <a:pt x="9878" y="10248"/>
                  </a:cubicBezTo>
                  <a:cubicBezTo>
                    <a:pt x="10696" y="10070"/>
                    <a:pt x="11515" y="9892"/>
                    <a:pt x="12333" y="9749"/>
                  </a:cubicBezTo>
                  <a:lnTo>
                    <a:pt x="12333" y="9749"/>
                  </a:lnTo>
                  <a:cubicBezTo>
                    <a:pt x="12048" y="10390"/>
                    <a:pt x="11799" y="11066"/>
                    <a:pt x="11550" y="11706"/>
                  </a:cubicBezTo>
                  <a:cubicBezTo>
                    <a:pt x="11230" y="12454"/>
                    <a:pt x="10874" y="13201"/>
                    <a:pt x="10483" y="13912"/>
                  </a:cubicBezTo>
                  <a:cubicBezTo>
                    <a:pt x="9736" y="15336"/>
                    <a:pt x="8882" y="16688"/>
                    <a:pt x="7921" y="17969"/>
                  </a:cubicBezTo>
                  <a:cubicBezTo>
                    <a:pt x="7896" y="18019"/>
                    <a:pt x="7942" y="18069"/>
                    <a:pt x="7983" y="18069"/>
                  </a:cubicBezTo>
                  <a:cubicBezTo>
                    <a:pt x="8001" y="18069"/>
                    <a:pt x="8017" y="18061"/>
                    <a:pt x="8028" y="18040"/>
                  </a:cubicBezTo>
                  <a:cubicBezTo>
                    <a:pt x="9024" y="16759"/>
                    <a:pt x="9913" y="15407"/>
                    <a:pt x="10696" y="13984"/>
                  </a:cubicBezTo>
                  <a:cubicBezTo>
                    <a:pt x="11088" y="13308"/>
                    <a:pt x="11443" y="12596"/>
                    <a:pt x="11764" y="11884"/>
                  </a:cubicBezTo>
                  <a:cubicBezTo>
                    <a:pt x="12120" y="11173"/>
                    <a:pt x="12440" y="10461"/>
                    <a:pt x="12653" y="9714"/>
                  </a:cubicBezTo>
                  <a:cubicBezTo>
                    <a:pt x="13543" y="9572"/>
                    <a:pt x="14503" y="9429"/>
                    <a:pt x="15393" y="9322"/>
                  </a:cubicBezTo>
                  <a:lnTo>
                    <a:pt x="15606" y="9394"/>
                  </a:lnTo>
                  <a:cubicBezTo>
                    <a:pt x="15619" y="9400"/>
                    <a:pt x="15633" y="9403"/>
                    <a:pt x="15645" y="9403"/>
                  </a:cubicBezTo>
                  <a:cubicBezTo>
                    <a:pt x="15701" y="9403"/>
                    <a:pt x="15749" y="9345"/>
                    <a:pt x="15749" y="9287"/>
                  </a:cubicBezTo>
                  <a:cubicBezTo>
                    <a:pt x="16958" y="9145"/>
                    <a:pt x="18168" y="9038"/>
                    <a:pt x="19378" y="8931"/>
                  </a:cubicBezTo>
                  <a:lnTo>
                    <a:pt x="19378" y="8931"/>
                  </a:lnTo>
                  <a:cubicBezTo>
                    <a:pt x="19200" y="9678"/>
                    <a:pt x="19058" y="10425"/>
                    <a:pt x="18809" y="11137"/>
                  </a:cubicBezTo>
                  <a:cubicBezTo>
                    <a:pt x="18560" y="11920"/>
                    <a:pt x="18275" y="12703"/>
                    <a:pt x="17919" y="13450"/>
                  </a:cubicBezTo>
                  <a:cubicBezTo>
                    <a:pt x="17243" y="14980"/>
                    <a:pt x="16425" y="16439"/>
                    <a:pt x="15535" y="17862"/>
                  </a:cubicBezTo>
                  <a:cubicBezTo>
                    <a:pt x="15002" y="18680"/>
                    <a:pt x="14468" y="19463"/>
                    <a:pt x="13934" y="20281"/>
                  </a:cubicBezTo>
                  <a:cubicBezTo>
                    <a:pt x="13905" y="20310"/>
                    <a:pt x="13946" y="20362"/>
                    <a:pt x="14001" y="20362"/>
                  </a:cubicBezTo>
                  <a:cubicBezTo>
                    <a:pt x="14014" y="20362"/>
                    <a:pt x="14027" y="20359"/>
                    <a:pt x="14041" y="20353"/>
                  </a:cubicBezTo>
                  <a:cubicBezTo>
                    <a:pt x="15962" y="17577"/>
                    <a:pt x="17884" y="14731"/>
                    <a:pt x="19022" y="11528"/>
                  </a:cubicBezTo>
                  <a:cubicBezTo>
                    <a:pt x="19378" y="10675"/>
                    <a:pt x="19591" y="9821"/>
                    <a:pt x="19734" y="8931"/>
                  </a:cubicBezTo>
                  <a:cubicBezTo>
                    <a:pt x="20374" y="8860"/>
                    <a:pt x="21015" y="8824"/>
                    <a:pt x="21655" y="8789"/>
                  </a:cubicBezTo>
                  <a:cubicBezTo>
                    <a:pt x="21691" y="8824"/>
                    <a:pt x="21762" y="8860"/>
                    <a:pt x="21833" y="8860"/>
                  </a:cubicBezTo>
                  <a:cubicBezTo>
                    <a:pt x="21851" y="8869"/>
                    <a:pt x="21869" y="8873"/>
                    <a:pt x="21885" y="8873"/>
                  </a:cubicBezTo>
                  <a:cubicBezTo>
                    <a:pt x="21935" y="8873"/>
                    <a:pt x="21975" y="8833"/>
                    <a:pt x="21975" y="8753"/>
                  </a:cubicBezTo>
                  <a:cubicBezTo>
                    <a:pt x="23683" y="8646"/>
                    <a:pt x="25356" y="8575"/>
                    <a:pt x="27028" y="8469"/>
                  </a:cubicBezTo>
                  <a:lnTo>
                    <a:pt x="27028" y="8469"/>
                  </a:lnTo>
                  <a:cubicBezTo>
                    <a:pt x="26921" y="8789"/>
                    <a:pt x="26814" y="9145"/>
                    <a:pt x="26708" y="9465"/>
                  </a:cubicBezTo>
                  <a:cubicBezTo>
                    <a:pt x="26530" y="9892"/>
                    <a:pt x="26387" y="10283"/>
                    <a:pt x="26210" y="10710"/>
                  </a:cubicBezTo>
                  <a:cubicBezTo>
                    <a:pt x="25854" y="11564"/>
                    <a:pt x="25498" y="12382"/>
                    <a:pt x="25071" y="13201"/>
                  </a:cubicBezTo>
                  <a:cubicBezTo>
                    <a:pt x="24217" y="14837"/>
                    <a:pt x="23256" y="16367"/>
                    <a:pt x="22189" y="17826"/>
                  </a:cubicBezTo>
                  <a:cubicBezTo>
                    <a:pt x="21548" y="18645"/>
                    <a:pt x="20908" y="19427"/>
                    <a:pt x="20232" y="20210"/>
                  </a:cubicBezTo>
                  <a:cubicBezTo>
                    <a:pt x="20178" y="20237"/>
                    <a:pt x="20226" y="20305"/>
                    <a:pt x="20269" y="20305"/>
                  </a:cubicBezTo>
                  <a:cubicBezTo>
                    <a:pt x="20282" y="20305"/>
                    <a:pt x="20295" y="20298"/>
                    <a:pt x="20303" y="20281"/>
                  </a:cubicBezTo>
                  <a:cubicBezTo>
                    <a:pt x="22829" y="17648"/>
                    <a:pt x="24893" y="14588"/>
                    <a:pt x="26387" y="11208"/>
                  </a:cubicBezTo>
                  <a:cubicBezTo>
                    <a:pt x="26565" y="10746"/>
                    <a:pt x="26779" y="10283"/>
                    <a:pt x="26957" y="9821"/>
                  </a:cubicBezTo>
                  <a:cubicBezTo>
                    <a:pt x="27135" y="9358"/>
                    <a:pt x="27277" y="8931"/>
                    <a:pt x="27419" y="8433"/>
                  </a:cubicBezTo>
                  <a:cubicBezTo>
                    <a:pt x="28060" y="8397"/>
                    <a:pt x="28736" y="8362"/>
                    <a:pt x="29412" y="8326"/>
                  </a:cubicBezTo>
                  <a:cubicBezTo>
                    <a:pt x="30942" y="8219"/>
                    <a:pt x="32507" y="8042"/>
                    <a:pt x="34073" y="7864"/>
                  </a:cubicBezTo>
                  <a:lnTo>
                    <a:pt x="34073" y="7864"/>
                  </a:lnTo>
                  <a:cubicBezTo>
                    <a:pt x="32472" y="10781"/>
                    <a:pt x="30728" y="13628"/>
                    <a:pt x="28878" y="16367"/>
                  </a:cubicBezTo>
                  <a:cubicBezTo>
                    <a:pt x="28309" y="17186"/>
                    <a:pt x="27704" y="18004"/>
                    <a:pt x="27099" y="18823"/>
                  </a:cubicBezTo>
                  <a:cubicBezTo>
                    <a:pt x="27049" y="18873"/>
                    <a:pt x="27105" y="18923"/>
                    <a:pt x="27155" y="18923"/>
                  </a:cubicBezTo>
                  <a:cubicBezTo>
                    <a:pt x="27176" y="18923"/>
                    <a:pt x="27195" y="18915"/>
                    <a:pt x="27206" y="18894"/>
                  </a:cubicBezTo>
                  <a:cubicBezTo>
                    <a:pt x="29412" y="16083"/>
                    <a:pt x="31404" y="13130"/>
                    <a:pt x="33183" y="10034"/>
                  </a:cubicBezTo>
                  <a:cubicBezTo>
                    <a:pt x="33610" y="9322"/>
                    <a:pt x="34002" y="8575"/>
                    <a:pt x="34393" y="7792"/>
                  </a:cubicBezTo>
                  <a:cubicBezTo>
                    <a:pt x="35710" y="7615"/>
                    <a:pt x="36991" y="7401"/>
                    <a:pt x="38271" y="7152"/>
                  </a:cubicBezTo>
                  <a:lnTo>
                    <a:pt x="39090" y="6974"/>
                  </a:lnTo>
                  <a:lnTo>
                    <a:pt x="39090" y="6974"/>
                  </a:lnTo>
                  <a:cubicBezTo>
                    <a:pt x="37738" y="9572"/>
                    <a:pt x="36137" y="12062"/>
                    <a:pt x="34322" y="14375"/>
                  </a:cubicBezTo>
                  <a:cubicBezTo>
                    <a:pt x="33753" y="15051"/>
                    <a:pt x="33183" y="15727"/>
                    <a:pt x="32579" y="16403"/>
                  </a:cubicBezTo>
                  <a:cubicBezTo>
                    <a:pt x="32521" y="16432"/>
                    <a:pt x="32579" y="16529"/>
                    <a:pt x="32641" y="16529"/>
                  </a:cubicBezTo>
                  <a:cubicBezTo>
                    <a:pt x="32656" y="16529"/>
                    <a:pt x="32671" y="16524"/>
                    <a:pt x="32685" y="16510"/>
                  </a:cubicBezTo>
                  <a:cubicBezTo>
                    <a:pt x="34820" y="14233"/>
                    <a:pt x="36741" y="11706"/>
                    <a:pt x="38307" y="9038"/>
                  </a:cubicBezTo>
                  <a:cubicBezTo>
                    <a:pt x="38770" y="8326"/>
                    <a:pt x="39125" y="7615"/>
                    <a:pt x="39481" y="6867"/>
                  </a:cubicBezTo>
                  <a:cubicBezTo>
                    <a:pt x="42007" y="6298"/>
                    <a:pt x="44427" y="5409"/>
                    <a:pt x="46704" y="4234"/>
                  </a:cubicBezTo>
                  <a:cubicBezTo>
                    <a:pt x="47024" y="4092"/>
                    <a:pt x="47345" y="3879"/>
                    <a:pt x="47665" y="3701"/>
                  </a:cubicBezTo>
                  <a:cubicBezTo>
                    <a:pt x="47876" y="3610"/>
                    <a:pt x="47806" y="3314"/>
                    <a:pt x="47649" y="3314"/>
                  </a:cubicBezTo>
                  <a:cubicBezTo>
                    <a:pt x="47621" y="3314"/>
                    <a:pt x="47590" y="3323"/>
                    <a:pt x="47558" y="3345"/>
                  </a:cubicBezTo>
                  <a:cubicBezTo>
                    <a:pt x="44889" y="4733"/>
                    <a:pt x="42079" y="5800"/>
                    <a:pt x="39161" y="6440"/>
                  </a:cubicBezTo>
                  <a:lnTo>
                    <a:pt x="38556" y="6583"/>
                  </a:lnTo>
                  <a:cubicBezTo>
                    <a:pt x="37133" y="4021"/>
                    <a:pt x="34607" y="2491"/>
                    <a:pt x="32152" y="1032"/>
                  </a:cubicBezTo>
                  <a:cubicBezTo>
                    <a:pt x="32140" y="1028"/>
                    <a:pt x="32128" y="1027"/>
                    <a:pt x="32117" y="1027"/>
                  </a:cubicBezTo>
                  <a:cubicBezTo>
                    <a:pt x="32024" y="1027"/>
                    <a:pt x="31950" y="1147"/>
                    <a:pt x="32045" y="1210"/>
                  </a:cubicBezTo>
                  <a:cubicBezTo>
                    <a:pt x="34393" y="2633"/>
                    <a:pt x="36919" y="4163"/>
                    <a:pt x="38271" y="6654"/>
                  </a:cubicBezTo>
                  <a:cubicBezTo>
                    <a:pt x="37026" y="6903"/>
                    <a:pt x="35816" y="7116"/>
                    <a:pt x="34607" y="7294"/>
                  </a:cubicBezTo>
                  <a:cubicBezTo>
                    <a:pt x="34571" y="7259"/>
                    <a:pt x="34518" y="7241"/>
                    <a:pt x="34469" y="7241"/>
                  </a:cubicBezTo>
                  <a:cubicBezTo>
                    <a:pt x="34420" y="7241"/>
                    <a:pt x="34375" y="7259"/>
                    <a:pt x="34358" y="7294"/>
                  </a:cubicBezTo>
                  <a:lnTo>
                    <a:pt x="34358" y="7330"/>
                  </a:lnTo>
                  <a:lnTo>
                    <a:pt x="34073" y="7366"/>
                  </a:lnTo>
                  <a:cubicBezTo>
                    <a:pt x="32863" y="6120"/>
                    <a:pt x="31547" y="4982"/>
                    <a:pt x="30123" y="3985"/>
                  </a:cubicBezTo>
                  <a:cubicBezTo>
                    <a:pt x="28665" y="2918"/>
                    <a:pt x="27099" y="1993"/>
                    <a:pt x="25462" y="1210"/>
                  </a:cubicBezTo>
                  <a:cubicBezTo>
                    <a:pt x="24573" y="783"/>
                    <a:pt x="23612" y="356"/>
                    <a:pt x="226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36"/>
            <p:cNvSpPr/>
            <p:nvPr/>
          </p:nvSpPr>
          <p:spPr>
            <a:xfrm>
              <a:off x="3172720" y="1123558"/>
              <a:ext cx="1398336" cy="1342757"/>
            </a:xfrm>
            <a:custGeom>
              <a:rect b="b" l="l" r="r" t="t"/>
              <a:pathLst>
                <a:path extrusionOk="0" h="34065" w="35475">
                  <a:moveTo>
                    <a:pt x="31516" y="0"/>
                  </a:moveTo>
                  <a:cubicBezTo>
                    <a:pt x="29320" y="0"/>
                    <a:pt x="27135" y="223"/>
                    <a:pt x="24978" y="667"/>
                  </a:cubicBezTo>
                  <a:cubicBezTo>
                    <a:pt x="13450" y="2980"/>
                    <a:pt x="1566" y="11626"/>
                    <a:pt x="250" y="23866"/>
                  </a:cubicBezTo>
                  <a:cubicBezTo>
                    <a:pt x="1" y="26108"/>
                    <a:pt x="36" y="28563"/>
                    <a:pt x="1282" y="30413"/>
                  </a:cubicBezTo>
                  <a:cubicBezTo>
                    <a:pt x="2527" y="32228"/>
                    <a:pt x="4733" y="33117"/>
                    <a:pt x="6903" y="33580"/>
                  </a:cubicBezTo>
                  <a:cubicBezTo>
                    <a:pt x="8311" y="33905"/>
                    <a:pt x="9746" y="34065"/>
                    <a:pt x="11180" y="34065"/>
                  </a:cubicBezTo>
                  <a:cubicBezTo>
                    <a:pt x="12574" y="34065"/>
                    <a:pt x="13968" y="33913"/>
                    <a:pt x="15336" y="33615"/>
                  </a:cubicBezTo>
                  <a:cubicBezTo>
                    <a:pt x="20922" y="32334"/>
                    <a:pt x="25548" y="28243"/>
                    <a:pt x="28501" y="23368"/>
                  </a:cubicBezTo>
                  <a:cubicBezTo>
                    <a:pt x="31454" y="18493"/>
                    <a:pt x="32913" y="12872"/>
                    <a:pt x="33802" y="7214"/>
                  </a:cubicBezTo>
                  <a:cubicBezTo>
                    <a:pt x="34194" y="4866"/>
                    <a:pt x="34478" y="2447"/>
                    <a:pt x="35475" y="241"/>
                  </a:cubicBezTo>
                  <a:cubicBezTo>
                    <a:pt x="34154" y="80"/>
                    <a:pt x="32833" y="0"/>
                    <a:pt x="315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36"/>
            <p:cNvSpPr/>
            <p:nvPr/>
          </p:nvSpPr>
          <p:spPr>
            <a:xfrm>
              <a:off x="3022423" y="1213232"/>
              <a:ext cx="1384540" cy="1342797"/>
            </a:xfrm>
            <a:custGeom>
              <a:rect b="b" l="l" r="r" t="t"/>
              <a:pathLst>
                <a:path extrusionOk="0" h="34066" w="35125">
                  <a:moveTo>
                    <a:pt x="34903" y="0"/>
                  </a:moveTo>
                  <a:cubicBezTo>
                    <a:pt x="34882" y="0"/>
                    <a:pt x="34861" y="9"/>
                    <a:pt x="34840" y="29"/>
                  </a:cubicBezTo>
                  <a:lnTo>
                    <a:pt x="33808" y="741"/>
                  </a:lnTo>
                  <a:cubicBezTo>
                    <a:pt x="32883" y="1452"/>
                    <a:pt x="31923" y="2128"/>
                    <a:pt x="30997" y="2840"/>
                  </a:cubicBezTo>
                  <a:cubicBezTo>
                    <a:pt x="31318" y="1915"/>
                    <a:pt x="31602" y="990"/>
                    <a:pt x="31923" y="65"/>
                  </a:cubicBezTo>
                  <a:cubicBezTo>
                    <a:pt x="31943" y="23"/>
                    <a:pt x="31903" y="6"/>
                    <a:pt x="31866" y="6"/>
                  </a:cubicBezTo>
                  <a:cubicBezTo>
                    <a:pt x="31840" y="6"/>
                    <a:pt x="31816" y="14"/>
                    <a:pt x="31816" y="29"/>
                  </a:cubicBezTo>
                  <a:cubicBezTo>
                    <a:pt x="31460" y="1025"/>
                    <a:pt x="31069" y="2022"/>
                    <a:pt x="30713" y="3018"/>
                  </a:cubicBezTo>
                  <a:cubicBezTo>
                    <a:pt x="29645" y="3872"/>
                    <a:pt x="28578" y="4726"/>
                    <a:pt x="27510" y="5615"/>
                  </a:cubicBezTo>
                  <a:cubicBezTo>
                    <a:pt x="27866" y="4014"/>
                    <a:pt x="28151" y="2413"/>
                    <a:pt x="28400" y="812"/>
                  </a:cubicBezTo>
                  <a:cubicBezTo>
                    <a:pt x="28422" y="768"/>
                    <a:pt x="28390" y="738"/>
                    <a:pt x="28362" y="738"/>
                  </a:cubicBezTo>
                  <a:cubicBezTo>
                    <a:pt x="28344" y="738"/>
                    <a:pt x="28329" y="749"/>
                    <a:pt x="28329" y="776"/>
                  </a:cubicBezTo>
                  <a:cubicBezTo>
                    <a:pt x="28009" y="2449"/>
                    <a:pt x="27688" y="4157"/>
                    <a:pt x="27297" y="5829"/>
                  </a:cubicBezTo>
                  <a:cubicBezTo>
                    <a:pt x="26870" y="6185"/>
                    <a:pt x="26443" y="6576"/>
                    <a:pt x="26016" y="6967"/>
                  </a:cubicBezTo>
                  <a:cubicBezTo>
                    <a:pt x="25162" y="7821"/>
                    <a:pt x="24308" y="8675"/>
                    <a:pt x="23490" y="9565"/>
                  </a:cubicBezTo>
                  <a:cubicBezTo>
                    <a:pt x="24166" y="7074"/>
                    <a:pt x="24771" y="4548"/>
                    <a:pt x="25340" y="2022"/>
                  </a:cubicBezTo>
                  <a:cubicBezTo>
                    <a:pt x="25340" y="1978"/>
                    <a:pt x="25299" y="1947"/>
                    <a:pt x="25260" y="1947"/>
                  </a:cubicBezTo>
                  <a:cubicBezTo>
                    <a:pt x="25235" y="1947"/>
                    <a:pt x="25211" y="1959"/>
                    <a:pt x="25198" y="1986"/>
                  </a:cubicBezTo>
                  <a:cubicBezTo>
                    <a:pt x="24557" y="4690"/>
                    <a:pt x="23846" y="7323"/>
                    <a:pt x="23134" y="9992"/>
                  </a:cubicBezTo>
                  <a:cubicBezTo>
                    <a:pt x="21889" y="11379"/>
                    <a:pt x="20715" y="12838"/>
                    <a:pt x="19576" y="14297"/>
                  </a:cubicBezTo>
                  <a:lnTo>
                    <a:pt x="19434" y="14475"/>
                  </a:lnTo>
                  <a:cubicBezTo>
                    <a:pt x="19576" y="13052"/>
                    <a:pt x="19718" y="11593"/>
                    <a:pt x="19932" y="10170"/>
                  </a:cubicBezTo>
                  <a:cubicBezTo>
                    <a:pt x="20181" y="8391"/>
                    <a:pt x="20465" y="6576"/>
                    <a:pt x="20750" y="4797"/>
                  </a:cubicBezTo>
                  <a:cubicBezTo>
                    <a:pt x="20773" y="4752"/>
                    <a:pt x="20724" y="4707"/>
                    <a:pt x="20676" y="4707"/>
                  </a:cubicBezTo>
                  <a:cubicBezTo>
                    <a:pt x="20648" y="4707"/>
                    <a:pt x="20621" y="4722"/>
                    <a:pt x="20608" y="4761"/>
                  </a:cubicBezTo>
                  <a:cubicBezTo>
                    <a:pt x="20288" y="6576"/>
                    <a:pt x="20003" y="8355"/>
                    <a:pt x="19718" y="10170"/>
                  </a:cubicBezTo>
                  <a:cubicBezTo>
                    <a:pt x="19505" y="11735"/>
                    <a:pt x="19256" y="13301"/>
                    <a:pt x="19113" y="14866"/>
                  </a:cubicBezTo>
                  <a:cubicBezTo>
                    <a:pt x="17726" y="16681"/>
                    <a:pt x="16338" y="18496"/>
                    <a:pt x="14915" y="20275"/>
                  </a:cubicBezTo>
                  <a:cubicBezTo>
                    <a:pt x="14986" y="19456"/>
                    <a:pt x="15022" y="18602"/>
                    <a:pt x="15057" y="17748"/>
                  </a:cubicBezTo>
                  <a:cubicBezTo>
                    <a:pt x="15235" y="14262"/>
                    <a:pt x="15413" y="10739"/>
                    <a:pt x="15626" y="7217"/>
                  </a:cubicBezTo>
                  <a:cubicBezTo>
                    <a:pt x="15626" y="7181"/>
                    <a:pt x="15591" y="7163"/>
                    <a:pt x="15555" y="7163"/>
                  </a:cubicBezTo>
                  <a:cubicBezTo>
                    <a:pt x="15520" y="7163"/>
                    <a:pt x="15484" y="7181"/>
                    <a:pt x="15484" y="7217"/>
                  </a:cubicBezTo>
                  <a:cubicBezTo>
                    <a:pt x="15449" y="8213"/>
                    <a:pt x="15377" y="9209"/>
                    <a:pt x="15306" y="10205"/>
                  </a:cubicBezTo>
                  <a:cubicBezTo>
                    <a:pt x="15199" y="11984"/>
                    <a:pt x="15093" y="13763"/>
                    <a:pt x="14950" y="15507"/>
                  </a:cubicBezTo>
                  <a:cubicBezTo>
                    <a:pt x="14844" y="17215"/>
                    <a:pt x="14701" y="18923"/>
                    <a:pt x="14630" y="20631"/>
                  </a:cubicBezTo>
                  <a:cubicBezTo>
                    <a:pt x="14274" y="21057"/>
                    <a:pt x="13954" y="21484"/>
                    <a:pt x="13598" y="21911"/>
                  </a:cubicBezTo>
                  <a:cubicBezTo>
                    <a:pt x="12887" y="22837"/>
                    <a:pt x="12104" y="23726"/>
                    <a:pt x="11357" y="24580"/>
                  </a:cubicBezTo>
                  <a:cubicBezTo>
                    <a:pt x="11179" y="23726"/>
                    <a:pt x="11037" y="22837"/>
                    <a:pt x="10930" y="21947"/>
                  </a:cubicBezTo>
                  <a:cubicBezTo>
                    <a:pt x="10574" y="18389"/>
                    <a:pt x="10787" y="14795"/>
                    <a:pt x="11641" y="11273"/>
                  </a:cubicBezTo>
                  <a:cubicBezTo>
                    <a:pt x="11661" y="11234"/>
                    <a:pt x="11627" y="11205"/>
                    <a:pt x="11586" y="11205"/>
                  </a:cubicBezTo>
                  <a:cubicBezTo>
                    <a:pt x="11553" y="11205"/>
                    <a:pt x="11515" y="11225"/>
                    <a:pt x="11499" y="11273"/>
                  </a:cubicBezTo>
                  <a:cubicBezTo>
                    <a:pt x="11250" y="12269"/>
                    <a:pt x="11072" y="13265"/>
                    <a:pt x="10894" y="14297"/>
                  </a:cubicBezTo>
                  <a:cubicBezTo>
                    <a:pt x="10645" y="16076"/>
                    <a:pt x="10503" y="17855"/>
                    <a:pt x="10574" y="19670"/>
                  </a:cubicBezTo>
                  <a:cubicBezTo>
                    <a:pt x="10574" y="21413"/>
                    <a:pt x="10787" y="23157"/>
                    <a:pt x="11108" y="24829"/>
                  </a:cubicBezTo>
                  <a:lnTo>
                    <a:pt x="10930" y="25043"/>
                  </a:lnTo>
                  <a:cubicBezTo>
                    <a:pt x="10823" y="25043"/>
                    <a:pt x="10716" y="25149"/>
                    <a:pt x="10752" y="25256"/>
                  </a:cubicBezTo>
                  <a:cubicBezTo>
                    <a:pt x="9934" y="26146"/>
                    <a:pt x="9044" y="27071"/>
                    <a:pt x="8154" y="27925"/>
                  </a:cubicBezTo>
                  <a:cubicBezTo>
                    <a:pt x="6874" y="25398"/>
                    <a:pt x="7016" y="22445"/>
                    <a:pt x="7194" y="19670"/>
                  </a:cubicBezTo>
                  <a:cubicBezTo>
                    <a:pt x="7194" y="19616"/>
                    <a:pt x="7140" y="19590"/>
                    <a:pt x="7087" y="19590"/>
                  </a:cubicBezTo>
                  <a:cubicBezTo>
                    <a:pt x="7034" y="19590"/>
                    <a:pt x="6980" y="19616"/>
                    <a:pt x="6980" y="19670"/>
                  </a:cubicBezTo>
                  <a:cubicBezTo>
                    <a:pt x="6802" y="22516"/>
                    <a:pt x="6625" y="25505"/>
                    <a:pt x="7977" y="28102"/>
                  </a:cubicBezTo>
                  <a:cubicBezTo>
                    <a:pt x="7799" y="28245"/>
                    <a:pt x="7656" y="28423"/>
                    <a:pt x="7478" y="28565"/>
                  </a:cubicBezTo>
                  <a:cubicBezTo>
                    <a:pt x="5272" y="30593"/>
                    <a:pt x="2853" y="32301"/>
                    <a:pt x="184" y="33724"/>
                  </a:cubicBezTo>
                  <a:cubicBezTo>
                    <a:pt x="1" y="33816"/>
                    <a:pt x="133" y="34066"/>
                    <a:pt x="332" y="34066"/>
                  </a:cubicBezTo>
                  <a:cubicBezTo>
                    <a:pt x="365" y="34066"/>
                    <a:pt x="399" y="34059"/>
                    <a:pt x="433" y="34044"/>
                  </a:cubicBezTo>
                  <a:cubicBezTo>
                    <a:pt x="789" y="33902"/>
                    <a:pt x="1109" y="33724"/>
                    <a:pt x="1430" y="33546"/>
                  </a:cubicBezTo>
                  <a:cubicBezTo>
                    <a:pt x="3707" y="32337"/>
                    <a:pt x="5771" y="30807"/>
                    <a:pt x="7656" y="29063"/>
                  </a:cubicBezTo>
                  <a:cubicBezTo>
                    <a:pt x="8475" y="29205"/>
                    <a:pt x="9293" y="29277"/>
                    <a:pt x="10111" y="29348"/>
                  </a:cubicBezTo>
                  <a:cubicBezTo>
                    <a:pt x="10968" y="29396"/>
                    <a:pt x="11825" y="29421"/>
                    <a:pt x="12681" y="29421"/>
                  </a:cubicBezTo>
                  <a:cubicBezTo>
                    <a:pt x="14953" y="29421"/>
                    <a:pt x="17221" y="29247"/>
                    <a:pt x="19469" y="28885"/>
                  </a:cubicBezTo>
                  <a:cubicBezTo>
                    <a:pt x="19540" y="28885"/>
                    <a:pt x="19505" y="28743"/>
                    <a:pt x="19434" y="28743"/>
                  </a:cubicBezTo>
                  <a:cubicBezTo>
                    <a:pt x="18544" y="28885"/>
                    <a:pt x="17655" y="28992"/>
                    <a:pt x="16765" y="29063"/>
                  </a:cubicBezTo>
                  <a:cubicBezTo>
                    <a:pt x="15759" y="29124"/>
                    <a:pt x="14753" y="29155"/>
                    <a:pt x="13751" y="29155"/>
                  </a:cubicBezTo>
                  <a:cubicBezTo>
                    <a:pt x="11809" y="29155"/>
                    <a:pt x="9877" y="29037"/>
                    <a:pt x="7977" y="28779"/>
                  </a:cubicBezTo>
                  <a:lnTo>
                    <a:pt x="8510" y="28174"/>
                  </a:lnTo>
                  <a:cubicBezTo>
                    <a:pt x="9471" y="27284"/>
                    <a:pt x="10360" y="26323"/>
                    <a:pt x="11250" y="25363"/>
                  </a:cubicBezTo>
                  <a:cubicBezTo>
                    <a:pt x="12104" y="25470"/>
                    <a:pt x="12922" y="25576"/>
                    <a:pt x="13776" y="25612"/>
                  </a:cubicBezTo>
                  <a:cubicBezTo>
                    <a:pt x="15683" y="25764"/>
                    <a:pt x="17590" y="25835"/>
                    <a:pt x="19497" y="25835"/>
                  </a:cubicBezTo>
                  <a:cubicBezTo>
                    <a:pt x="21148" y="25835"/>
                    <a:pt x="22799" y="25782"/>
                    <a:pt x="24451" y="25683"/>
                  </a:cubicBezTo>
                  <a:cubicBezTo>
                    <a:pt x="24557" y="25683"/>
                    <a:pt x="24557" y="25541"/>
                    <a:pt x="24451" y="25541"/>
                  </a:cubicBezTo>
                  <a:cubicBezTo>
                    <a:pt x="23454" y="25576"/>
                    <a:pt x="22458" y="25612"/>
                    <a:pt x="21462" y="25612"/>
                  </a:cubicBezTo>
                  <a:cubicBezTo>
                    <a:pt x="18153" y="25612"/>
                    <a:pt x="14808" y="25434"/>
                    <a:pt x="11535" y="25078"/>
                  </a:cubicBezTo>
                  <a:cubicBezTo>
                    <a:pt x="12567" y="23904"/>
                    <a:pt x="13563" y="22694"/>
                    <a:pt x="14523" y="21484"/>
                  </a:cubicBezTo>
                  <a:cubicBezTo>
                    <a:pt x="14950" y="20951"/>
                    <a:pt x="15342" y="20453"/>
                    <a:pt x="15769" y="19919"/>
                  </a:cubicBezTo>
                  <a:cubicBezTo>
                    <a:pt x="16231" y="20097"/>
                    <a:pt x="16694" y="20204"/>
                    <a:pt x="17156" y="20310"/>
                  </a:cubicBezTo>
                  <a:cubicBezTo>
                    <a:pt x="17655" y="20417"/>
                    <a:pt x="18153" y="20524"/>
                    <a:pt x="18651" y="20631"/>
                  </a:cubicBezTo>
                  <a:cubicBezTo>
                    <a:pt x="20548" y="20987"/>
                    <a:pt x="22464" y="21166"/>
                    <a:pt x="24385" y="21166"/>
                  </a:cubicBezTo>
                  <a:cubicBezTo>
                    <a:pt x="26103" y="21166"/>
                    <a:pt x="27825" y="21023"/>
                    <a:pt x="29539" y="20737"/>
                  </a:cubicBezTo>
                  <a:cubicBezTo>
                    <a:pt x="29610" y="20737"/>
                    <a:pt x="29610" y="20631"/>
                    <a:pt x="29539" y="20631"/>
                  </a:cubicBezTo>
                  <a:cubicBezTo>
                    <a:pt x="28507" y="20773"/>
                    <a:pt x="27475" y="20844"/>
                    <a:pt x="26479" y="20880"/>
                  </a:cubicBezTo>
                  <a:cubicBezTo>
                    <a:pt x="25934" y="20912"/>
                    <a:pt x="25390" y="20928"/>
                    <a:pt x="24845" y="20928"/>
                  </a:cubicBezTo>
                  <a:cubicBezTo>
                    <a:pt x="23575" y="20928"/>
                    <a:pt x="22305" y="20840"/>
                    <a:pt x="21035" y="20666"/>
                  </a:cubicBezTo>
                  <a:cubicBezTo>
                    <a:pt x="20110" y="20559"/>
                    <a:pt x="19220" y="20417"/>
                    <a:pt x="18331" y="20239"/>
                  </a:cubicBezTo>
                  <a:cubicBezTo>
                    <a:pt x="17868" y="20132"/>
                    <a:pt x="17441" y="20026"/>
                    <a:pt x="16979" y="19919"/>
                  </a:cubicBezTo>
                  <a:cubicBezTo>
                    <a:pt x="16658" y="19848"/>
                    <a:pt x="16338" y="19741"/>
                    <a:pt x="15982" y="19634"/>
                  </a:cubicBezTo>
                  <a:cubicBezTo>
                    <a:pt x="17014" y="18318"/>
                    <a:pt x="18046" y="16966"/>
                    <a:pt x="19078" y="15649"/>
                  </a:cubicBezTo>
                  <a:cubicBezTo>
                    <a:pt x="19097" y="15659"/>
                    <a:pt x="19119" y="15663"/>
                    <a:pt x="19140" y="15663"/>
                  </a:cubicBezTo>
                  <a:cubicBezTo>
                    <a:pt x="19199" y="15663"/>
                    <a:pt x="19256" y="15630"/>
                    <a:pt x="19256" y="15578"/>
                  </a:cubicBezTo>
                  <a:lnTo>
                    <a:pt x="19291" y="15365"/>
                  </a:lnTo>
                  <a:cubicBezTo>
                    <a:pt x="19683" y="14866"/>
                    <a:pt x="20074" y="14368"/>
                    <a:pt x="20465" y="13870"/>
                  </a:cubicBezTo>
                  <a:cubicBezTo>
                    <a:pt x="21284" y="14262"/>
                    <a:pt x="22138" y="14582"/>
                    <a:pt x="23027" y="14760"/>
                  </a:cubicBezTo>
                  <a:cubicBezTo>
                    <a:pt x="25833" y="15492"/>
                    <a:pt x="28770" y="15622"/>
                    <a:pt x="31680" y="15622"/>
                  </a:cubicBezTo>
                  <a:cubicBezTo>
                    <a:pt x="32165" y="15622"/>
                    <a:pt x="32649" y="15619"/>
                    <a:pt x="33132" y="15614"/>
                  </a:cubicBezTo>
                  <a:cubicBezTo>
                    <a:pt x="33168" y="15614"/>
                    <a:pt x="33168" y="15507"/>
                    <a:pt x="33132" y="15507"/>
                  </a:cubicBezTo>
                  <a:cubicBezTo>
                    <a:pt x="32172" y="15471"/>
                    <a:pt x="31211" y="15471"/>
                    <a:pt x="30250" y="15436"/>
                  </a:cubicBezTo>
                  <a:cubicBezTo>
                    <a:pt x="28578" y="15400"/>
                    <a:pt x="26906" y="15222"/>
                    <a:pt x="25233" y="14973"/>
                  </a:cubicBezTo>
                  <a:cubicBezTo>
                    <a:pt x="24415" y="14831"/>
                    <a:pt x="23597" y="14653"/>
                    <a:pt x="22814" y="14404"/>
                  </a:cubicBezTo>
                  <a:cubicBezTo>
                    <a:pt x="22067" y="14190"/>
                    <a:pt x="21391" y="13870"/>
                    <a:pt x="20679" y="13621"/>
                  </a:cubicBezTo>
                  <a:cubicBezTo>
                    <a:pt x="21426" y="12660"/>
                    <a:pt x="22209" y="11735"/>
                    <a:pt x="22992" y="10810"/>
                  </a:cubicBezTo>
                  <a:cubicBezTo>
                    <a:pt x="23017" y="10835"/>
                    <a:pt x="23047" y="10847"/>
                    <a:pt x="23076" y="10847"/>
                  </a:cubicBezTo>
                  <a:cubicBezTo>
                    <a:pt x="23130" y="10847"/>
                    <a:pt x="23182" y="10808"/>
                    <a:pt x="23205" y="10739"/>
                  </a:cubicBezTo>
                  <a:cubicBezTo>
                    <a:pt x="23205" y="10703"/>
                    <a:pt x="23241" y="10632"/>
                    <a:pt x="23241" y="10561"/>
                  </a:cubicBezTo>
                  <a:cubicBezTo>
                    <a:pt x="23846" y="9850"/>
                    <a:pt x="24486" y="9173"/>
                    <a:pt x="25127" y="8533"/>
                  </a:cubicBezTo>
                  <a:cubicBezTo>
                    <a:pt x="25874" y="8747"/>
                    <a:pt x="26621" y="8924"/>
                    <a:pt x="27404" y="9031"/>
                  </a:cubicBezTo>
                  <a:cubicBezTo>
                    <a:pt x="28151" y="9138"/>
                    <a:pt x="28934" y="9245"/>
                    <a:pt x="29716" y="9316"/>
                  </a:cubicBezTo>
                  <a:cubicBezTo>
                    <a:pt x="30739" y="9427"/>
                    <a:pt x="31748" y="9483"/>
                    <a:pt x="32761" y="9483"/>
                  </a:cubicBezTo>
                  <a:cubicBezTo>
                    <a:pt x="33369" y="9483"/>
                    <a:pt x="33977" y="9463"/>
                    <a:pt x="34591" y="9423"/>
                  </a:cubicBezTo>
                  <a:cubicBezTo>
                    <a:pt x="34662" y="9423"/>
                    <a:pt x="34662" y="9280"/>
                    <a:pt x="34591" y="9280"/>
                  </a:cubicBezTo>
                  <a:cubicBezTo>
                    <a:pt x="34177" y="9299"/>
                    <a:pt x="33764" y="9307"/>
                    <a:pt x="33351" y="9307"/>
                  </a:cubicBezTo>
                  <a:cubicBezTo>
                    <a:pt x="32165" y="9307"/>
                    <a:pt x="30984" y="9234"/>
                    <a:pt x="29823" y="9102"/>
                  </a:cubicBezTo>
                  <a:cubicBezTo>
                    <a:pt x="29005" y="8996"/>
                    <a:pt x="28187" y="8889"/>
                    <a:pt x="27368" y="8747"/>
                  </a:cubicBezTo>
                  <a:cubicBezTo>
                    <a:pt x="26692" y="8604"/>
                    <a:pt x="26016" y="8426"/>
                    <a:pt x="25340" y="8284"/>
                  </a:cubicBezTo>
                  <a:cubicBezTo>
                    <a:pt x="25909" y="7679"/>
                    <a:pt x="26514" y="7110"/>
                    <a:pt x="27119" y="6540"/>
                  </a:cubicBezTo>
                  <a:cubicBezTo>
                    <a:pt x="28115" y="5615"/>
                    <a:pt x="29147" y="4761"/>
                    <a:pt x="30179" y="3908"/>
                  </a:cubicBezTo>
                  <a:cubicBezTo>
                    <a:pt x="31253" y="4298"/>
                    <a:pt x="32378" y="4488"/>
                    <a:pt x="33507" y="4488"/>
                  </a:cubicBezTo>
                  <a:cubicBezTo>
                    <a:pt x="34023" y="4488"/>
                    <a:pt x="34540" y="4448"/>
                    <a:pt x="35054" y="4370"/>
                  </a:cubicBezTo>
                  <a:cubicBezTo>
                    <a:pt x="35125" y="4334"/>
                    <a:pt x="35125" y="4263"/>
                    <a:pt x="35054" y="4263"/>
                  </a:cubicBezTo>
                  <a:cubicBezTo>
                    <a:pt x="34644" y="4317"/>
                    <a:pt x="34235" y="4343"/>
                    <a:pt x="33822" y="4343"/>
                  </a:cubicBezTo>
                  <a:cubicBezTo>
                    <a:pt x="33408" y="4343"/>
                    <a:pt x="32990" y="4317"/>
                    <a:pt x="32563" y="4263"/>
                  </a:cubicBezTo>
                  <a:cubicBezTo>
                    <a:pt x="31816" y="4157"/>
                    <a:pt x="31069" y="3979"/>
                    <a:pt x="30357" y="3730"/>
                  </a:cubicBezTo>
                  <a:lnTo>
                    <a:pt x="30606" y="3552"/>
                  </a:lnTo>
                  <a:cubicBezTo>
                    <a:pt x="30677" y="3552"/>
                    <a:pt x="30713" y="3552"/>
                    <a:pt x="30748" y="3481"/>
                  </a:cubicBezTo>
                  <a:cubicBezTo>
                    <a:pt x="30748" y="3481"/>
                    <a:pt x="30784" y="3445"/>
                    <a:pt x="30784" y="3409"/>
                  </a:cubicBezTo>
                  <a:cubicBezTo>
                    <a:pt x="32136" y="2306"/>
                    <a:pt x="33559" y="1275"/>
                    <a:pt x="34947" y="243"/>
                  </a:cubicBezTo>
                  <a:cubicBezTo>
                    <a:pt x="35062" y="156"/>
                    <a:pt x="34991" y="0"/>
                    <a:pt x="34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36"/>
            <p:cNvSpPr/>
            <p:nvPr/>
          </p:nvSpPr>
          <p:spPr>
            <a:xfrm>
              <a:off x="2880995" y="2664331"/>
              <a:ext cx="1720929" cy="1036089"/>
            </a:xfrm>
            <a:custGeom>
              <a:rect b="b" l="l" r="r" t="t"/>
              <a:pathLst>
                <a:path extrusionOk="0" h="26285" w="43659">
                  <a:moveTo>
                    <a:pt x="14267" y="1"/>
                  </a:moveTo>
                  <a:cubicBezTo>
                    <a:pt x="11579" y="1"/>
                    <a:pt x="8894" y="468"/>
                    <a:pt x="6299" y="1500"/>
                  </a:cubicBezTo>
                  <a:cubicBezTo>
                    <a:pt x="4199" y="2319"/>
                    <a:pt x="2029" y="3493"/>
                    <a:pt x="997" y="5450"/>
                  </a:cubicBezTo>
                  <a:cubicBezTo>
                    <a:pt x="1" y="7407"/>
                    <a:pt x="250" y="9791"/>
                    <a:pt x="855" y="11890"/>
                  </a:cubicBezTo>
                  <a:cubicBezTo>
                    <a:pt x="1566" y="14665"/>
                    <a:pt x="2918" y="17227"/>
                    <a:pt x="4769" y="19397"/>
                  </a:cubicBezTo>
                  <a:cubicBezTo>
                    <a:pt x="8505" y="23703"/>
                    <a:pt x="14269" y="25909"/>
                    <a:pt x="19962" y="26229"/>
                  </a:cubicBezTo>
                  <a:cubicBezTo>
                    <a:pt x="20567" y="26267"/>
                    <a:pt x="21172" y="26285"/>
                    <a:pt x="21777" y="26285"/>
                  </a:cubicBezTo>
                  <a:cubicBezTo>
                    <a:pt x="26861" y="26285"/>
                    <a:pt x="31919" y="25004"/>
                    <a:pt x="36720" y="23382"/>
                  </a:cubicBezTo>
                  <a:cubicBezTo>
                    <a:pt x="38997" y="22600"/>
                    <a:pt x="41275" y="21746"/>
                    <a:pt x="43659" y="21603"/>
                  </a:cubicBezTo>
                  <a:cubicBezTo>
                    <a:pt x="42413" y="18294"/>
                    <a:pt x="40634" y="15199"/>
                    <a:pt x="38393" y="12495"/>
                  </a:cubicBezTo>
                  <a:cubicBezTo>
                    <a:pt x="32641" y="5450"/>
                    <a:pt x="23441" y="1"/>
                    <a:pt x="14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36"/>
            <p:cNvSpPr/>
            <p:nvPr/>
          </p:nvSpPr>
          <p:spPr>
            <a:xfrm>
              <a:off x="2621631" y="2790544"/>
              <a:ext cx="1830706" cy="838095"/>
            </a:xfrm>
            <a:custGeom>
              <a:rect b="b" l="l" r="r" t="t"/>
              <a:pathLst>
                <a:path extrusionOk="0" h="21262" w="46444">
                  <a:moveTo>
                    <a:pt x="15972" y="0"/>
                  </a:moveTo>
                  <a:cubicBezTo>
                    <a:pt x="15961" y="0"/>
                    <a:pt x="15950" y="2"/>
                    <a:pt x="15939" y="6"/>
                  </a:cubicBezTo>
                  <a:cubicBezTo>
                    <a:pt x="13341" y="1180"/>
                    <a:pt x="10637" y="2390"/>
                    <a:pt x="8965" y="4809"/>
                  </a:cubicBezTo>
                  <a:lnTo>
                    <a:pt x="8360" y="4596"/>
                  </a:lnTo>
                  <a:cubicBezTo>
                    <a:pt x="5513" y="3600"/>
                    <a:pt x="2845" y="2248"/>
                    <a:pt x="390" y="575"/>
                  </a:cubicBezTo>
                  <a:cubicBezTo>
                    <a:pt x="352" y="550"/>
                    <a:pt x="315" y="540"/>
                    <a:pt x="280" y="540"/>
                  </a:cubicBezTo>
                  <a:cubicBezTo>
                    <a:pt x="115" y="540"/>
                    <a:pt x="0" y="778"/>
                    <a:pt x="176" y="896"/>
                  </a:cubicBezTo>
                  <a:cubicBezTo>
                    <a:pt x="461" y="1109"/>
                    <a:pt x="781" y="1323"/>
                    <a:pt x="1066" y="1536"/>
                  </a:cubicBezTo>
                  <a:cubicBezTo>
                    <a:pt x="3201" y="2959"/>
                    <a:pt x="5513" y="4098"/>
                    <a:pt x="7933" y="4952"/>
                  </a:cubicBezTo>
                  <a:cubicBezTo>
                    <a:pt x="8218" y="5735"/>
                    <a:pt x="8538" y="6482"/>
                    <a:pt x="8858" y="7229"/>
                  </a:cubicBezTo>
                  <a:cubicBezTo>
                    <a:pt x="10139" y="10075"/>
                    <a:pt x="11740" y="12780"/>
                    <a:pt x="13626" y="15306"/>
                  </a:cubicBezTo>
                  <a:cubicBezTo>
                    <a:pt x="13642" y="15322"/>
                    <a:pt x="13661" y="15329"/>
                    <a:pt x="13679" y="15329"/>
                  </a:cubicBezTo>
                  <a:cubicBezTo>
                    <a:pt x="13737" y="15329"/>
                    <a:pt x="13787" y="15254"/>
                    <a:pt x="13733" y="15199"/>
                  </a:cubicBezTo>
                  <a:cubicBezTo>
                    <a:pt x="13199" y="14452"/>
                    <a:pt x="12701" y="13705"/>
                    <a:pt x="12238" y="12957"/>
                  </a:cubicBezTo>
                  <a:cubicBezTo>
                    <a:pt x="10673" y="10467"/>
                    <a:pt x="9392" y="7834"/>
                    <a:pt x="8360" y="5059"/>
                  </a:cubicBezTo>
                  <a:lnTo>
                    <a:pt x="8360" y="5059"/>
                  </a:lnTo>
                  <a:cubicBezTo>
                    <a:pt x="8609" y="5165"/>
                    <a:pt x="8858" y="5272"/>
                    <a:pt x="9107" y="5343"/>
                  </a:cubicBezTo>
                  <a:cubicBezTo>
                    <a:pt x="10352" y="5770"/>
                    <a:pt x="11633" y="6126"/>
                    <a:pt x="12879" y="6446"/>
                  </a:cubicBezTo>
                  <a:cubicBezTo>
                    <a:pt x="13199" y="7229"/>
                    <a:pt x="13519" y="8012"/>
                    <a:pt x="13839" y="8795"/>
                  </a:cubicBezTo>
                  <a:cubicBezTo>
                    <a:pt x="15298" y="12068"/>
                    <a:pt x="16935" y="15235"/>
                    <a:pt x="18785" y="18259"/>
                  </a:cubicBezTo>
                  <a:cubicBezTo>
                    <a:pt x="18810" y="18296"/>
                    <a:pt x="18843" y="18312"/>
                    <a:pt x="18873" y="18312"/>
                  </a:cubicBezTo>
                  <a:cubicBezTo>
                    <a:pt x="18929" y="18312"/>
                    <a:pt x="18974" y="18257"/>
                    <a:pt x="18927" y="18188"/>
                  </a:cubicBezTo>
                  <a:cubicBezTo>
                    <a:pt x="18429" y="17334"/>
                    <a:pt x="17931" y="16480"/>
                    <a:pt x="17469" y="15590"/>
                  </a:cubicBezTo>
                  <a:cubicBezTo>
                    <a:pt x="15903" y="12637"/>
                    <a:pt x="14515" y="9613"/>
                    <a:pt x="13270" y="6553"/>
                  </a:cubicBezTo>
                  <a:lnTo>
                    <a:pt x="13270" y="6553"/>
                  </a:lnTo>
                  <a:cubicBezTo>
                    <a:pt x="14800" y="6909"/>
                    <a:pt x="16330" y="7229"/>
                    <a:pt x="17860" y="7514"/>
                  </a:cubicBezTo>
                  <a:cubicBezTo>
                    <a:pt x="18500" y="7656"/>
                    <a:pt x="19176" y="7763"/>
                    <a:pt x="19817" y="7869"/>
                  </a:cubicBezTo>
                  <a:cubicBezTo>
                    <a:pt x="19888" y="8368"/>
                    <a:pt x="19995" y="8830"/>
                    <a:pt x="20137" y="9293"/>
                  </a:cubicBezTo>
                  <a:cubicBezTo>
                    <a:pt x="20244" y="9791"/>
                    <a:pt x="20386" y="10289"/>
                    <a:pt x="20528" y="10751"/>
                  </a:cubicBezTo>
                  <a:cubicBezTo>
                    <a:pt x="21632" y="14238"/>
                    <a:pt x="23339" y="17512"/>
                    <a:pt x="25545" y="20429"/>
                  </a:cubicBezTo>
                  <a:cubicBezTo>
                    <a:pt x="25556" y="20450"/>
                    <a:pt x="25572" y="20459"/>
                    <a:pt x="25590" y="20459"/>
                  </a:cubicBezTo>
                  <a:cubicBezTo>
                    <a:pt x="25631" y="20459"/>
                    <a:pt x="25677" y="20409"/>
                    <a:pt x="25652" y="20358"/>
                  </a:cubicBezTo>
                  <a:cubicBezTo>
                    <a:pt x="25047" y="19540"/>
                    <a:pt x="24478" y="18686"/>
                    <a:pt x="23980" y="17796"/>
                  </a:cubicBezTo>
                  <a:cubicBezTo>
                    <a:pt x="23055" y="16231"/>
                    <a:pt x="22272" y="14594"/>
                    <a:pt x="21632" y="12886"/>
                  </a:cubicBezTo>
                  <a:cubicBezTo>
                    <a:pt x="21276" y="12032"/>
                    <a:pt x="21027" y="11178"/>
                    <a:pt x="20742" y="10289"/>
                  </a:cubicBezTo>
                  <a:cubicBezTo>
                    <a:pt x="20635" y="9862"/>
                    <a:pt x="20528" y="9435"/>
                    <a:pt x="20422" y="8972"/>
                  </a:cubicBezTo>
                  <a:cubicBezTo>
                    <a:pt x="20351" y="8652"/>
                    <a:pt x="20279" y="8296"/>
                    <a:pt x="20208" y="7976"/>
                  </a:cubicBezTo>
                  <a:lnTo>
                    <a:pt x="20208" y="7976"/>
                  </a:lnTo>
                  <a:cubicBezTo>
                    <a:pt x="21845" y="8261"/>
                    <a:pt x="23517" y="8545"/>
                    <a:pt x="25190" y="8830"/>
                  </a:cubicBezTo>
                  <a:cubicBezTo>
                    <a:pt x="25190" y="8901"/>
                    <a:pt x="25261" y="8972"/>
                    <a:pt x="25332" y="8972"/>
                  </a:cubicBezTo>
                  <a:lnTo>
                    <a:pt x="25510" y="8901"/>
                  </a:lnTo>
                  <a:lnTo>
                    <a:pt x="27396" y="9222"/>
                  </a:lnTo>
                  <a:cubicBezTo>
                    <a:pt x="27431" y="10111"/>
                    <a:pt x="27574" y="11036"/>
                    <a:pt x="27787" y="11890"/>
                  </a:cubicBezTo>
                  <a:cubicBezTo>
                    <a:pt x="28570" y="15235"/>
                    <a:pt x="30171" y="18259"/>
                    <a:pt x="31772" y="21248"/>
                  </a:cubicBezTo>
                  <a:cubicBezTo>
                    <a:pt x="31782" y="21257"/>
                    <a:pt x="31796" y="21262"/>
                    <a:pt x="31812" y="21262"/>
                  </a:cubicBezTo>
                  <a:cubicBezTo>
                    <a:pt x="31855" y="21262"/>
                    <a:pt x="31905" y="21229"/>
                    <a:pt x="31879" y="21177"/>
                  </a:cubicBezTo>
                  <a:cubicBezTo>
                    <a:pt x="31452" y="20323"/>
                    <a:pt x="30989" y="19469"/>
                    <a:pt x="30598" y="18615"/>
                  </a:cubicBezTo>
                  <a:cubicBezTo>
                    <a:pt x="29815" y="17085"/>
                    <a:pt x="29175" y="15519"/>
                    <a:pt x="28641" y="13918"/>
                  </a:cubicBezTo>
                  <a:cubicBezTo>
                    <a:pt x="28392" y="13135"/>
                    <a:pt x="28178" y="12317"/>
                    <a:pt x="28000" y="11499"/>
                  </a:cubicBezTo>
                  <a:cubicBezTo>
                    <a:pt x="27858" y="10751"/>
                    <a:pt x="27823" y="10004"/>
                    <a:pt x="27716" y="9257"/>
                  </a:cubicBezTo>
                  <a:lnTo>
                    <a:pt x="27716" y="9257"/>
                  </a:lnTo>
                  <a:cubicBezTo>
                    <a:pt x="28890" y="9506"/>
                    <a:pt x="30100" y="9755"/>
                    <a:pt x="31274" y="10004"/>
                  </a:cubicBezTo>
                  <a:cubicBezTo>
                    <a:pt x="31238" y="10111"/>
                    <a:pt x="31345" y="10147"/>
                    <a:pt x="31416" y="10147"/>
                  </a:cubicBezTo>
                  <a:lnTo>
                    <a:pt x="31594" y="10111"/>
                  </a:lnTo>
                  <a:cubicBezTo>
                    <a:pt x="32484" y="10325"/>
                    <a:pt x="33373" y="10538"/>
                    <a:pt x="34263" y="10787"/>
                  </a:cubicBezTo>
                  <a:cubicBezTo>
                    <a:pt x="34405" y="11570"/>
                    <a:pt x="34619" y="12317"/>
                    <a:pt x="34903" y="13029"/>
                  </a:cubicBezTo>
                  <a:cubicBezTo>
                    <a:pt x="35152" y="13811"/>
                    <a:pt x="35401" y="14559"/>
                    <a:pt x="35722" y="15270"/>
                  </a:cubicBezTo>
                  <a:cubicBezTo>
                    <a:pt x="36326" y="16765"/>
                    <a:pt x="37074" y="18223"/>
                    <a:pt x="37892" y="19611"/>
                  </a:cubicBezTo>
                  <a:cubicBezTo>
                    <a:pt x="37913" y="19632"/>
                    <a:pt x="37937" y="19641"/>
                    <a:pt x="37959" y="19641"/>
                  </a:cubicBezTo>
                  <a:cubicBezTo>
                    <a:pt x="38013" y="19641"/>
                    <a:pt x="38059" y="19590"/>
                    <a:pt x="38034" y="19540"/>
                  </a:cubicBezTo>
                  <a:cubicBezTo>
                    <a:pt x="37216" y="18152"/>
                    <a:pt x="36540" y="16729"/>
                    <a:pt x="35971" y="15235"/>
                  </a:cubicBezTo>
                  <a:cubicBezTo>
                    <a:pt x="35650" y="14487"/>
                    <a:pt x="35366" y="13705"/>
                    <a:pt x="35152" y="12922"/>
                  </a:cubicBezTo>
                  <a:cubicBezTo>
                    <a:pt x="34939" y="12246"/>
                    <a:pt x="34796" y="11570"/>
                    <a:pt x="34583" y="10894"/>
                  </a:cubicBezTo>
                  <a:lnTo>
                    <a:pt x="34583" y="10894"/>
                  </a:lnTo>
                  <a:cubicBezTo>
                    <a:pt x="35366" y="11143"/>
                    <a:pt x="36149" y="11392"/>
                    <a:pt x="36931" y="11641"/>
                  </a:cubicBezTo>
                  <a:cubicBezTo>
                    <a:pt x="38212" y="12104"/>
                    <a:pt x="39458" y="12602"/>
                    <a:pt x="40703" y="13135"/>
                  </a:cubicBezTo>
                  <a:cubicBezTo>
                    <a:pt x="40952" y="14772"/>
                    <a:pt x="41592" y="16338"/>
                    <a:pt x="42589" y="17654"/>
                  </a:cubicBezTo>
                  <a:cubicBezTo>
                    <a:pt x="42600" y="17676"/>
                    <a:pt x="42614" y="17685"/>
                    <a:pt x="42628" y="17685"/>
                  </a:cubicBezTo>
                  <a:cubicBezTo>
                    <a:pt x="42658" y="17685"/>
                    <a:pt x="42684" y="17643"/>
                    <a:pt x="42660" y="17619"/>
                  </a:cubicBezTo>
                  <a:cubicBezTo>
                    <a:pt x="42197" y="16943"/>
                    <a:pt x="41806" y="16195"/>
                    <a:pt x="41521" y="15413"/>
                  </a:cubicBezTo>
                  <a:cubicBezTo>
                    <a:pt x="41272" y="14701"/>
                    <a:pt x="41059" y="13954"/>
                    <a:pt x="40952" y="13207"/>
                  </a:cubicBezTo>
                  <a:lnTo>
                    <a:pt x="40952" y="13207"/>
                  </a:lnTo>
                  <a:lnTo>
                    <a:pt x="41237" y="13349"/>
                  </a:lnTo>
                  <a:cubicBezTo>
                    <a:pt x="41237" y="13384"/>
                    <a:pt x="41272" y="13456"/>
                    <a:pt x="41343" y="13456"/>
                  </a:cubicBezTo>
                  <a:lnTo>
                    <a:pt x="41450" y="13456"/>
                  </a:lnTo>
                  <a:cubicBezTo>
                    <a:pt x="43051" y="14132"/>
                    <a:pt x="44617" y="14879"/>
                    <a:pt x="46182" y="15626"/>
                  </a:cubicBezTo>
                  <a:cubicBezTo>
                    <a:pt x="46205" y="15638"/>
                    <a:pt x="46228" y="15643"/>
                    <a:pt x="46250" y="15643"/>
                  </a:cubicBezTo>
                  <a:cubicBezTo>
                    <a:pt x="46363" y="15643"/>
                    <a:pt x="46444" y="15508"/>
                    <a:pt x="46325" y="15448"/>
                  </a:cubicBezTo>
                  <a:lnTo>
                    <a:pt x="45222" y="14879"/>
                  </a:lnTo>
                  <a:cubicBezTo>
                    <a:pt x="44154" y="14381"/>
                    <a:pt x="43087" y="13847"/>
                    <a:pt x="42055" y="13349"/>
                  </a:cubicBezTo>
                  <a:cubicBezTo>
                    <a:pt x="43016" y="13207"/>
                    <a:pt x="43976" y="13029"/>
                    <a:pt x="44937" y="12886"/>
                  </a:cubicBezTo>
                  <a:cubicBezTo>
                    <a:pt x="45008" y="12886"/>
                    <a:pt x="44973" y="12780"/>
                    <a:pt x="44901" y="12780"/>
                  </a:cubicBezTo>
                  <a:cubicBezTo>
                    <a:pt x="43870" y="12957"/>
                    <a:pt x="42802" y="13064"/>
                    <a:pt x="41735" y="13242"/>
                  </a:cubicBezTo>
                  <a:cubicBezTo>
                    <a:pt x="40489" y="12637"/>
                    <a:pt x="39244" y="12104"/>
                    <a:pt x="37963" y="11605"/>
                  </a:cubicBezTo>
                  <a:cubicBezTo>
                    <a:pt x="39529" y="11143"/>
                    <a:pt x="41094" y="10680"/>
                    <a:pt x="42624" y="10147"/>
                  </a:cubicBezTo>
                  <a:cubicBezTo>
                    <a:pt x="42695" y="10111"/>
                    <a:pt x="42660" y="10040"/>
                    <a:pt x="42624" y="10040"/>
                  </a:cubicBezTo>
                  <a:cubicBezTo>
                    <a:pt x="40988" y="10574"/>
                    <a:pt x="39351" y="11072"/>
                    <a:pt x="37678" y="11499"/>
                  </a:cubicBezTo>
                  <a:cubicBezTo>
                    <a:pt x="37145" y="11285"/>
                    <a:pt x="36611" y="11107"/>
                    <a:pt x="36077" y="10929"/>
                  </a:cubicBezTo>
                  <a:cubicBezTo>
                    <a:pt x="34903" y="10538"/>
                    <a:pt x="33765" y="10218"/>
                    <a:pt x="32590" y="9898"/>
                  </a:cubicBezTo>
                  <a:cubicBezTo>
                    <a:pt x="35117" y="9328"/>
                    <a:pt x="37607" y="8652"/>
                    <a:pt x="40098" y="8012"/>
                  </a:cubicBezTo>
                  <a:cubicBezTo>
                    <a:pt x="40193" y="7980"/>
                    <a:pt x="40175" y="7864"/>
                    <a:pt x="40120" y="7864"/>
                  </a:cubicBezTo>
                  <a:cubicBezTo>
                    <a:pt x="40113" y="7864"/>
                    <a:pt x="40106" y="7866"/>
                    <a:pt x="40098" y="7869"/>
                  </a:cubicBezTo>
                  <a:cubicBezTo>
                    <a:pt x="37429" y="8545"/>
                    <a:pt x="34725" y="9150"/>
                    <a:pt x="32057" y="9755"/>
                  </a:cubicBezTo>
                  <a:cubicBezTo>
                    <a:pt x="30242" y="9328"/>
                    <a:pt x="28427" y="8937"/>
                    <a:pt x="26577" y="8617"/>
                  </a:cubicBezTo>
                  <a:lnTo>
                    <a:pt x="26328" y="8581"/>
                  </a:lnTo>
                  <a:cubicBezTo>
                    <a:pt x="27680" y="8047"/>
                    <a:pt x="29032" y="7514"/>
                    <a:pt x="30384" y="7015"/>
                  </a:cubicBezTo>
                  <a:cubicBezTo>
                    <a:pt x="32057" y="6375"/>
                    <a:pt x="33800" y="5806"/>
                    <a:pt x="35508" y="5236"/>
                  </a:cubicBezTo>
                  <a:cubicBezTo>
                    <a:pt x="35603" y="5205"/>
                    <a:pt x="35585" y="5088"/>
                    <a:pt x="35505" y="5088"/>
                  </a:cubicBezTo>
                  <a:cubicBezTo>
                    <a:pt x="35495" y="5088"/>
                    <a:pt x="35484" y="5090"/>
                    <a:pt x="35472" y="5094"/>
                  </a:cubicBezTo>
                  <a:cubicBezTo>
                    <a:pt x="33729" y="5628"/>
                    <a:pt x="31986" y="6197"/>
                    <a:pt x="30278" y="6802"/>
                  </a:cubicBezTo>
                  <a:cubicBezTo>
                    <a:pt x="28783" y="7336"/>
                    <a:pt x="27289" y="7869"/>
                    <a:pt x="25830" y="8474"/>
                  </a:cubicBezTo>
                  <a:cubicBezTo>
                    <a:pt x="23588" y="8083"/>
                    <a:pt x="21347" y="7692"/>
                    <a:pt x="19070" y="7300"/>
                  </a:cubicBezTo>
                  <a:cubicBezTo>
                    <a:pt x="19852" y="6944"/>
                    <a:pt x="20600" y="6589"/>
                    <a:pt x="21382" y="6233"/>
                  </a:cubicBezTo>
                  <a:lnTo>
                    <a:pt x="30954" y="1785"/>
                  </a:lnTo>
                  <a:cubicBezTo>
                    <a:pt x="31015" y="1754"/>
                    <a:pt x="30971" y="1671"/>
                    <a:pt x="30912" y="1671"/>
                  </a:cubicBezTo>
                  <a:cubicBezTo>
                    <a:pt x="30902" y="1671"/>
                    <a:pt x="30892" y="1673"/>
                    <a:pt x="30883" y="1678"/>
                  </a:cubicBezTo>
                  <a:lnTo>
                    <a:pt x="28143" y="2924"/>
                  </a:lnTo>
                  <a:cubicBezTo>
                    <a:pt x="26542" y="3635"/>
                    <a:pt x="24905" y="4383"/>
                    <a:pt x="23339" y="5094"/>
                  </a:cubicBezTo>
                  <a:cubicBezTo>
                    <a:pt x="21774" y="5770"/>
                    <a:pt x="20173" y="6446"/>
                    <a:pt x="18643" y="7193"/>
                  </a:cubicBezTo>
                  <a:cubicBezTo>
                    <a:pt x="18109" y="7087"/>
                    <a:pt x="17575" y="7015"/>
                    <a:pt x="17006" y="6909"/>
                  </a:cubicBezTo>
                  <a:cubicBezTo>
                    <a:pt x="15867" y="6660"/>
                    <a:pt x="14729" y="6411"/>
                    <a:pt x="13626" y="6126"/>
                  </a:cubicBezTo>
                  <a:cubicBezTo>
                    <a:pt x="14302" y="5592"/>
                    <a:pt x="15013" y="5059"/>
                    <a:pt x="15761" y="4560"/>
                  </a:cubicBezTo>
                  <a:cubicBezTo>
                    <a:pt x="18714" y="2532"/>
                    <a:pt x="22023" y="1073"/>
                    <a:pt x="25510" y="184"/>
                  </a:cubicBezTo>
                  <a:cubicBezTo>
                    <a:pt x="25581" y="148"/>
                    <a:pt x="25545" y="42"/>
                    <a:pt x="25474" y="42"/>
                  </a:cubicBezTo>
                  <a:cubicBezTo>
                    <a:pt x="24478" y="291"/>
                    <a:pt x="23482" y="611"/>
                    <a:pt x="22521" y="931"/>
                  </a:cubicBezTo>
                  <a:cubicBezTo>
                    <a:pt x="20813" y="1536"/>
                    <a:pt x="19176" y="2283"/>
                    <a:pt x="17575" y="3173"/>
                  </a:cubicBezTo>
                  <a:cubicBezTo>
                    <a:pt x="16045" y="3991"/>
                    <a:pt x="14622" y="4987"/>
                    <a:pt x="13270" y="6090"/>
                  </a:cubicBezTo>
                  <a:lnTo>
                    <a:pt x="13021" y="6019"/>
                  </a:lnTo>
                  <a:cubicBezTo>
                    <a:pt x="13021" y="6019"/>
                    <a:pt x="13021" y="5984"/>
                    <a:pt x="13021" y="5984"/>
                  </a:cubicBezTo>
                  <a:cubicBezTo>
                    <a:pt x="12982" y="5925"/>
                    <a:pt x="12932" y="5898"/>
                    <a:pt x="12883" y="5898"/>
                  </a:cubicBezTo>
                  <a:cubicBezTo>
                    <a:pt x="12843" y="5898"/>
                    <a:pt x="12804" y="5916"/>
                    <a:pt x="12772" y="5948"/>
                  </a:cubicBezTo>
                  <a:cubicBezTo>
                    <a:pt x="11598" y="5628"/>
                    <a:pt x="10388" y="5308"/>
                    <a:pt x="9214" y="4881"/>
                  </a:cubicBezTo>
                  <a:cubicBezTo>
                    <a:pt x="10815" y="2568"/>
                    <a:pt x="13519" y="1323"/>
                    <a:pt x="16010" y="184"/>
                  </a:cubicBezTo>
                  <a:cubicBezTo>
                    <a:pt x="16105" y="121"/>
                    <a:pt x="16059" y="0"/>
                    <a:pt x="159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20" name="Google Shape;1120;p36"/>
            <p:cNvGrpSpPr/>
            <p:nvPr/>
          </p:nvGrpSpPr>
          <p:grpSpPr>
            <a:xfrm>
              <a:off x="1265900" y="1228637"/>
              <a:ext cx="2557102" cy="2327803"/>
              <a:chOff x="876400" y="238125"/>
              <a:chExt cx="5642325" cy="5169450"/>
            </a:xfrm>
          </p:grpSpPr>
          <p:sp>
            <p:nvSpPr>
              <p:cNvPr id="1121" name="Google Shape;1121;p36"/>
              <p:cNvSpPr/>
              <p:nvPr/>
            </p:nvSpPr>
            <p:spPr>
              <a:xfrm>
                <a:off x="1199875" y="238125"/>
                <a:ext cx="5167900" cy="5169450"/>
              </a:xfrm>
              <a:custGeom>
                <a:rect b="b" l="l" r="r" t="t"/>
                <a:pathLst>
                  <a:path extrusionOk="0" h="206778" w="206716">
                    <a:moveTo>
                      <a:pt x="103327" y="0"/>
                    </a:moveTo>
                    <a:cubicBezTo>
                      <a:pt x="46272" y="0"/>
                      <a:pt x="0" y="46272"/>
                      <a:pt x="0" y="103389"/>
                    </a:cubicBezTo>
                    <a:cubicBezTo>
                      <a:pt x="0" y="160443"/>
                      <a:pt x="46272" y="206777"/>
                      <a:pt x="103327" y="206777"/>
                    </a:cubicBezTo>
                    <a:cubicBezTo>
                      <a:pt x="160443" y="206777"/>
                      <a:pt x="206715" y="160443"/>
                      <a:pt x="206715" y="103389"/>
                    </a:cubicBezTo>
                    <a:cubicBezTo>
                      <a:pt x="206715" y="46272"/>
                      <a:pt x="160443" y="0"/>
                      <a:pt x="1033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2" name="Google Shape;1122;p36"/>
              <p:cNvSpPr/>
              <p:nvPr/>
            </p:nvSpPr>
            <p:spPr>
              <a:xfrm>
                <a:off x="876400" y="790200"/>
                <a:ext cx="2587800" cy="4028950"/>
              </a:xfrm>
              <a:custGeom>
                <a:rect b="b" l="l" r="r" t="t"/>
                <a:pathLst>
                  <a:path extrusionOk="0" h="161158" w="103512">
                    <a:moveTo>
                      <a:pt x="60220" y="0"/>
                    </a:moveTo>
                    <a:cubicBezTo>
                      <a:pt x="57443" y="0"/>
                      <a:pt x="54469" y="270"/>
                      <a:pt x="51509" y="714"/>
                    </a:cubicBezTo>
                    <a:cubicBezTo>
                      <a:pt x="431" y="41811"/>
                      <a:pt x="0" y="119507"/>
                      <a:pt x="50647" y="161158"/>
                    </a:cubicBezTo>
                    <a:lnTo>
                      <a:pt x="50770" y="161096"/>
                    </a:lnTo>
                    <a:cubicBezTo>
                      <a:pt x="56130" y="157954"/>
                      <a:pt x="63709" y="152901"/>
                      <a:pt x="63154" y="145754"/>
                    </a:cubicBezTo>
                    <a:cubicBezTo>
                      <a:pt x="62600" y="137128"/>
                      <a:pt x="53666" y="132569"/>
                      <a:pt x="49106" y="126222"/>
                    </a:cubicBezTo>
                    <a:cubicBezTo>
                      <a:pt x="43253" y="118213"/>
                      <a:pt x="51140" y="109094"/>
                      <a:pt x="58102" y="104904"/>
                    </a:cubicBezTo>
                    <a:cubicBezTo>
                      <a:pt x="64510" y="101022"/>
                      <a:pt x="71965" y="100221"/>
                      <a:pt x="79236" y="98866"/>
                    </a:cubicBezTo>
                    <a:cubicBezTo>
                      <a:pt x="86445" y="97572"/>
                      <a:pt x="94701" y="95539"/>
                      <a:pt x="97966" y="87960"/>
                    </a:cubicBezTo>
                    <a:cubicBezTo>
                      <a:pt x="103512" y="74898"/>
                      <a:pt x="76648" y="74158"/>
                      <a:pt x="69994" y="70215"/>
                    </a:cubicBezTo>
                    <a:cubicBezTo>
                      <a:pt x="66913" y="68367"/>
                      <a:pt x="64941" y="65348"/>
                      <a:pt x="66605" y="61774"/>
                    </a:cubicBezTo>
                    <a:cubicBezTo>
                      <a:pt x="67899" y="59001"/>
                      <a:pt x="71226" y="57091"/>
                      <a:pt x="73752" y="55613"/>
                    </a:cubicBezTo>
                    <a:cubicBezTo>
                      <a:pt x="80776" y="51792"/>
                      <a:pt x="89587" y="49081"/>
                      <a:pt x="95379" y="43413"/>
                    </a:cubicBezTo>
                    <a:cubicBezTo>
                      <a:pt x="96426" y="42365"/>
                      <a:pt x="96981" y="41749"/>
                      <a:pt x="97227" y="40702"/>
                    </a:cubicBezTo>
                    <a:lnTo>
                      <a:pt x="97227" y="40702"/>
                    </a:lnTo>
                    <a:cubicBezTo>
                      <a:pt x="97222" y="40716"/>
                      <a:pt x="97218" y="40723"/>
                      <a:pt x="97214" y="40723"/>
                    </a:cubicBezTo>
                    <a:cubicBezTo>
                      <a:pt x="97165" y="40723"/>
                      <a:pt x="97165" y="39778"/>
                      <a:pt x="97165" y="39778"/>
                    </a:cubicBezTo>
                    <a:cubicBezTo>
                      <a:pt x="97042" y="39100"/>
                      <a:pt x="96857" y="38484"/>
                      <a:pt x="96549" y="37868"/>
                    </a:cubicBezTo>
                    <a:cubicBezTo>
                      <a:pt x="95995" y="36820"/>
                      <a:pt x="95132" y="35958"/>
                      <a:pt x="94085" y="35280"/>
                    </a:cubicBezTo>
                    <a:cubicBezTo>
                      <a:pt x="89094" y="32322"/>
                      <a:pt x="83117" y="32692"/>
                      <a:pt x="77572" y="31213"/>
                    </a:cubicBezTo>
                    <a:cubicBezTo>
                      <a:pt x="74183" y="30289"/>
                      <a:pt x="65681" y="28256"/>
                      <a:pt x="67899" y="22772"/>
                    </a:cubicBezTo>
                    <a:cubicBezTo>
                      <a:pt x="68576" y="20985"/>
                      <a:pt x="69809" y="19630"/>
                      <a:pt x="70918" y="18028"/>
                    </a:cubicBezTo>
                    <a:cubicBezTo>
                      <a:pt x="72335" y="15933"/>
                      <a:pt x="73382" y="13592"/>
                      <a:pt x="73937" y="11127"/>
                    </a:cubicBezTo>
                    <a:cubicBezTo>
                      <a:pt x="75810" y="2700"/>
                      <a:pt x="69003" y="0"/>
                      <a:pt x="60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3" name="Google Shape;1123;p36"/>
              <p:cNvSpPr/>
              <p:nvPr/>
            </p:nvSpPr>
            <p:spPr>
              <a:xfrm>
                <a:off x="3963250" y="410625"/>
                <a:ext cx="2555475" cy="3173925"/>
              </a:xfrm>
              <a:custGeom>
                <a:rect b="b" l="l" r="r" t="t"/>
                <a:pathLst>
                  <a:path extrusionOk="0" h="126957" w="102219">
                    <a:moveTo>
                      <a:pt x="29945" y="1"/>
                    </a:moveTo>
                    <a:cubicBezTo>
                      <a:pt x="24954" y="679"/>
                      <a:pt x="20087" y="3143"/>
                      <a:pt x="16020" y="5793"/>
                    </a:cubicBezTo>
                    <a:cubicBezTo>
                      <a:pt x="10290" y="9489"/>
                      <a:pt x="3697" y="14911"/>
                      <a:pt x="1541" y="21689"/>
                    </a:cubicBezTo>
                    <a:cubicBezTo>
                      <a:pt x="1" y="26495"/>
                      <a:pt x="1171" y="30130"/>
                      <a:pt x="5546" y="32595"/>
                    </a:cubicBezTo>
                    <a:cubicBezTo>
                      <a:pt x="9920" y="35059"/>
                      <a:pt x="14788" y="36230"/>
                      <a:pt x="19409" y="38078"/>
                    </a:cubicBezTo>
                    <a:cubicBezTo>
                      <a:pt x="23167" y="39496"/>
                      <a:pt x="27357" y="41282"/>
                      <a:pt x="29637" y="44794"/>
                    </a:cubicBezTo>
                    <a:cubicBezTo>
                      <a:pt x="32163" y="48676"/>
                      <a:pt x="31177" y="53359"/>
                      <a:pt x="29021" y="57117"/>
                    </a:cubicBezTo>
                    <a:cubicBezTo>
                      <a:pt x="25817" y="62662"/>
                      <a:pt x="21196" y="66174"/>
                      <a:pt x="16636" y="70487"/>
                    </a:cubicBezTo>
                    <a:cubicBezTo>
                      <a:pt x="14542" y="72521"/>
                      <a:pt x="12015" y="74862"/>
                      <a:pt x="11522" y="77881"/>
                    </a:cubicBezTo>
                    <a:cubicBezTo>
                      <a:pt x="11091" y="80407"/>
                      <a:pt x="12508" y="84166"/>
                      <a:pt x="14850" y="85398"/>
                    </a:cubicBezTo>
                    <a:cubicBezTo>
                      <a:pt x="16112" y="86066"/>
                      <a:pt x="17503" y="86330"/>
                      <a:pt x="18961" y="86330"/>
                    </a:cubicBezTo>
                    <a:cubicBezTo>
                      <a:pt x="23552" y="86330"/>
                      <a:pt x="28804" y="83714"/>
                      <a:pt x="32779" y="82872"/>
                    </a:cubicBezTo>
                    <a:cubicBezTo>
                      <a:pt x="34474" y="82509"/>
                      <a:pt x="36320" y="82269"/>
                      <a:pt x="38174" y="82269"/>
                    </a:cubicBezTo>
                    <a:cubicBezTo>
                      <a:pt x="41037" y="82269"/>
                      <a:pt x="43916" y="82841"/>
                      <a:pt x="46273" y="84412"/>
                    </a:cubicBezTo>
                    <a:cubicBezTo>
                      <a:pt x="52742" y="88664"/>
                      <a:pt x="51202" y="96550"/>
                      <a:pt x="48984" y="102773"/>
                    </a:cubicBezTo>
                    <a:cubicBezTo>
                      <a:pt x="46827" y="109058"/>
                      <a:pt x="42453" y="116452"/>
                      <a:pt x="42699" y="122675"/>
                    </a:cubicBezTo>
                    <a:cubicBezTo>
                      <a:pt x="42699" y="123168"/>
                      <a:pt x="42822" y="123722"/>
                      <a:pt x="43007" y="124215"/>
                    </a:cubicBezTo>
                    <a:cubicBezTo>
                      <a:pt x="43007" y="124207"/>
                      <a:pt x="43009" y="124204"/>
                      <a:pt x="43013" y="124204"/>
                    </a:cubicBezTo>
                    <a:cubicBezTo>
                      <a:pt x="43066" y="124204"/>
                      <a:pt x="43433" y="124812"/>
                      <a:pt x="43371" y="124812"/>
                    </a:cubicBezTo>
                    <a:cubicBezTo>
                      <a:pt x="43362" y="124812"/>
                      <a:pt x="43345" y="124799"/>
                      <a:pt x="43315" y="124770"/>
                    </a:cubicBezTo>
                    <a:lnTo>
                      <a:pt x="43315" y="124770"/>
                    </a:lnTo>
                    <a:cubicBezTo>
                      <a:pt x="44055" y="125571"/>
                      <a:pt x="45102" y="126125"/>
                      <a:pt x="46150" y="126310"/>
                    </a:cubicBezTo>
                    <a:cubicBezTo>
                      <a:pt x="47927" y="126727"/>
                      <a:pt x="50033" y="126956"/>
                      <a:pt x="52203" y="126956"/>
                    </a:cubicBezTo>
                    <a:cubicBezTo>
                      <a:pt x="56125" y="126956"/>
                      <a:pt x="60255" y="126207"/>
                      <a:pt x="63032" y="124462"/>
                    </a:cubicBezTo>
                    <a:cubicBezTo>
                      <a:pt x="68392" y="121011"/>
                      <a:pt x="71781" y="115281"/>
                      <a:pt x="77881" y="112755"/>
                    </a:cubicBezTo>
                    <a:cubicBezTo>
                      <a:pt x="80991" y="111511"/>
                      <a:pt x="84407" y="111020"/>
                      <a:pt x="87793" y="111020"/>
                    </a:cubicBezTo>
                    <a:cubicBezTo>
                      <a:pt x="89438" y="111020"/>
                      <a:pt x="91076" y="111136"/>
                      <a:pt x="92668" y="111338"/>
                    </a:cubicBezTo>
                    <a:cubicBezTo>
                      <a:pt x="93469" y="111461"/>
                      <a:pt x="94270" y="111584"/>
                      <a:pt x="95071" y="111707"/>
                    </a:cubicBezTo>
                    <a:cubicBezTo>
                      <a:pt x="102218" y="63833"/>
                      <a:pt x="75108" y="17376"/>
                      <a:pt x="299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4" name="Google Shape;1124;p36"/>
              <p:cNvSpPr/>
              <p:nvPr/>
            </p:nvSpPr>
            <p:spPr>
              <a:xfrm>
                <a:off x="3080625" y="3407975"/>
                <a:ext cx="2584750" cy="1998475"/>
              </a:xfrm>
              <a:custGeom>
                <a:rect b="b" l="l" r="r" t="t"/>
                <a:pathLst>
                  <a:path extrusionOk="0" h="79939" w="103390">
                    <a:moveTo>
                      <a:pt x="45221" y="0"/>
                    </a:moveTo>
                    <a:cubicBezTo>
                      <a:pt x="44581" y="0"/>
                      <a:pt x="43937" y="310"/>
                      <a:pt x="43315" y="1056"/>
                    </a:cubicBezTo>
                    <a:cubicBezTo>
                      <a:pt x="38633" y="6662"/>
                      <a:pt x="41405" y="14611"/>
                      <a:pt x="41344" y="21080"/>
                    </a:cubicBezTo>
                    <a:cubicBezTo>
                      <a:pt x="41282" y="27550"/>
                      <a:pt x="38386" y="34389"/>
                      <a:pt x="31177" y="35498"/>
                    </a:cubicBezTo>
                    <a:cubicBezTo>
                      <a:pt x="30608" y="35580"/>
                      <a:pt x="30048" y="35618"/>
                      <a:pt x="29495" y="35618"/>
                    </a:cubicBezTo>
                    <a:cubicBezTo>
                      <a:pt x="23414" y="35618"/>
                      <a:pt x="18321" y="30949"/>
                      <a:pt x="13125" y="28351"/>
                    </a:cubicBezTo>
                    <a:cubicBezTo>
                      <a:pt x="11358" y="27433"/>
                      <a:pt x="9610" y="26928"/>
                      <a:pt x="7839" y="26928"/>
                    </a:cubicBezTo>
                    <a:cubicBezTo>
                      <a:pt x="6399" y="26928"/>
                      <a:pt x="4944" y="27262"/>
                      <a:pt x="3451" y="27981"/>
                    </a:cubicBezTo>
                    <a:cubicBezTo>
                      <a:pt x="1603" y="28844"/>
                      <a:pt x="1" y="29953"/>
                      <a:pt x="124" y="32171"/>
                    </a:cubicBezTo>
                    <a:cubicBezTo>
                      <a:pt x="370" y="37038"/>
                      <a:pt x="4252" y="41659"/>
                      <a:pt x="6717" y="45664"/>
                    </a:cubicBezTo>
                    <a:cubicBezTo>
                      <a:pt x="10290" y="51333"/>
                      <a:pt x="12447" y="57679"/>
                      <a:pt x="11646" y="64395"/>
                    </a:cubicBezTo>
                    <a:cubicBezTo>
                      <a:pt x="11091" y="69139"/>
                      <a:pt x="9613" y="73699"/>
                      <a:pt x="7210" y="77827"/>
                    </a:cubicBezTo>
                    <a:cubicBezTo>
                      <a:pt x="14130" y="79245"/>
                      <a:pt x="21098" y="79938"/>
                      <a:pt x="28014" y="79938"/>
                    </a:cubicBezTo>
                    <a:cubicBezTo>
                      <a:pt x="56259" y="79938"/>
                      <a:pt x="83641" y="68375"/>
                      <a:pt x="103389" y="47389"/>
                    </a:cubicBezTo>
                    <a:cubicBezTo>
                      <a:pt x="103081" y="43754"/>
                      <a:pt x="101541" y="40304"/>
                      <a:pt x="99015" y="37654"/>
                    </a:cubicBezTo>
                    <a:cubicBezTo>
                      <a:pt x="96077" y="34356"/>
                      <a:pt x="92941" y="32913"/>
                      <a:pt x="89217" y="32913"/>
                    </a:cubicBezTo>
                    <a:cubicBezTo>
                      <a:pt x="87863" y="32913"/>
                      <a:pt x="86432" y="33103"/>
                      <a:pt x="84905" y="33465"/>
                    </a:cubicBezTo>
                    <a:cubicBezTo>
                      <a:pt x="79976" y="34635"/>
                      <a:pt x="75108" y="36422"/>
                      <a:pt x="69994" y="36422"/>
                    </a:cubicBezTo>
                    <a:cubicBezTo>
                      <a:pt x="69870" y="36424"/>
                      <a:pt x="69746" y="36425"/>
                      <a:pt x="69621" y="36425"/>
                    </a:cubicBezTo>
                    <a:cubicBezTo>
                      <a:pt x="64944" y="36425"/>
                      <a:pt x="60363" y="35276"/>
                      <a:pt x="57302" y="31555"/>
                    </a:cubicBezTo>
                    <a:cubicBezTo>
                      <a:pt x="54591" y="28289"/>
                      <a:pt x="53728" y="24161"/>
                      <a:pt x="53174" y="20094"/>
                    </a:cubicBezTo>
                    <a:cubicBezTo>
                      <a:pt x="52558" y="15658"/>
                      <a:pt x="52496" y="10914"/>
                      <a:pt x="50894" y="6662"/>
                    </a:cubicBezTo>
                    <a:cubicBezTo>
                      <a:pt x="50205" y="4843"/>
                      <a:pt x="47750" y="0"/>
                      <a:pt x="452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125" name="Google Shape;1125;p36"/>
            <p:cNvSpPr/>
            <p:nvPr/>
          </p:nvSpPr>
          <p:spPr>
            <a:xfrm>
              <a:off x="2064748" y="2203151"/>
              <a:ext cx="943931" cy="422161"/>
            </a:xfrm>
            <a:custGeom>
              <a:rect b="b" l="l" r="r" t="t"/>
              <a:pathLst>
                <a:path extrusionOk="0" h="10710" w="23947">
                  <a:moveTo>
                    <a:pt x="7916" y="1"/>
                  </a:moveTo>
                  <a:cubicBezTo>
                    <a:pt x="5606" y="1"/>
                    <a:pt x="3289" y="89"/>
                    <a:pt x="961" y="320"/>
                  </a:cubicBezTo>
                  <a:cubicBezTo>
                    <a:pt x="606" y="356"/>
                    <a:pt x="214" y="427"/>
                    <a:pt x="72" y="747"/>
                  </a:cubicBezTo>
                  <a:cubicBezTo>
                    <a:pt x="1" y="996"/>
                    <a:pt x="36" y="1281"/>
                    <a:pt x="179" y="1494"/>
                  </a:cubicBezTo>
                  <a:cubicBezTo>
                    <a:pt x="997" y="2846"/>
                    <a:pt x="2954" y="3451"/>
                    <a:pt x="3239" y="4981"/>
                  </a:cubicBezTo>
                  <a:cubicBezTo>
                    <a:pt x="3452" y="6191"/>
                    <a:pt x="2456" y="7258"/>
                    <a:pt x="2207" y="8468"/>
                  </a:cubicBezTo>
                  <a:cubicBezTo>
                    <a:pt x="2064" y="9108"/>
                    <a:pt x="2207" y="9856"/>
                    <a:pt x="2776" y="10140"/>
                  </a:cubicBezTo>
                  <a:cubicBezTo>
                    <a:pt x="3012" y="10258"/>
                    <a:pt x="3272" y="10327"/>
                    <a:pt x="3536" y="10327"/>
                  </a:cubicBezTo>
                  <a:cubicBezTo>
                    <a:pt x="3591" y="10327"/>
                    <a:pt x="3646" y="10324"/>
                    <a:pt x="3701" y="10318"/>
                  </a:cubicBezTo>
                  <a:cubicBezTo>
                    <a:pt x="9928" y="10460"/>
                    <a:pt x="16119" y="10567"/>
                    <a:pt x="22346" y="10710"/>
                  </a:cubicBezTo>
                  <a:cubicBezTo>
                    <a:pt x="22523" y="10710"/>
                    <a:pt x="22701" y="10674"/>
                    <a:pt x="22879" y="10638"/>
                  </a:cubicBezTo>
                  <a:cubicBezTo>
                    <a:pt x="23555" y="10425"/>
                    <a:pt x="23591" y="9429"/>
                    <a:pt x="23199" y="8824"/>
                  </a:cubicBezTo>
                  <a:cubicBezTo>
                    <a:pt x="22844" y="8219"/>
                    <a:pt x="22239" y="7792"/>
                    <a:pt x="21883" y="7187"/>
                  </a:cubicBezTo>
                  <a:cubicBezTo>
                    <a:pt x="21029" y="5621"/>
                    <a:pt x="22346" y="3807"/>
                    <a:pt x="23520" y="2455"/>
                  </a:cubicBezTo>
                  <a:cubicBezTo>
                    <a:pt x="23733" y="2241"/>
                    <a:pt x="23875" y="1957"/>
                    <a:pt x="23911" y="1672"/>
                  </a:cubicBezTo>
                  <a:cubicBezTo>
                    <a:pt x="23947" y="996"/>
                    <a:pt x="23022" y="711"/>
                    <a:pt x="22346" y="676"/>
                  </a:cubicBezTo>
                  <a:cubicBezTo>
                    <a:pt x="17534" y="387"/>
                    <a:pt x="12739" y="1"/>
                    <a:pt x="79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36"/>
            <p:cNvSpPr/>
            <p:nvPr/>
          </p:nvSpPr>
          <p:spPr>
            <a:xfrm>
              <a:off x="2265302" y="2302364"/>
              <a:ext cx="187982" cy="179901"/>
            </a:xfrm>
            <a:custGeom>
              <a:rect b="b" l="l" r="r" t="t"/>
              <a:pathLst>
                <a:path extrusionOk="0" h="4564" w="4769">
                  <a:moveTo>
                    <a:pt x="3487" y="0"/>
                  </a:moveTo>
                  <a:cubicBezTo>
                    <a:pt x="2418" y="0"/>
                    <a:pt x="1344" y="240"/>
                    <a:pt x="250" y="721"/>
                  </a:cubicBezTo>
                  <a:cubicBezTo>
                    <a:pt x="143" y="792"/>
                    <a:pt x="36" y="898"/>
                    <a:pt x="1" y="1041"/>
                  </a:cubicBezTo>
                  <a:cubicBezTo>
                    <a:pt x="1" y="1112"/>
                    <a:pt x="36" y="1183"/>
                    <a:pt x="108" y="1254"/>
                  </a:cubicBezTo>
                  <a:cubicBezTo>
                    <a:pt x="147" y="1313"/>
                    <a:pt x="207" y="1339"/>
                    <a:pt x="284" y="1339"/>
                  </a:cubicBezTo>
                  <a:cubicBezTo>
                    <a:pt x="346" y="1339"/>
                    <a:pt x="419" y="1322"/>
                    <a:pt x="499" y="1290"/>
                  </a:cubicBezTo>
                  <a:cubicBezTo>
                    <a:pt x="1139" y="1076"/>
                    <a:pt x="1815" y="898"/>
                    <a:pt x="2456" y="756"/>
                  </a:cubicBezTo>
                  <a:cubicBezTo>
                    <a:pt x="2963" y="676"/>
                    <a:pt x="3470" y="636"/>
                    <a:pt x="3992" y="636"/>
                  </a:cubicBezTo>
                  <a:cubicBezTo>
                    <a:pt x="4166" y="636"/>
                    <a:pt x="4342" y="640"/>
                    <a:pt x="4520" y="649"/>
                  </a:cubicBezTo>
                  <a:cubicBezTo>
                    <a:pt x="4540" y="660"/>
                    <a:pt x="4561" y="664"/>
                    <a:pt x="4581" y="664"/>
                  </a:cubicBezTo>
                  <a:cubicBezTo>
                    <a:pt x="4629" y="664"/>
                    <a:pt x="4672" y="639"/>
                    <a:pt x="4697" y="614"/>
                  </a:cubicBezTo>
                  <a:cubicBezTo>
                    <a:pt x="4697" y="578"/>
                    <a:pt x="4733" y="507"/>
                    <a:pt x="4769" y="436"/>
                  </a:cubicBezTo>
                  <a:cubicBezTo>
                    <a:pt x="4769" y="400"/>
                    <a:pt x="4769" y="329"/>
                    <a:pt x="4697" y="222"/>
                  </a:cubicBezTo>
                  <a:cubicBezTo>
                    <a:pt x="4662" y="151"/>
                    <a:pt x="4626" y="116"/>
                    <a:pt x="4555" y="80"/>
                  </a:cubicBezTo>
                  <a:cubicBezTo>
                    <a:pt x="4199" y="27"/>
                    <a:pt x="3844" y="0"/>
                    <a:pt x="3487" y="0"/>
                  </a:cubicBezTo>
                  <a:close/>
                  <a:moveTo>
                    <a:pt x="2604" y="956"/>
                  </a:moveTo>
                  <a:cubicBezTo>
                    <a:pt x="2568" y="956"/>
                    <a:pt x="2530" y="960"/>
                    <a:pt x="2491" y="970"/>
                  </a:cubicBezTo>
                  <a:cubicBezTo>
                    <a:pt x="2420" y="970"/>
                    <a:pt x="2385" y="970"/>
                    <a:pt x="2349" y="1005"/>
                  </a:cubicBezTo>
                  <a:cubicBezTo>
                    <a:pt x="2349" y="1041"/>
                    <a:pt x="2314" y="1076"/>
                    <a:pt x="2314" y="1112"/>
                  </a:cubicBezTo>
                  <a:cubicBezTo>
                    <a:pt x="2314" y="1148"/>
                    <a:pt x="2314" y="1183"/>
                    <a:pt x="2314" y="1219"/>
                  </a:cubicBezTo>
                  <a:cubicBezTo>
                    <a:pt x="2314" y="1254"/>
                    <a:pt x="2314" y="1290"/>
                    <a:pt x="2314" y="1325"/>
                  </a:cubicBezTo>
                  <a:cubicBezTo>
                    <a:pt x="2349" y="1824"/>
                    <a:pt x="2349" y="2286"/>
                    <a:pt x="2349" y="2784"/>
                  </a:cubicBezTo>
                  <a:cubicBezTo>
                    <a:pt x="2349" y="3247"/>
                    <a:pt x="2349" y="3745"/>
                    <a:pt x="2314" y="4243"/>
                  </a:cubicBezTo>
                  <a:cubicBezTo>
                    <a:pt x="2349" y="4314"/>
                    <a:pt x="2349" y="4385"/>
                    <a:pt x="2385" y="4457"/>
                  </a:cubicBezTo>
                  <a:cubicBezTo>
                    <a:pt x="2420" y="4528"/>
                    <a:pt x="2527" y="4563"/>
                    <a:pt x="2669" y="4563"/>
                  </a:cubicBezTo>
                  <a:cubicBezTo>
                    <a:pt x="2741" y="4528"/>
                    <a:pt x="2812" y="4492"/>
                    <a:pt x="2847" y="4457"/>
                  </a:cubicBezTo>
                  <a:cubicBezTo>
                    <a:pt x="2918" y="4385"/>
                    <a:pt x="2954" y="4314"/>
                    <a:pt x="2954" y="4243"/>
                  </a:cubicBezTo>
                  <a:cubicBezTo>
                    <a:pt x="2954" y="3745"/>
                    <a:pt x="2990" y="3247"/>
                    <a:pt x="2990" y="2784"/>
                  </a:cubicBezTo>
                  <a:cubicBezTo>
                    <a:pt x="2990" y="2286"/>
                    <a:pt x="2954" y="1788"/>
                    <a:pt x="2918" y="1290"/>
                  </a:cubicBezTo>
                  <a:cubicBezTo>
                    <a:pt x="2918" y="1219"/>
                    <a:pt x="2883" y="1112"/>
                    <a:pt x="2847" y="1041"/>
                  </a:cubicBezTo>
                  <a:cubicBezTo>
                    <a:pt x="2795" y="989"/>
                    <a:pt x="2705" y="956"/>
                    <a:pt x="2604" y="9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36"/>
            <p:cNvSpPr/>
            <p:nvPr/>
          </p:nvSpPr>
          <p:spPr>
            <a:xfrm>
              <a:off x="2475670" y="2318131"/>
              <a:ext cx="152940" cy="164726"/>
            </a:xfrm>
            <a:custGeom>
              <a:rect b="b" l="l" r="r" t="t"/>
              <a:pathLst>
                <a:path extrusionOk="0" h="4179" w="3880">
                  <a:moveTo>
                    <a:pt x="357" y="0"/>
                  </a:moveTo>
                  <a:cubicBezTo>
                    <a:pt x="286" y="0"/>
                    <a:pt x="214" y="36"/>
                    <a:pt x="143" y="71"/>
                  </a:cubicBezTo>
                  <a:cubicBezTo>
                    <a:pt x="108" y="107"/>
                    <a:pt x="37" y="178"/>
                    <a:pt x="37" y="285"/>
                  </a:cubicBezTo>
                  <a:cubicBezTo>
                    <a:pt x="1" y="605"/>
                    <a:pt x="1" y="925"/>
                    <a:pt x="1" y="1281"/>
                  </a:cubicBezTo>
                  <a:cubicBezTo>
                    <a:pt x="37" y="1601"/>
                    <a:pt x="37" y="1957"/>
                    <a:pt x="108" y="2277"/>
                  </a:cubicBezTo>
                  <a:cubicBezTo>
                    <a:pt x="143" y="2598"/>
                    <a:pt x="179" y="2918"/>
                    <a:pt x="250" y="3203"/>
                  </a:cubicBezTo>
                  <a:cubicBezTo>
                    <a:pt x="321" y="3523"/>
                    <a:pt x="392" y="3772"/>
                    <a:pt x="463" y="3985"/>
                  </a:cubicBezTo>
                  <a:cubicBezTo>
                    <a:pt x="499" y="4021"/>
                    <a:pt x="535" y="4092"/>
                    <a:pt x="570" y="4128"/>
                  </a:cubicBezTo>
                  <a:cubicBezTo>
                    <a:pt x="621" y="4153"/>
                    <a:pt x="671" y="4178"/>
                    <a:pt x="709" y="4178"/>
                  </a:cubicBezTo>
                  <a:cubicBezTo>
                    <a:pt x="724" y="4178"/>
                    <a:pt x="738" y="4174"/>
                    <a:pt x="748" y="4163"/>
                  </a:cubicBezTo>
                  <a:cubicBezTo>
                    <a:pt x="819" y="4163"/>
                    <a:pt x="855" y="4128"/>
                    <a:pt x="890" y="4057"/>
                  </a:cubicBezTo>
                  <a:cubicBezTo>
                    <a:pt x="926" y="3985"/>
                    <a:pt x="962" y="3950"/>
                    <a:pt x="962" y="3879"/>
                  </a:cubicBezTo>
                  <a:cubicBezTo>
                    <a:pt x="997" y="3807"/>
                    <a:pt x="997" y="3736"/>
                    <a:pt x="997" y="3665"/>
                  </a:cubicBezTo>
                  <a:cubicBezTo>
                    <a:pt x="997" y="3594"/>
                    <a:pt x="997" y="3558"/>
                    <a:pt x="997" y="3523"/>
                  </a:cubicBezTo>
                  <a:cubicBezTo>
                    <a:pt x="962" y="3381"/>
                    <a:pt x="926" y="3238"/>
                    <a:pt x="890" y="3060"/>
                  </a:cubicBezTo>
                  <a:lnTo>
                    <a:pt x="819" y="2598"/>
                  </a:lnTo>
                  <a:cubicBezTo>
                    <a:pt x="1638" y="2491"/>
                    <a:pt x="2420" y="2313"/>
                    <a:pt x="3168" y="2135"/>
                  </a:cubicBezTo>
                  <a:cubicBezTo>
                    <a:pt x="3168" y="2420"/>
                    <a:pt x="3203" y="2669"/>
                    <a:pt x="3203" y="2954"/>
                  </a:cubicBezTo>
                  <a:lnTo>
                    <a:pt x="3239" y="3736"/>
                  </a:lnTo>
                  <a:cubicBezTo>
                    <a:pt x="3239" y="3843"/>
                    <a:pt x="3310" y="3950"/>
                    <a:pt x="3346" y="4021"/>
                  </a:cubicBezTo>
                  <a:cubicBezTo>
                    <a:pt x="3417" y="4092"/>
                    <a:pt x="3523" y="4128"/>
                    <a:pt x="3595" y="4128"/>
                  </a:cubicBezTo>
                  <a:lnTo>
                    <a:pt x="3666" y="4128"/>
                  </a:lnTo>
                  <a:cubicBezTo>
                    <a:pt x="3701" y="4092"/>
                    <a:pt x="3737" y="4057"/>
                    <a:pt x="3772" y="4021"/>
                  </a:cubicBezTo>
                  <a:cubicBezTo>
                    <a:pt x="3808" y="3985"/>
                    <a:pt x="3808" y="3950"/>
                    <a:pt x="3844" y="3914"/>
                  </a:cubicBezTo>
                  <a:cubicBezTo>
                    <a:pt x="3879" y="3879"/>
                    <a:pt x="3879" y="3807"/>
                    <a:pt x="3879" y="3736"/>
                  </a:cubicBezTo>
                  <a:cubicBezTo>
                    <a:pt x="3844" y="3203"/>
                    <a:pt x="3844" y="2633"/>
                    <a:pt x="3808" y="2100"/>
                  </a:cubicBezTo>
                  <a:cubicBezTo>
                    <a:pt x="3772" y="1530"/>
                    <a:pt x="3701" y="961"/>
                    <a:pt x="3630" y="392"/>
                  </a:cubicBezTo>
                  <a:cubicBezTo>
                    <a:pt x="3630" y="285"/>
                    <a:pt x="3595" y="178"/>
                    <a:pt x="3523" y="143"/>
                  </a:cubicBezTo>
                  <a:cubicBezTo>
                    <a:pt x="3452" y="71"/>
                    <a:pt x="3417" y="36"/>
                    <a:pt x="3346" y="36"/>
                  </a:cubicBezTo>
                  <a:cubicBezTo>
                    <a:pt x="3274" y="36"/>
                    <a:pt x="3203" y="71"/>
                    <a:pt x="3132" y="178"/>
                  </a:cubicBezTo>
                  <a:cubicBezTo>
                    <a:pt x="3061" y="249"/>
                    <a:pt x="3025" y="356"/>
                    <a:pt x="3025" y="463"/>
                  </a:cubicBezTo>
                  <a:cubicBezTo>
                    <a:pt x="3025" y="641"/>
                    <a:pt x="3025" y="819"/>
                    <a:pt x="3061" y="961"/>
                  </a:cubicBezTo>
                  <a:cubicBezTo>
                    <a:pt x="3061" y="1139"/>
                    <a:pt x="3096" y="1281"/>
                    <a:pt x="3096" y="1459"/>
                  </a:cubicBezTo>
                  <a:cubicBezTo>
                    <a:pt x="2705" y="1566"/>
                    <a:pt x="2314" y="1637"/>
                    <a:pt x="1922" y="1708"/>
                  </a:cubicBezTo>
                  <a:cubicBezTo>
                    <a:pt x="1495" y="1779"/>
                    <a:pt x="1104" y="1851"/>
                    <a:pt x="748" y="1886"/>
                  </a:cubicBezTo>
                  <a:cubicBezTo>
                    <a:pt x="713" y="1673"/>
                    <a:pt x="713" y="1459"/>
                    <a:pt x="677" y="1246"/>
                  </a:cubicBezTo>
                  <a:cubicBezTo>
                    <a:pt x="677" y="1032"/>
                    <a:pt x="677" y="783"/>
                    <a:pt x="677" y="570"/>
                  </a:cubicBezTo>
                  <a:cubicBezTo>
                    <a:pt x="677" y="534"/>
                    <a:pt x="677" y="498"/>
                    <a:pt x="677" y="427"/>
                  </a:cubicBezTo>
                  <a:cubicBezTo>
                    <a:pt x="641" y="356"/>
                    <a:pt x="641" y="285"/>
                    <a:pt x="606" y="214"/>
                  </a:cubicBezTo>
                  <a:cubicBezTo>
                    <a:pt x="570" y="178"/>
                    <a:pt x="535" y="107"/>
                    <a:pt x="499" y="71"/>
                  </a:cubicBezTo>
                  <a:cubicBezTo>
                    <a:pt x="463" y="36"/>
                    <a:pt x="392" y="0"/>
                    <a:pt x="3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36"/>
            <p:cNvSpPr/>
            <p:nvPr/>
          </p:nvSpPr>
          <p:spPr>
            <a:xfrm>
              <a:off x="2649578" y="2316712"/>
              <a:ext cx="158537" cy="173949"/>
            </a:xfrm>
            <a:custGeom>
              <a:rect b="b" l="l" r="r" t="t"/>
              <a:pathLst>
                <a:path extrusionOk="0" h="4413" w="4022">
                  <a:moveTo>
                    <a:pt x="2243" y="1"/>
                  </a:moveTo>
                  <a:cubicBezTo>
                    <a:pt x="2100" y="1"/>
                    <a:pt x="1958" y="1"/>
                    <a:pt x="1780" y="36"/>
                  </a:cubicBezTo>
                  <a:cubicBezTo>
                    <a:pt x="1602" y="36"/>
                    <a:pt x="1424" y="72"/>
                    <a:pt x="1211" y="72"/>
                  </a:cubicBezTo>
                  <a:cubicBezTo>
                    <a:pt x="1033" y="107"/>
                    <a:pt x="855" y="143"/>
                    <a:pt x="677" y="143"/>
                  </a:cubicBezTo>
                  <a:cubicBezTo>
                    <a:pt x="499" y="179"/>
                    <a:pt x="321" y="214"/>
                    <a:pt x="214" y="250"/>
                  </a:cubicBezTo>
                  <a:cubicBezTo>
                    <a:pt x="143" y="250"/>
                    <a:pt x="72" y="321"/>
                    <a:pt x="37" y="357"/>
                  </a:cubicBezTo>
                  <a:cubicBezTo>
                    <a:pt x="37" y="392"/>
                    <a:pt x="1" y="463"/>
                    <a:pt x="1" y="534"/>
                  </a:cubicBezTo>
                  <a:cubicBezTo>
                    <a:pt x="1" y="606"/>
                    <a:pt x="37" y="677"/>
                    <a:pt x="72" y="748"/>
                  </a:cubicBezTo>
                  <a:cubicBezTo>
                    <a:pt x="143" y="784"/>
                    <a:pt x="214" y="855"/>
                    <a:pt x="286" y="855"/>
                  </a:cubicBezTo>
                  <a:cubicBezTo>
                    <a:pt x="250" y="1068"/>
                    <a:pt x="250" y="1246"/>
                    <a:pt x="250" y="1460"/>
                  </a:cubicBezTo>
                  <a:cubicBezTo>
                    <a:pt x="214" y="1673"/>
                    <a:pt x="214" y="1887"/>
                    <a:pt x="179" y="2064"/>
                  </a:cubicBezTo>
                  <a:cubicBezTo>
                    <a:pt x="72" y="2100"/>
                    <a:pt x="1" y="2207"/>
                    <a:pt x="1" y="2349"/>
                  </a:cubicBezTo>
                  <a:cubicBezTo>
                    <a:pt x="1" y="2456"/>
                    <a:pt x="37" y="2563"/>
                    <a:pt x="143" y="2634"/>
                  </a:cubicBezTo>
                  <a:cubicBezTo>
                    <a:pt x="143" y="2990"/>
                    <a:pt x="108" y="3310"/>
                    <a:pt x="143" y="3666"/>
                  </a:cubicBezTo>
                  <a:cubicBezTo>
                    <a:pt x="143" y="3915"/>
                    <a:pt x="179" y="4093"/>
                    <a:pt x="286" y="4235"/>
                  </a:cubicBezTo>
                  <a:cubicBezTo>
                    <a:pt x="428" y="4342"/>
                    <a:pt x="570" y="4413"/>
                    <a:pt x="819" y="4413"/>
                  </a:cubicBezTo>
                  <a:cubicBezTo>
                    <a:pt x="1211" y="4413"/>
                    <a:pt x="1602" y="4377"/>
                    <a:pt x="2029" y="4306"/>
                  </a:cubicBezTo>
                  <a:cubicBezTo>
                    <a:pt x="2456" y="4199"/>
                    <a:pt x="2883" y="4093"/>
                    <a:pt x="3310" y="3986"/>
                  </a:cubicBezTo>
                  <a:cubicBezTo>
                    <a:pt x="3381" y="3950"/>
                    <a:pt x="3452" y="3950"/>
                    <a:pt x="3523" y="3915"/>
                  </a:cubicBezTo>
                  <a:cubicBezTo>
                    <a:pt x="3595" y="3879"/>
                    <a:pt x="3701" y="3808"/>
                    <a:pt x="3773" y="3772"/>
                  </a:cubicBezTo>
                  <a:cubicBezTo>
                    <a:pt x="3844" y="3737"/>
                    <a:pt x="3915" y="3701"/>
                    <a:pt x="3950" y="3666"/>
                  </a:cubicBezTo>
                  <a:cubicBezTo>
                    <a:pt x="3986" y="3630"/>
                    <a:pt x="4022" y="3594"/>
                    <a:pt x="4022" y="3559"/>
                  </a:cubicBezTo>
                  <a:cubicBezTo>
                    <a:pt x="4022" y="3488"/>
                    <a:pt x="4022" y="3417"/>
                    <a:pt x="3950" y="3381"/>
                  </a:cubicBezTo>
                  <a:cubicBezTo>
                    <a:pt x="3915" y="3345"/>
                    <a:pt x="3879" y="3310"/>
                    <a:pt x="3808" y="3310"/>
                  </a:cubicBezTo>
                  <a:cubicBezTo>
                    <a:pt x="3773" y="3292"/>
                    <a:pt x="3737" y="3283"/>
                    <a:pt x="3701" y="3283"/>
                  </a:cubicBezTo>
                  <a:cubicBezTo>
                    <a:pt x="3666" y="3283"/>
                    <a:pt x="3630" y="3292"/>
                    <a:pt x="3595" y="3310"/>
                  </a:cubicBezTo>
                  <a:cubicBezTo>
                    <a:pt x="3488" y="3310"/>
                    <a:pt x="3417" y="3310"/>
                    <a:pt x="3346" y="3345"/>
                  </a:cubicBezTo>
                  <a:cubicBezTo>
                    <a:pt x="3203" y="3381"/>
                    <a:pt x="2990" y="3417"/>
                    <a:pt x="2776" y="3452"/>
                  </a:cubicBezTo>
                  <a:cubicBezTo>
                    <a:pt x="2563" y="3488"/>
                    <a:pt x="2349" y="3523"/>
                    <a:pt x="2100" y="3594"/>
                  </a:cubicBezTo>
                  <a:cubicBezTo>
                    <a:pt x="1851" y="3630"/>
                    <a:pt x="1638" y="3666"/>
                    <a:pt x="1389" y="3666"/>
                  </a:cubicBezTo>
                  <a:cubicBezTo>
                    <a:pt x="1175" y="3701"/>
                    <a:pt x="997" y="3701"/>
                    <a:pt x="819" y="3701"/>
                  </a:cubicBezTo>
                  <a:cubicBezTo>
                    <a:pt x="819" y="3345"/>
                    <a:pt x="819" y="2990"/>
                    <a:pt x="855" y="2634"/>
                  </a:cubicBezTo>
                  <a:cubicBezTo>
                    <a:pt x="1211" y="2598"/>
                    <a:pt x="1531" y="2563"/>
                    <a:pt x="1851" y="2527"/>
                  </a:cubicBezTo>
                  <a:cubicBezTo>
                    <a:pt x="2171" y="2491"/>
                    <a:pt x="2492" y="2456"/>
                    <a:pt x="2812" y="2420"/>
                  </a:cubicBezTo>
                  <a:cubicBezTo>
                    <a:pt x="2990" y="2420"/>
                    <a:pt x="3132" y="2385"/>
                    <a:pt x="3203" y="2313"/>
                  </a:cubicBezTo>
                  <a:cubicBezTo>
                    <a:pt x="3310" y="2242"/>
                    <a:pt x="3346" y="2171"/>
                    <a:pt x="3310" y="2100"/>
                  </a:cubicBezTo>
                  <a:cubicBezTo>
                    <a:pt x="3203" y="1993"/>
                    <a:pt x="3061" y="1922"/>
                    <a:pt x="2954" y="1851"/>
                  </a:cubicBezTo>
                  <a:cubicBezTo>
                    <a:pt x="2812" y="1815"/>
                    <a:pt x="2670" y="1780"/>
                    <a:pt x="2527" y="1780"/>
                  </a:cubicBezTo>
                  <a:cubicBezTo>
                    <a:pt x="2349" y="1780"/>
                    <a:pt x="2100" y="1815"/>
                    <a:pt x="1780" y="1851"/>
                  </a:cubicBezTo>
                  <a:cubicBezTo>
                    <a:pt x="1495" y="1887"/>
                    <a:pt x="1175" y="1922"/>
                    <a:pt x="890" y="1958"/>
                  </a:cubicBezTo>
                  <a:lnTo>
                    <a:pt x="926" y="1424"/>
                  </a:lnTo>
                  <a:cubicBezTo>
                    <a:pt x="926" y="1210"/>
                    <a:pt x="962" y="1033"/>
                    <a:pt x="962" y="855"/>
                  </a:cubicBezTo>
                  <a:cubicBezTo>
                    <a:pt x="962" y="855"/>
                    <a:pt x="962" y="855"/>
                    <a:pt x="962" y="819"/>
                  </a:cubicBezTo>
                  <a:lnTo>
                    <a:pt x="962" y="784"/>
                  </a:lnTo>
                  <a:cubicBezTo>
                    <a:pt x="1104" y="748"/>
                    <a:pt x="1246" y="748"/>
                    <a:pt x="1389" y="748"/>
                  </a:cubicBezTo>
                  <a:cubicBezTo>
                    <a:pt x="1567" y="712"/>
                    <a:pt x="1709" y="712"/>
                    <a:pt x="1887" y="677"/>
                  </a:cubicBezTo>
                  <a:cubicBezTo>
                    <a:pt x="2029" y="677"/>
                    <a:pt x="2171" y="641"/>
                    <a:pt x="2349" y="641"/>
                  </a:cubicBezTo>
                  <a:cubicBezTo>
                    <a:pt x="2492" y="641"/>
                    <a:pt x="2598" y="606"/>
                    <a:pt x="2705" y="606"/>
                  </a:cubicBezTo>
                  <a:cubicBezTo>
                    <a:pt x="2812" y="606"/>
                    <a:pt x="2883" y="570"/>
                    <a:pt x="2954" y="534"/>
                  </a:cubicBezTo>
                  <a:cubicBezTo>
                    <a:pt x="3025" y="463"/>
                    <a:pt x="3061" y="392"/>
                    <a:pt x="3025" y="321"/>
                  </a:cubicBezTo>
                  <a:cubicBezTo>
                    <a:pt x="2919" y="179"/>
                    <a:pt x="2776" y="107"/>
                    <a:pt x="2634" y="36"/>
                  </a:cubicBezTo>
                  <a:cubicBezTo>
                    <a:pt x="2527" y="1"/>
                    <a:pt x="2385" y="1"/>
                    <a:pt x="2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36"/>
            <p:cNvSpPr/>
            <p:nvPr/>
          </p:nvSpPr>
          <p:spPr>
            <a:xfrm>
              <a:off x="1917487" y="1464003"/>
              <a:ext cx="294567" cy="498907"/>
            </a:xfrm>
            <a:custGeom>
              <a:rect b="b" l="l" r="r" t="t"/>
              <a:pathLst>
                <a:path extrusionOk="0" h="12657" w="7473">
                  <a:moveTo>
                    <a:pt x="3132" y="1"/>
                  </a:moveTo>
                  <a:cubicBezTo>
                    <a:pt x="2669" y="36"/>
                    <a:pt x="2278" y="107"/>
                    <a:pt x="1922" y="285"/>
                  </a:cubicBezTo>
                  <a:cubicBezTo>
                    <a:pt x="1531" y="428"/>
                    <a:pt x="1210" y="641"/>
                    <a:pt x="926" y="890"/>
                  </a:cubicBezTo>
                  <a:cubicBezTo>
                    <a:pt x="641" y="1139"/>
                    <a:pt x="428" y="1424"/>
                    <a:pt x="250" y="1780"/>
                  </a:cubicBezTo>
                  <a:cubicBezTo>
                    <a:pt x="107" y="2100"/>
                    <a:pt x="36" y="2420"/>
                    <a:pt x="1" y="2776"/>
                  </a:cubicBezTo>
                  <a:cubicBezTo>
                    <a:pt x="1" y="3132"/>
                    <a:pt x="72" y="3488"/>
                    <a:pt x="214" y="3879"/>
                  </a:cubicBezTo>
                  <a:cubicBezTo>
                    <a:pt x="357" y="4235"/>
                    <a:pt x="606" y="4591"/>
                    <a:pt x="961" y="4875"/>
                  </a:cubicBezTo>
                  <a:cubicBezTo>
                    <a:pt x="1673" y="5444"/>
                    <a:pt x="2349" y="5943"/>
                    <a:pt x="3061" y="6370"/>
                  </a:cubicBezTo>
                  <a:cubicBezTo>
                    <a:pt x="3737" y="6797"/>
                    <a:pt x="4413" y="7259"/>
                    <a:pt x="5018" y="7757"/>
                  </a:cubicBezTo>
                  <a:cubicBezTo>
                    <a:pt x="5409" y="8042"/>
                    <a:pt x="5694" y="8362"/>
                    <a:pt x="5836" y="8753"/>
                  </a:cubicBezTo>
                  <a:cubicBezTo>
                    <a:pt x="5978" y="9109"/>
                    <a:pt x="6014" y="9430"/>
                    <a:pt x="5943" y="9785"/>
                  </a:cubicBezTo>
                  <a:cubicBezTo>
                    <a:pt x="5872" y="10106"/>
                    <a:pt x="5694" y="10390"/>
                    <a:pt x="5445" y="10639"/>
                  </a:cubicBezTo>
                  <a:cubicBezTo>
                    <a:pt x="5196" y="10853"/>
                    <a:pt x="4875" y="11031"/>
                    <a:pt x="4484" y="11102"/>
                  </a:cubicBezTo>
                  <a:cubicBezTo>
                    <a:pt x="4273" y="11144"/>
                    <a:pt x="4068" y="11164"/>
                    <a:pt x="3869" y="11164"/>
                  </a:cubicBezTo>
                  <a:cubicBezTo>
                    <a:pt x="3563" y="11164"/>
                    <a:pt x="3270" y="11117"/>
                    <a:pt x="2990" y="11031"/>
                  </a:cubicBezTo>
                  <a:cubicBezTo>
                    <a:pt x="2527" y="10853"/>
                    <a:pt x="2136" y="10604"/>
                    <a:pt x="1780" y="10283"/>
                  </a:cubicBezTo>
                  <a:cubicBezTo>
                    <a:pt x="1717" y="10242"/>
                    <a:pt x="1630" y="10224"/>
                    <a:pt x="1526" y="10224"/>
                  </a:cubicBezTo>
                  <a:cubicBezTo>
                    <a:pt x="1452" y="10224"/>
                    <a:pt x="1370" y="10233"/>
                    <a:pt x="1282" y="10248"/>
                  </a:cubicBezTo>
                  <a:cubicBezTo>
                    <a:pt x="1033" y="10283"/>
                    <a:pt x="890" y="10390"/>
                    <a:pt x="784" y="10497"/>
                  </a:cubicBezTo>
                  <a:cubicBezTo>
                    <a:pt x="712" y="10604"/>
                    <a:pt x="712" y="10746"/>
                    <a:pt x="784" y="10959"/>
                  </a:cubicBezTo>
                  <a:cubicBezTo>
                    <a:pt x="855" y="11173"/>
                    <a:pt x="961" y="11351"/>
                    <a:pt x="1033" y="11458"/>
                  </a:cubicBezTo>
                  <a:cubicBezTo>
                    <a:pt x="1460" y="11956"/>
                    <a:pt x="1958" y="12276"/>
                    <a:pt x="2563" y="12489"/>
                  </a:cubicBezTo>
                  <a:cubicBezTo>
                    <a:pt x="2941" y="12601"/>
                    <a:pt x="3333" y="12656"/>
                    <a:pt x="3730" y="12656"/>
                  </a:cubicBezTo>
                  <a:cubicBezTo>
                    <a:pt x="3968" y="12656"/>
                    <a:pt x="4208" y="12636"/>
                    <a:pt x="4448" y="12596"/>
                  </a:cubicBezTo>
                  <a:cubicBezTo>
                    <a:pt x="5196" y="12489"/>
                    <a:pt x="5836" y="12205"/>
                    <a:pt x="6405" y="11742"/>
                  </a:cubicBezTo>
                  <a:cubicBezTo>
                    <a:pt x="6975" y="11244"/>
                    <a:pt x="7330" y="10568"/>
                    <a:pt x="7437" y="9750"/>
                  </a:cubicBezTo>
                  <a:cubicBezTo>
                    <a:pt x="7473" y="9323"/>
                    <a:pt x="7437" y="8931"/>
                    <a:pt x="7330" y="8611"/>
                  </a:cubicBezTo>
                  <a:cubicBezTo>
                    <a:pt x="7224" y="8291"/>
                    <a:pt x="7081" y="7971"/>
                    <a:pt x="6939" y="7722"/>
                  </a:cubicBezTo>
                  <a:cubicBezTo>
                    <a:pt x="6761" y="7437"/>
                    <a:pt x="6548" y="7188"/>
                    <a:pt x="6299" y="6974"/>
                  </a:cubicBezTo>
                  <a:cubicBezTo>
                    <a:pt x="6085" y="6761"/>
                    <a:pt x="5836" y="6547"/>
                    <a:pt x="5551" y="6334"/>
                  </a:cubicBezTo>
                  <a:cubicBezTo>
                    <a:pt x="5338" y="6192"/>
                    <a:pt x="5089" y="6049"/>
                    <a:pt x="4804" y="5836"/>
                  </a:cubicBezTo>
                  <a:cubicBezTo>
                    <a:pt x="4555" y="5658"/>
                    <a:pt x="4270" y="5444"/>
                    <a:pt x="3950" y="5267"/>
                  </a:cubicBezTo>
                  <a:cubicBezTo>
                    <a:pt x="3630" y="5053"/>
                    <a:pt x="3345" y="4840"/>
                    <a:pt x="3025" y="4626"/>
                  </a:cubicBezTo>
                  <a:cubicBezTo>
                    <a:pt x="2705" y="4413"/>
                    <a:pt x="2420" y="4199"/>
                    <a:pt x="2171" y="3986"/>
                  </a:cubicBezTo>
                  <a:cubicBezTo>
                    <a:pt x="1744" y="3665"/>
                    <a:pt x="1495" y="3345"/>
                    <a:pt x="1388" y="2989"/>
                  </a:cubicBezTo>
                  <a:cubicBezTo>
                    <a:pt x="1317" y="2634"/>
                    <a:pt x="1460" y="2242"/>
                    <a:pt x="1815" y="1886"/>
                  </a:cubicBezTo>
                  <a:cubicBezTo>
                    <a:pt x="1993" y="1708"/>
                    <a:pt x="2207" y="1531"/>
                    <a:pt x="2456" y="1459"/>
                  </a:cubicBezTo>
                  <a:cubicBezTo>
                    <a:pt x="2740" y="1353"/>
                    <a:pt x="2954" y="1317"/>
                    <a:pt x="3203" y="1317"/>
                  </a:cubicBezTo>
                  <a:cubicBezTo>
                    <a:pt x="3381" y="1317"/>
                    <a:pt x="3559" y="1353"/>
                    <a:pt x="3772" y="1424"/>
                  </a:cubicBezTo>
                  <a:cubicBezTo>
                    <a:pt x="3950" y="1495"/>
                    <a:pt x="4164" y="1566"/>
                    <a:pt x="4342" y="1673"/>
                  </a:cubicBezTo>
                  <a:cubicBezTo>
                    <a:pt x="4555" y="1780"/>
                    <a:pt x="4733" y="1851"/>
                    <a:pt x="4875" y="1993"/>
                  </a:cubicBezTo>
                  <a:cubicBezTo>
                    <a:pt x="5053" y="2064"/>
                    <a:pt x="5196" y="2171"/>
                    <a:pt x="5302" y="2278"/>
                  </a:cubicBezTo>
                  <a:cubicBezTo>
                    <a:pt x="5449" y="2366"/>
                    <a:pt x="5571" y="2429"/>
                    <a:pt x="5709" y="2429"/>
                  </a:cubicBezTo>
                  <a:cubicBezTo>
                    <a:pt x="5739" y="2429"/>
                    <a:pt x="5769" y="2426"/>
                    <a:pt x="5800" y="2420"/>
                  </a:cubicBezTo>
                  <a:cubicBezTo>
                    <a:pt x="5943" y="2385"/>
                    <a:pt x="6049" y="2313"/>
                    <a:pt x="6121" y="2242"/>
                  </a:cubicBezTo>
                  <a:cubicBezTo>
                    <a:pt x="6227" y="2135"/>
                    <a:pt x="6263" y="1993"/>
                    <a:pt x="6263" y="1851"/>
                  </a:cubicBezTo>
                  <a:cubicBezTo>
                    <a:pt x="6299" y="1708"/>
                    <a:pt x="6263" y="1602"/>
                    <a:pt x="6192" y="1531"/>
                  </a:cubicBezTo>
                  <a:cubicBezTo>
                    <a:pt x="5872" y="1104"/>
                    <a:pt x="5409" y="748"/>
                    <a:pt x="4875" y="463"/>
                  </a:cubicBezTo>
                  <a:cubicBezTo>
                    <a:pt x="4306" y="143"/>
                    <a:pt x="3737" y="1"/>
                    <a:pt x="31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36"/>
            <p:cNvSpPr/>
            <p:nvPr/>
          </p:nvSpPr>
          <p:spPr>
            <a:xfrm>
              <a:off x="2247091" y="1487850"/>
              <a:ext cx="378723" cy="493665"/>
            </a:xfrm>
            <a:custGeom>
              <a:rect b="b" l="l" r="r" t="t"/>
              <a:pathLst>
                <a:path extrusionOk="0" h="12524" w="9608">
                  <a:moveTo>
                    <a:pt x="5088" y="2029"/>
                  </a:moveTo>
                  <a:cubicBezTo>
                    <a:pt x="5480" y="3523"/>
                    <a:pt x="5907" y="4982"/>
                    <a:pt x="6405" y="6369"/>
                  </a:cubicBezTo>
                  <a:cubicBezTo>
                    <a:pt x="5231" y="6547"/>
                    <a:pt x="4163" y="6654"/>
                    <a:pt x="3131" y="6654"/>
                  </a:cubicBezTo>
                  <a:cubicBezTo>
                    <a:pt x="3701" y="5089"/>
                    <a:pt x="4341" y="3559"/>
                    <a:pt x="5088" y="2029"/>
                  </a:cubicBezTo>
                  <a:close/>
                  <a:moveTo>
                    <a:pt x="5586" y="0"/>
                  </a:moveTo>
                  <a:cubicBezTo>
                    <a:pt x="5480" y="0"/>
                    <a:pt x="5373" y="36"/>
                    <a:pt x="5266" y="72"/>
                  </a:cubicBezTo>
                  <a:cubicBezTo>
                    <a:pt x="5159" y="107"/>
                    <a:pt x="5088" y="143"/>
                    <a:pt x="4982" y="214"/>
                  </a:cubicBezTo>
                  <a:cubicBezTo>
                    <a:pt x="4946" y="196"/>
                    <a:pt x="4910" y="187"/>
                    <a:pt x="4870" y="187"/>
                  </a:cubicBezTo>
                  <a:cubicBezTo>
                    <a:pt x="4830" y="187"/>
                    <a:pt x="4786" y="196"/>
                    <a:pt x="4732" y="214"/>
                  </a:cubicBezTo>
                  <a:cubicBezTo>
                    <a:pt x="4626" y="214"/>
                    <a:pt x="4555" y="285"/>
                    <a:pt x="4483" y="392"/>
                  </a:cubicBezTo>
                  <a:cubicBezTo>
                    <a:pt x="3985" y="1175"/>
                    <a:pt x="3523" y="2029"/>
                    <a:pt x="3060" y="2954"/>
                  </a:cubicBezTo>
                  <a:cubicBezTo>
                    <a:pt x="2598" y="3879"/>
                    <a:pt x="2171" y="4839"/>
                    <a:pt x="1779" y="5871"/>
                  </a:cubicBezTo>
                  <a:cubicBezTo>
                    <a:pt x="1388" y="6832"/>
                    <a:pt x="1032" y="7864"/>
                    <a:pt x="712" y="8860"/>
                  </a:cubicBezTo>
                  <a:cubicBezTo>
                    <a:pt x="427" y="9856"/>
                    <a:pt x="214" y="10781"/>
                    <a:pt x="36" y="11707"/>
                  </a:cubicBezTo>
                  <a:cubicBezTo>
                    <a:pt x="0" y="11956"/>
                    <a:pt x="71" y="12169"/>
                    <a:pt x="214" y="12347"/>
                  </a:cubicBezTo>
                  <a:cubicBezTo>
                    <a:pt x="311" y="12469"/>
                    <a:pt x="441" y="12524"/>
                    <a:pt x="605" y="12524"/>
                  </a:cubicBezTo>
                  <a:cubicBezTo>
                    <a:pt x="681" y="12524"/>
                    <a:pt x="764" y="12512"/>
                    <a:pt x="854" y="12489"/>
                  </a:cubicBezTo>
                  <a:cubicBezTo>
                    <a:pt x="997" y="12489"/>
                    <a:pt x="1139" y="12383"/>
                    <a:pt x="1281" y="12169"/>
                  </a:cubicBezTo>
                  <a:cubicBezTo>
                    <a:pt x="1388" y="11956"/>
                    <a:pt x="1495" y="11742"/>
                    <a:pt x="1566" y="11493"/>
                  </a:cubicBezTo>
                  <a:cubicBezTo>
                    <a:pt x="1744" y="10924"/>
                    <a:pt x="1886" y="10354"/>
                    <a:pt x="2064" y="9821"/>
                  </a:cubicBezTo>
                  <a:cubicBezTo>
                    <a:pt x="2242" y="9287"/>
                    <a:pt x="2420" y="8718"/>
                    <a:pt x="2633" y="8148"/>
                  </a:cubicBezTo>
                  <a:cubicBezTo>
                    <a:pt x="3345" y="8113"/>
                    <a:pt x="4092" y="8077"/>
                    <a:pt x="4839" y="8006"/>
                  </a:cubicBezTo>
                  <a:cubicBezTo>
                    <a:pt x="5586" y="7971"/>
                    <a:pt x="6298" y="7864"/>
                    <a:pt x="6939" y="7757"/>
                  </a:cubicBezTo>
                  <a:cubicBezTo>
                    <a:pt x="7116" y="8291"/>
                    <a:pt x="7330" y="8825"/>
                    <a:pt x="7543" y="9323"/>
                  </a:cubicBezTo>
                  <a:cubicBezTo>
                    <a:pt x="7757" y="9856"/>
                    <a:pt x="8006" y="10354"/>
                    <a:pt x="8255" y="10853"/>
                  </a:cubicBezTo>
                  <a:cubicBezTo>
                    <a:pt x="8291" y="10959"/>
                    <a:pt x="8362" y="11066"/>
                    <a:pt x="8433" y="11173"/>
                  </a:cubicBezTo>
                  <a:cubicBezTo>
                    <a:pt x="8504" y="11280"/>
                    <a:pt x="8611" y="11386"/>
                    <a:pt x="8718" y="11493"/>
                  </a:cubicBezTo>
                  <a:cubicBezTo>
                    <a:pt x="8824" y="11600"/>
                    <a:pt x="8931" y="11671"/>
                    <a:pt x="9038" y="11742"/>
                  </a:cubicBezTo>
                  <a:cubicBezTo>
                    <a:pt x="9100" y="11784"/>
                    <a:pt x="9163" y="11801"/>
                    <a:pt x="9225" y="11801"/>
                  </a:cubicBezTo>
                  <a:cubicBezTo>
                    <a:pt x="9270" y="11801"/>
                    <a:pt x="9314" y="11792"/>
                    <a:pt x="9358" y="11778"/>
                  </a:cubicBezTo>
                  <a:cubicBezTo>
                    <a:pt x="9465" y="11742"/>
                    <a:pt x="9536" y="11635"/>
                    <a:pt x="9571" y="11529"/>
                  </a:cubicBezTo>
                  <a:cubicBezTo>
                    <a:pt x="9571" y="11386"/>
                    <a:pt x="9607" y="11244"/>
                    <a:pt x="9607" y="11066"/>
                  </a:cubicBezTo>
                  <a:cubicBezTo>
                    <a:pt x="9607" y="10924"/>
                    <a:pt x="9571" y="10746"/>
                    <a:pt x="9571" y="10604"/>
                  </a:cubicBezTo>
                  <a:cubicBezTo>
                    <a:pt x="9536" y="10426"/>
                    <a:pt x="9500" y="10319"/>
                    <a:pt x="9500" y="10248"/>
                  </a:cubicBezTo>
                  <a:cubicBezTo>
                    <a:pt x="9287" y="9785"/>
                    <a:pt x="9109" y="9323"/>
                    <a:pt x="8931" y="8860"/>
                  </a:cubicBezTo>
                  <a:cubicBezTo>
                    <a:pt x="8753" y="8398"/>
                    <a:pt x="8575" y="7899"/>
                    <a:pt x="8362" y="7437"/>
                  </a:cubicBezTo>
                  <a:cubicBezTo>
                    <a:pt x="8718" y="7259"/>
                    <a:pt x="8931" y="7117"/>
                    <a:pt x="9038" y="6939"/>
                  </a:cubicBezTo>
                  <a:cubicBezTo>
                    <a:pt x="9180" y="6761"/>
                    <a:pt x="9216" y="6583"/>
                    <a:pt x="9109" y="6334"/>
                  </a:cubicBezTo>
                  <a:cubicBezTo>
                    <a:pt x="9038" y="6156"/>
                    <a:pt x="8895" y="6049"/>
                    <a:pt x="8682" y="6014"/>
                  </a:cubicBezTo>
                  <a:cubicBezTo>
                    <a:pt x="8468" y="5978"/>
                    <a:pt x="8291" y="5978"/>
                    <a:pt x="8113" y="5978"/>
                  </a:cubicBezTo>
                  <a:lnTo>
                    <a:pt x="7970" y="6014"/>
                  </a:lnTo>
                  <a:cubicBezTo>
                    <a:pt x="7970" y="6014"/>
                    <a:pt x="7935" y="6014"/>
                    <a:pt x="7864" y="6049"/>
                  </a:cubicBezTo>
                  <a:cubicBezTo>
                    <a:pt x="7579" y="5195"/>
                    <a:pt x="7330" y="4377"/>
                    <a:pt x="7045" y="3559"/>
                  </a:cubicBezTo>
                  <a:cubicBezTo>
                    <a:pt x="6796" y="2740"/>
                    <a:pt x="6583" y="1922"/>
                    <a:pt x="6405" y="1139"/>
                  </a:cubicBezTo>
                  <a:cubicBezTo>
                    <a:pt x="6298" y="854"/>
                    <a:pt x="6191" y="676"/>
                    <a:pt x="6120" y="534"/>
                  </a:cubicBezTo>
                  <a:cubicBezTo>
                    <a:pt x="6049" y="356"/>
                    <a:pt x="5978" y="250"/>
                    <a:pt x="5907" y="178"/>
                  </a:cubicBezTo>
                  <a:cubicBezTo>
                    <a:pt x="5836" y="107"/>
                    <a:pt x="5800" y="36"/>
                    <a:pt x="5729" y="36"/>
                  </a:cubicBezTo>
                  <a:cubicBezTo>
                    <a:pt x="5693" y="0"/>
                    <a:pt x="5622" y="0"/>
                    <a:pt x="5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36"/>
            <p:cNvSpPr/>
            <p:nvPr/>
          </p:nvSpPr>
          <p:spPr>
            <a:xfrm>
              <a:off x="2679062" y="1581466"/>
              <a:ext cx="329609" cy="349870"/>
            </a:xfrm>
            <a:custGeom>
              <a:rect b="b" l="l" r="r" t="t"/>
              <a:pathLst>
                <a:path extrusionOk="0" h="8876" w="8362">
                  <a:moveTo>
                    <a:pt x="7950" y="0"/>
                  </a:moveTo>
                  <a:cubicBezTo>
                    <a:pt x="7802" y="0"/>
                    <a:pt x="7655" y="69"/>
                    <a:pt x="7508" y="187"/>
                  </a:cubicBezTo>
                  <a:cubicBezTo>
                    <a:pt x="7330" y="330"/>
                    <a:pt x="7223" y="508"/>
                    <a:pt x="7116" y="721"/>
                  </a:cubicBezTo>
                  <a:cubicBezTo>
                    <a:pt x="6867" y="1219"/>
                    <a:pt x="6618" y="1753"/>
                    <a:pt x="6298" y="2358"/>
                  </a:cubicBezTo>
                  <a:cubicBezTo>
                    <a:pt x="6013" y="2927"/>
                    <a:pt x="5729" y="3496"/>
                    <a:pt x="5408" y="4030"/>
                  </a:cubicBezTo>
                  <a:cubicBezTo>
                    <a:pt x="5088" y="4599"/>
                    <a:pt x="4768" y="5133"/>
                    <a:pt x="4448" y="5631"/>
                  </a:cubicBezTo>
                  <a:cubicBezTo>
                    <a:pt x="4163" y="6129"/>
                    <a:pt x="3878" y="6521"/>
                    <a:pt x="3594" y="6876"/>
                  </a:cubicBezTo>
                  <a:cubicBezTo>
                    <a:pt x="3451" y="6521"/>
                    <a:pt x="3309" y="6094"/>
                    <a:pt x="3202" y="5631"/>
                  </a:cubicBezTo>
                  <a:cubicBezTo>
                    <a:pt x="3060" y="5169"/>
                    <a:pt x="2918" y="4706"/>
                    <a:pt x="2740" y="4243"/>
                  </a:cubicBezTo>
                  <a:cubicBezTo>
                    <a:pt x="2598" y="3745"/>
                    <a:pt x="2491" y="3283"/>
                    <a:pt x="2348" y="2820"/>
                  </a:cubicBezTo>
                  <a:cubicBezTo>
                    <a:pt x="2206" y="2358"/>
                    <a:pt x="2064" y="1966"/>
                    <a:pt x="1957" y="1611"/>
                  </a:cubicBezTo>
                  <a:cubicBezTo>
                    <a:pt x="1886" y="1468"/>
                    <a:pt x="1815" y="1326"/>
                    <a:pt x="1672" y="1184"/>
                  </a:cubicBezTo>
                  <a:cubicBezTo>
                    <a:pt x="1566" y="1006"/>
                    <a:pt x="1423" y="863"/>
                    <a:pt x="1281" y="757"/>
                  </a:cubicBezTo>
                  <a:cubicBezTo>
                    <a:pt x="1139" y="650"/>
                    <a:pt x="961" y="579"/>
                    <a:pt x="783" y="543"/>
                  </a:cubicBezTo>
                  <a:cubicBezTo>
                    <a:pt x="735" y="534"/>
                    <a:pt x="688" y="529"/>
                    <a:pt x="639" y="529"/>
                  </a:cubicBezTo>
                  <a:cubicBezTo>
                    <a:pt x="507" y="529"/>
                    <a:pt x="370" y="562"/>
                    <a:pt x="214" y="614"/>
                  </a:cubicBezTo>
                  <a:cubicBezTo>
                    <a:pt x="71" y="721"/>
                    <a:pt x="0" y="863"/>
                    <a:pt x="0" y="1041"/>
                  </a:cubicBezTo>
                  <a:cubicBezTo>
                    <a:pt x="0" y="1184"/>
                    <a:pt x="36" y="1326"/>
                    <a:pt x="107" y="1504"/>
                  </a:cubicBezTo>
                  <a:cubicBezTo>
                    <a:pt x="178" y="1646"/>
                    <a:pt x="249" y="1824"/>
                    <a:pt x="392" y="1931"/>
                  </a:cubicBezTo>
                  <a:cubicBezTo>
                    <a:pt x="498" y="2073"/>
                    <a:pt x="605" y="2180"/>
                    <a:pt x="676" y="2287"/>
                  </a:cubicBezTo>
                  <a:cubicBezTo>
                    <a:pt x="747" y="2429"/>
                    <a:pt x="854" y="2785"/>
                    <a:pt x="996" y="3247"/>
                  </a:cubicBezTo>
                  <a:cubicBezTo>
                    <a:pt x="1103" y="3745"/>
                    <a:pt x="1281" y="4279"/>
                    <a:pt x="1459" y="4884"/>
                  </a:cubicBezTo>
                  <a:cubicBezTo>
                    <a:pt x="1637" y="5453"/>
                    <a:pt x="1815" y="6023"/>
                    <a:pt x="2028" y="6627"/>
                  </a:cubicBezTo>
                  <a:cubicBezTo>
                    <a:pt x="2242" y="7197"/>
                    <a:pt x="2420" y="7695"/>
                    <a:pt x="2598" y="8086"/>
                  </a:cubicBezTo>
                  <a:cubicBezTo>
                    <a:pt x="2669" y="8229"/>
                    <a:pt x="2775" y="8406"/>
                    <a:pt x="2882" y="8549"/>
                  </a:cubicBezTo>
                  <a:cubicBezTo>
                    <a:pt x="3025" y="8727"/>
                    <a:pt x="3202" y="8833"/>
                    <a:pt x="3451" y="8869"/>
                  </a:cubicBezTo>
                  <a:cubicBezTo>
                    <a:pt x="3490" y="8873"/>
                    <a:pt x="3528" y="8876"/>
                    <a:pt x="3565" y="8876"/>
                  </a:cubicBezTo>
                  <a:cubicBezTo>
                    <a:pt x="3832" y="8876"/>
                    <a:pt x="4047" y="8759"/>
                    <a:pt x="4234" y="8478"/>
                  </a:cubicBezTo>
                  <a:cubicBezTo>
                    <a:pt x="4981" y="7517"/>
                    <a:pt x="5693" y="6450"/>
                    <a:pt x="6334" y="5275"/>
                  </a:cubicBezTo>
                  <a:cubicBezTo>
                    <a:pt x="7010" y="4101"/>
                    <a:pt x="7614" y="2820"/>
                    <a:pt x="8148" y="1468"/>
                  </a:cubicBezTo>
                  <a:cubicBezTo>
                    <a:pt x="8326" y="1077"/>
                    <a:pt x="8362" y="792"/>
                    <a:pt x="8362" y="508"/>
                  </a:cubicBezTo>
                  <a:cubicBezTo>
                    <a:pt x="8326" y="258"/>
                    <a:pt x="8219" y="81"/>
                    <a:pt x="8041" y="9"/>
                  </a:cubicBezTo>
                  <a:cubicBezTo>
                    <a:pt x="8011" y="3"/>
                    <a:pt x="7980" y="0"/>
                    <a:pt x="79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36"/>
            <p:cNvSpPr/>
            <p:nvPr/>
          </p:nvSpPr>
          <p:spPr>
            <a:xfrm>
              <a:off x="3036692" y="1564477"/>
              <a:ext cx="349239" cy="382034"/>
            </a:xfrm>
            <a:custGeom>
              <a:rect b="b" l="l" r="r" t="t"/>
              <a:pathLst>
                <a:path extrusionOk="0" h="9692" w="8860">
                  <a:moveTo>
                    <a:pt x="5180" y="0"/>
                  </a:moveTo>
                  <a:cubicBezTo>
                    <a:pt x="5104" y="0"/>
                    <a:pt x="5026" y="5"/>
                    <a:pt x="4946" y="13"/>
                  </a:cubicBezTo>
                  <a:cubicBezTo>
                    <a:pt x="4661" y="13"/>
                    <a:pt x="4341" y="49"/>
                    <a:pt x="3914" y="85"/>
                  </a:cubicBezTo>
                  <a:cubicBezTo>
                    <a:pt x="3558" y="120"/>
                    <a:pt x="3131" y="156"/>
                    <a:pt x="2704" y="191"/>
                  </a:cubicBezTo>
                  <a:cubicBezTo>
                    <a:pt x="2313" y="227"/>
                    <a:pt x="1886" y="298"/>
                    <a:pt x="1495" y="369"/>
                  </a:cubicBezTo>
                  <a:cubicBezTo>
                    <a:pt x="1103" y="440"/>
                    <a:pt x="783" y="476"/>
                    <a:pt x="498" y="547"/>
                  </a:cubicBezTo>
                  <a:cubicBezTo>
                    <a:pt x="321" y="583"/>
                    <a:pt x="214" y="689"/>
                    <a:pt x="143" y="796"/>
                  </a:cubicBezTo>
                  <a:cubicBezTo>
                    <a:pt x="71" y="903"/>
                    <a:pt x="36" y="1010"/>
                    <a:pt x="36" y="1152"/>
                  </a:cubicBezTo>
                  <a:cubicBezTo>
                    <a:pt x="36" y="1330"/>
                    <a:pt x="107" y="1472"/>
                    <a:pt x="214" y="1615"/>
                  </a:cubicBezTo>
                  <a:cubicBezTo>
                    <a:pt x="356" y="1757"/>
                    <a:pt x="498" y="1864"/>
                    <a:pt x="676" y="1899"/>
                  </a:cubicBezTo>
                  <a:cubicBezTo>
                    <a:pt x="605" y="2326"/>
                    <a:pt x="570" y="2753"/>
                    <a:pt x="570" y="3216"/>
                  </a:cubicBezTo>
                  <a:cubicBezTo>
                    <a:pt x="534" y="3678"/>
                    <a:pt x="498" y="4105"/>
                    <a:pt x="463" y="4532"/>
                  </a:cubicBezTo>
                  <a:cubicBezTo>
                    <a:pt x="214" y="4639"/>
                    <a:pt x="71" y="4852"/>
                    <a:pt x="36" y="5137"/>
                  </a:cubicBezTo>
                  <a:cubicBezTo>
                    <a:pt x="0" y="5386"/>
                    <a:pt x="143" y="5600"/>
                    <a:pt x="392" y="5778"/>
                  </a:cubicBezTo>
                  <a:cubicBezTo>
                    <a:pt x="321" y="6525"/>
                    <a:pt x="321" y="7272"/>
                    <a:pt x="321" y="8019"/>
                  </a:cubicBezTo>
                  <a:cubicBezTo>
                    <a:pt x="321" y="8553"/>
                    <a:pt x="427" y="8980"/>
                    <a:pt x="676" y="9264"/>
                  </a:cubicBezTo>
                  <a:cubicBezTo>
                    <a:pt x="925" y="9549"/>
                    <a:pt x="1317" y="9691"/>
                    <a:pt x="1815" y="9691"/>
                  </a:cubicBezTo>
                  <a:cubicBezTo>
                    <a:pt x="2669" y="9691"/>
                    <a:pt x="3558" y="9620"/>
                    <a:pt x="4483" y="9442"/>
                  </a:cubicBezTo>
                  <a:cubicBezTo>
                    <a:pt x="5409" y="9229"/>
                    <a:pt x="6334" y="8980"/>
                    <a:pt x="7294" y="8695"/>
                  </a:cubicBezTo>
                  <a:cubicBezTo>
                    <a:pt x="7437" y="8660"/>
                    <a:pt x="7579" y="8624"/>
                    <a:pt x="7757" y="8553"/>
                  </a:cubicBezTo>
                  <a:cubicBezTo>
                    <a:pt x="7935" y="8446"/>
                    <a:pt x="8113" y="8375"/>
                    <a:pt x="8255" y="8268"/>
                  </a:cubicBezTo>
                  <a:cubicBezTo>
                    <a:pt x="8433" y="8197"/>
                    <a:pt x="8575" y="8090"/>
                    <a:pt x="8682" y="8019"/>
                  </a:cubicBezTo>
                  <a:cubicBezTo>
                    <a:pt x="8789" y="7912"/>
                    <a:pt x="8860" y="7841"/>
                    <a:pt x="8860" y="7806"/>
                  </a:cubicBezTo>
                  <a:cubicBezTo>
                    <a:pt x="8860" y="7628"/>
                    <a:pt x="8824" y="7521"/>
                    <a:pt x="8718" y="7414"/>
                  </a:cubicBezTo>
                  <a:cubicBezTo>
                    <a:pt x="8646" y="7307"/>
                    <a:pt x="8504" y="7272"/>
                    <a:pt x="8362" y="7236"/>
                  </a:cubicBezTo>
                  <a:cubicBezTo>
                    <a:pt x="8291" y="7219"/>
                    <a:pt x="8219" y="7210"/>
                    <a:pt x="8144" y="7210"/>
                  </a:cubicBezTo>
                  <a:cubicBezTo>
                    <a:pt x="8068" y="7210"/>
                    <a:pt x="7988" y="7219"/>
                    <a:pt x="7899" y="7236"/>
                  </a:cubicBezTo>
                  <a:cubicBezTo>
                    <a:pt x="7686" y="7236"/>
                    <a:pt x="7543" y="7272"/>
                    <a:pt x="7366" y="7307"/>
                  </a:cubicBezTo>
                  <a:cubicBezTo>
                    <a:pt x="7010" y="7379"/>
                    <a:pt x="6618" y="7450"/>
                    <a:pt x="6120" y="7557"/>
                  </a:cubicBezTo>
                  <a:cubicBezTo>
                    <a:pt x="5658" y="7663"/>
                    <a:pt x="5159" y="7734"/>
                    <a:pt x="4626" y="7841"/>
                  </a:cubicBezTo>
                  <a:cubicBezTo>
                    <a:pt x="4128" y="7912"/>
                    <a:pt x="3594" y="8019"/>
                    <a:pt x="3096" y="8055"/>
                  </a:cubicBezTo>
                  <a:cubicBezTo>
                    <a:pt x="2598" y="8126"/>
                    <a:pt x="2206" y="8126"/>
                    <a:pt x="1850" y="8126"/>
                  </a:cubicBezTo>
                  <a:cubicBezTo>
                    <a:pt x="1850" y="7343"/>
                    <a:pt x="1850" y="6560"/>
                    <a:pt x="1922" y="5778"/>
                  </a:cubicBezTo>
                  <a:cubicBezTo>
                    <a:pt x="2669" y="5706"/>
                    <a:pt x="3380" y="5635"/>
                    <a:pt x="4092" y="5564"/>
                  </a:cubicBezTo>
                  <a:cubicBezTo>
                    <a:pt x="4839" y="5493"/>
                    <a:pt x="5515" y="5386"/>
                    <a:pt x="6227" y="5315"/>
                  </a:cubicBezTo>
                  <a:cubicBezTo>
                    <a:pt x="6618" y="5315"/>
                    <a:pt x="6903" y="5208"/>
                    <a:pt x="7081" y="5101"/>
                  </a:cubicBezTo>
                  <a:cubicBezTo>
                    <a:pt x="7259" y="4924"/>
                    <a:pt x="7330" y="4781"/>
                    <a:pt x="7294" y="4639"/>
                  </a:cubicBezTo>
                  <a:cubicBezTo>
                    <a:pt x="7045" y="4354"/>
                    <a:pt x="6761" y="4176"/>
                    <a:pt x="6476" y="4070"/>
                  </a:cubicBezTo>
                  <a:cubicBezTo>
                    <a:pt x="6242" y="3982"/>
                    <a:pt x="5983" y="3918"/>
                    <a:pt x="5721" y="3918"/>
                  </a:cubicBezTo>
                  <a:cubicBezTo>
                    <a:pt x="5664" y="3918"/>
                    <a:pt x="5608" y="3921"/>
                    <a:pt x="5551" y="3927"/>
                  </a:cubicBezTo>
                  <a:cubicBezTo>
                    <a:pt x="5159" y="3927"/>
                    <a:pt x="4626" y="3998"/>
                    <a:pt x="3950" y="4070"/>
                  </a:cubicBezTo>
                  <a:cubicBezTo>
                    <a:pt x="3274" y="4105"/>
                    <a:pt x="2633" y="4176"/>
                    <a:pt x="1993" y="4283"/>
                  </a:cubicBezTo>
                  <a:lnTo>
                    <a:pt x="2064" y="3073"/>
                  </a:lnTo>
                  <a:cubicBezTo>
                    <a:pt x="2100" y="2682"/>
                    <a:pt x="2135" y="2291"/>
                    <a:pt x="2171" y="1899"/>
                  </a:cubicBezTo>
                  <a:cubicBezTo>
                    <a:pt x="2171" y="1864"/>
                    <a:pt x="2171" y="1864"/>
                    <a:pt x="2135" y="1828"/>
                  </a:cubicBezTo>
                  <a:lnTo>
                    <a:pt x="2135" y="1686"/>
                  </a:lnTo>
                  <a:cubicBezTo>
                    <a:pt x="2455" y="1650"/>
                    <a:pt x="2776" y="1650"/>
                    <a:pt x="3096" y="1615"/>
                  </a:cubicBezTo>
                  <a:cubicBezTo>
                    <a:pt x="3452" y="1579"/>
                    <a:pt x="3807" y="1543"/>
                    <a:pt x="4128" y="1508"/>
                  </a:cubicBezTo>
                  <a:cubicBezTo>
                    <a:pt x="4483" y="1472"/>
                    <a:pt x="4839" y="1437"/>
                    <a:pt x="5159" y="1437"/>
                  </a:cubicBezTo>
                  <a:cubicBezTo>
                    <a:pt x="5480" y="1401"/>
                    <a:pt x="5729" y="1365"/>
                    <a:pt x="5978" y="1330"/>
                  </a:cubicBezTo>
                  <a:cubicBezTo>
                    <a:pt x="6191" y="1330"/>
                    <a:pt x="6369" y="1259"/>
                    <a:pt x="6512" y="1152"/>
                  </a:cubicBezTo>
                  <a:cubicBezTo>
                    <a:pt x="6689" y="1045"/>
                    <a:pt x="6725" y="903"/>
                    <a:pt x="6654" y="689"/>
                  </a:cubicBezTo>
                  <a:cubicBezTo>
                    <a:pt x="6405" y="405"/>
                    <a:pt x="6156" y="227"/>
                    <a:pt x="5836" y="120"/>
                  </a:cubicBezTo>
                  <a:cubicBezTo>
                    <a:pt x="5622" y="40"/>
                    <a:pt x="5409" y="0"/>
                    <a:pt x="51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36"/>
            <p:cNvSpPr/>
            <p:nvPr/>
          </p:nvSpPr>
          <p:spPr>
            <a:xfrm>
              <a:off x="1916107" y="2764962"/>
              <a:ext cx="267921" cy="293700"/>
            </a:xfrm>
            <a:custGeom>
              <a:rect b="b" l="l" r="r" t="t"/>
              <a:pathLst>
                <a:path extrusionOk="0" h="7451" w="6797">
                  <a:moveTo>
                    <a:pt x="3971" y="1"/>
                  </a:moveTo>
                  <a:cubicBezTo>
                    <a:pt x="3905" y="1"/>
                    <a:pt x="3838" y="5"/>
                    <a:pt x="3772" y="15"/>
                  </a:cubicBezTo>
                  <a:cubicBezTo>
                    <a:pt x="3594" y="15"/>
                    <a:pt x="3309" y="15"/>
                    <a:pt x="3025" y="50"/>
                  </a:cubicBezTo>
                  <a:cubicBezTo>
                    <a:pt x="2740" y="86"/>
                    <a:pt x="2420" y="121"/>
                    <a:pt x="2099" y="157"/>
                  </a:cubicBezTo>
                  <a:cubicBezTo>
                    <a:pt x="1779" y="193"/>
                    <a:pt x="1459" y="228"/>
                    <a:pt x="1174" y="264"/>
                  </a:cubicBezTo>
                  <a:cubicBezTo>
                    <a:pt x="854" y="335"/>
                    <a:pt x="605" y="370"/>
                    <a:pt x="392" y="406"/>
                  </a:cubicBezTo>
                  <a:cubicBezTo>
                    <a:pt x="249" y="442"/>
                    <a:pt x="178" y="513"/>
                    <a:pt x="107" y="619"/>
                  </a:cubicBezTo>
                  <a:cubicBezTo>
                    <a:pt x="71" y="691"/>
                    <a:pt x="36" y="797"/>
                    <a:pt x="36" y="904"/>
                  </a:cubicBezTo>
                  <a:cubicBezTo>
                    <a:pt x="36" y="1011"/>
                    <a:pt x="71" y="1153"/>
                    <a:pt x="178" y="1260"/>
                  </a:cubicBezTo>
                  <a:cubicBezTo>
                    <a:pt x="285" y="1367"/>
                    <a:pt x="392" y="1438"/>
                    <a:pt x="498" y="1438"/>
                  </a:cubicBezTo>
                  <a:cubicBezTo>
                    <a:pt x="463" y="1794"/>
                    <a:pt x="463" y="2114"/>
                    <a:pt x="427" y="2470"/>
                  </a:cubicBezTo>
                  <a:cubicBezTo>
                    <a:pt x="392" y="2825"/>
                    <a:pt x="392" y="3146"/>
                    <a:pt x="356" y="3502"/>
                  </a:cubicBezTo>
                  <a:cubicBezTo>
                    <a:pt x="142" y="3573"/>
                    <a:pt x="36" y="3715"/>
                    <a:pt x="0" y="3929"/>
                  </a:cubicBezTo>
                  <a:cubicBezTo>
                    <a:pt x="0" y="4142"/>
                    <a:pt x="107" y="4320"/>
                    <a:pt x="285" y="4427"/>
                  </a:cubicBezTo>
                  <a:cubicBezTo>
                    <a:pt x="249" y="5032"/>
                    <a:pt x="249" y="5601"/>
                    <a:pt x="249" y="6170"/>
                  </a:cubicBezTo>
                  <a:cubicBezTo>
                    <a:pt x="249" y="6561"/>
                    <a:pt x="356" y="6882"/>
                    <a:pt x="534" y="7131"/>
                  </a:cubicBezTo>
                  <a:cubicBezTo>
                    <a:pt x="712" y="7344"/>
                    <a:pt x="996" y="7451"/>
                    <a:pt x="1388" y="7451"/>
                  </a:cubicBezTo>
                  <a:cubicBezTo>
                    <a:pt x="2064" y="7451"/>
                    <a:pt x="2740" y="7380"/>
                    <a:pt x="3451" y="7238"/>
                  </a:cubicBezTo>
                  <a:cubicBezTo>
                    <a:pt x="4163" y="7095"/>
                    <a:pt x="4875" y="6917"/>
                    <a:pt x="5586" y="6704"/>
                  </a:cubicBezTo>
                  <a:cubicBezTo>
                    <a:pt x="5693" y="6668"/>
                    <a:pt x="5835" y="6633"/>
                    <a:pt x="5942" y="6561"/>
                  </a:cubicBezTo>
                  <a:cubicBezTo>
                    <a:pt x="6084" y="6490"/>
                    <a:pt x="6227" y="6419"/>
                    <a:pt x="6334" y="6348"/>
                  </a:cubicBezTo>
                  <a:cubicBezTo>
                    <a:pt x="6476" y="6277"/>
                    <a:pt x="6583" y="6206"/>
                    <a:pt x="6654" y="6135"/>
                  </a:cubicBezTo>
                  <a:cubicBezTo>
                    <a:pt x="6761" y="6063"/>
                    <a:pt x="6796" y="6028"/>
                    <a:pt x="6796" y="5992"/>
                  </a:cubicBezTo>
                  <a:cubicBezTo>
                    <a:pt x="6796" y="5850"/>
                    <a:pt x="6761" y="5779"/>
                    <a:pt x="6689" y="5708"/>
                  </a:cubicBezTo>
                  <a:cubicBezTo>
                    <a:pt x="6618" y="5636"/>
                    <a:pt x="6547" y="5565"/>
                    <a:pt x="6405" y="5565"/>
                  </a:cubicBezTo>
                  <a:cubicBezTo>
                    <a:pt x="6369" y="5547"/>
                    <a:pt x="6316" y="5539"/>
                    <a:pt x="6253" y="5539"/>
                  </a:cubicBezTo>
                  <a:cubicBezTo>
                    <a:pt x="6191" y="5539"/>
                    <a:pt x="6120" y="5547"/>
                    <a:pt x="6049" y="5565"/>
                  </a:cubicBezTo>
                  <a:cubicBezTo>
                    <a:pt x="5907" y="5565"/>
                    <a:pt x="5764" y="5565"/>
                    <a:pt x="5658" y="5601"/>
                  </a:cubicBezTo>
                  <a:cubicBezTo>
                    <a:pt x="5408" y="5672"/>
                    <a:pt x="5088" y="5743"/>
                    <a:pt x="4697" y="5814"/>
                  </a:cubicBezTo>
                  <a:cubicBezTo>
                    <a:pt x="4341" y="5885"/>
                    <a:pt x="3950" y="5957"/>
                    <a:pt x="3558" y="6028"/>
                  </a:cubicBezTo>
                  <a:cubicBezTo>
                    <a:pt x="3167" y="6099"/>
                    <a:pt x="2775" y="6135"/>
                    <a:pt x="2384" y="6206"/>
                  </a:cubicBezTo>
                  <a:cubicBezTo>
                    <a:pt x="1993" y="6241"/>
                    <a:pt x="1672" y="6241"/>
                    <a:pt x="1423" y="6241"/>
                  </a:cubicBezTo>
                  <a:cubicBezTo>
                    <a:pt x="1423" y="5636"/>
                    <a:pt x="1423" y="5032"/>
                    <a:pt x="1459" y="4462"/>
                  </a:cubicBezTo>
                  <a:cubicBezTo>
                    <a:pt x="2028" y="4391"/>
                    <a:pt x="2598" y="4320"/>
                    <a:pt x="3167" y="4284"/>
                  </a:cubicBezTo>
                  <a:cubicBezTo>
                    <a:pt x="3701" y="4213"/>
                    <a:pt x="4234" y="4142"/>
                    <a:pt x="4768" y="4106"/>
                  </a:cubicBezTo>
                  <a:cubicBezTo>
                    <a:pt x="5088" y="4071"/>
                    <a:pt x="5302" y="4000"/>
                    <a:pt x="5444" y="3893"/>
                  </a:cubicBezTo>
                  <a:cubicBezTo>
                    <a:pt x="5586" y="3786"/>
                    <a:pt x="5622" y="3679"/>
                    <a:pt x="5586" y="3573"/>
                  </a:cubicBezTo>
                  <a:cubicBezTo>
                    <a:pt x="5408" y="3359"/>
                    <a:pt x="5195" y="3217"/>
                    <a:pt x="4981" y="3110"/>
                  </a:cubicBezTo>
                  <a:cubicBezTo>
                    <a:pt x="4732" y="3039"/>
                    <a:pt x="4519" y="3003"/>
                    <a:pt x="4270" y="3003"/>
                  </a:cubicBezTo>
                  <a:cubicBezTo>
                    <a:pt x="3950" y="3039"/>
                    <a:pt x="3558" y="3075"/>
                    <a:pt x="3025" y="3110"/>
                  </a:cubicBezTo>
                  <a:cubicBezTo>
                    <a:pt x="2526" y="3146"/>
                    <a:pt x="2028" y="3217"/>
                    <a:pt x="1530" y="3288"/>
                  </a:cubicBezTo>
                  <a:lnTo>
                    <a:pt x="1601" y="2363"/>
                  </a:lnTo>
                  <a:cubicBezTo>
                    <a:pt x="1601" y="2078"/>
                    <a:pt x="1637" y="1758"/>
                    <a:pt x="1672" y="1473"/>
                  </a:cubicBezTo>
                  <a:cubicBezTo>
                    <a:pt x="1672" y="1438"/>
                    <a:pt x="1672" y="1402"/>
                    <a:pt x="1637" y="1402"/>
                  </a:cubicBezTo>
                  <a:lnTo>
                    <a:pt x="1637" y="1296"/>
                  </a:lnTo>
                  <a:cubicBezTo>
                    <a:pt x="1886" y="1296"/>
                    <a:pt x="2135" y="1260"/>
                    <a:pt x="2384" y="1260"/>
                  </a:cubicBezTo>
                  <a:cubicBezTo>
                    <a:pt x="2669" y="1224"/>
                    <a:pt x="2918" y="1189"/>
                    <a:pt x="3167" y="1153"/>
                  </a:cubicBezTo>
                  <a:cubicBezTo>
                    <a:pt x="3451" y="1118"/>
                    <a:pt x="3701" y="1118"/>
                    <a:pt x="3950" y="1082"/>
                  </a:cubicBezTo>
                  <a:cubicBezTo>
                    <a:pt x="4199" y="1082"/>
                    <a:pt x="4412" y="1046"/>
                    <a:pt x="4590" y="1046"/>
                  </a:cubicBezTo>
                  <a:cubicBezTo>
                    <a:pt x="4768" y="1011"/>
                    <a:pt x="4910" y="975"/>
                    <a:pt x="5017" y="869"/>
                  </a:cubicBezTo>
                  <a:cubicBezTo>
                    <a:pt x="5124" y="797"/>
                    <a:pt x="5159" y="691"/>
                    <a:pt x="5124" y="513"/>
                  </a:cubicBezTo>
                  <a:cubicBezTo>
                    <a:pt x="4946" y="299"/>
                    <a:pt x="4732" y="193"/>
                    <a:pt x="4483" y="86"/>
                  </a:cubicBezTo>
                  <a:cubicBezTo>
                    <a:pt x="4327" y="34"/>
                    <a:pt x="4152" y="1"/>
                    <a:pt x="39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36"/>
            <p:cNvSpPr/>
            <p:nvPr/>
          </p:nvSpPr>
          <p:spPr>
            <a:xfrm>
              <a:off x="2195179" y="2733271"/>
              <a:ext cx="290349" cy="379196"/>
            </a:xfrm>
            <a:custGeom>
              <a:rect b="b" l="l" r="r" t="t"/>
              <a:pathLst>
                <a:path extrusionOk="0" h="9620" w="7366">
                  <a:moveTo>
                    <a:pt x="3915" y="1530"/>
                  </a:moveTo>
                  <a:cubicBezTo>
                    <a:pt x="4199" y="2704"/>
                    <a:pt x="4520" y="3807"/>
                    <a:pt x="4911" y="4875"/>
                  </a:cubicBezTo>
                  <a:cubicBezTo>
                    <a:pt x="4021" y="5017"/>
                    <a:pt x="3203" y="5088"/>
                    <a:pt x="2420" y="5088"/>
                  </a:cubicBezTo>
                  <a:cubicBezTo>
                    <a:pt x="2847" y="3914"/>
                    <a:pt x="3345" y="2704"/>
                    <a:pt x="3915" y="1530"/>
                  </a:cubicBezTo>
                  <a:close/>
                  <a:moveTo>
                    <a:pt x="4306" y="0"/>
                  </a:moveTo>
                  <a:cubicBezTo>
                    <a:pt x="4199" y="0"/>
                    <a:pt x="4128" y="0"/>
                    <a:pt x="4057" y="36"/>
                  </a:cubicBezTo>
                  <a:cubicBezTo>
                    <a:pt x="3950" y="71"/>
                    <a:pt x="3879" y="107"/>
                    <a:pt x="3843" y="143"/>
                  </a:cubicBezTo>
                  <a:cubicBezTo>
                    <a:pt x="3796" y="143"/>
                    <a:pt x="3749" y="127"/>
                    <a:pt x="3701" y="127"/>
                  </a:cubicBezTo>
                  <a:cubicBezTo>
                    <a:pt x="3677" y="127"/>
                    <a:pt x="3654" y="131"/>
                    <a:pt x="3630" y="143"/>
                  </a:cubicBezTo>
                  <a:cubicBezTo>
                    <a:pt x="3559" y="143"/>
                    <a:pt x="3488" y="214"/>
                    <a:pt x="3417" y="285"/>
                  </a:cubicBezTo>
                  <a:cubicBezTo>
                    <a:pt x="3061" y="890"/>
                    <a:pt x="2705" y="1530"/>
                    <a:pt x="2349" y="2242"/>
                  </a:cubicBezTo>
                  <a:cubicBezTo>
                    <a:pt x="1993" y="2953"/>
                    <a:pt x="1673" y="3701"/>
                    <a:pt x="1353" y="4483"/>
                  </a:cubicBezTo>
                  <a:cubicBezTo>
                    <a:pt x="1068" y="5231"/>
                    <a:pt x="784" y="6013"/>
                    <a:pt x="570" y="6796"/>
                  </a:cubicBezTo>
                  <a:cubicBezTo>
                    <a:pt x="321" y="7543"/>
                    <a:pt x="143" y="8291"/>
                    <a:pt x="36" y="8967"/>
                  </a:cubicBezTo>
                  <a:cubicBezTo>
                    <a:pt x="1" y="9180"/>
                    <a:pt x="36" y="9322"/>
                    <a:pt x="143" y="9465"/>
                  </a:cubicBezTo>
                  <a:cubicBezTo>
                    <a:pt x="252" y="9573"/>
                    <a:pt x="361" y="9620"/>
                    <a:pt x="517" y="9620"/>
                  </a:cubicBezTo>
                  <a:cubicBezTo>
                    <a:pt x="565" y="9620"/>
                    <a:pt x="618" y="9615"/>
                    <a:pt x="677" y="9607"/>
                  </a:cubicBezTo>
                  <a:cubicBezTo>
                    <a:pt x="784" y="9571"/>
                    <a:pt x="855" y="9500"/>
                    <a:pt x="961" y="9322"/>
                  </a:cubicBezTo>
                  <a:cubicBezTo>
                    <a:pt x="1068" y="9180"/>
                    <a:pt x="1139" y="9002"/>
                    <a:pt x="1210" y="8789"/>
                  </a:cubicBezTo>
                  <a:cubicBezTo>
                    <a:pt x="1317" y="8362"/>
                    <a:pt x="1460" y="7935"/>
                    <a:pt x="1566" y="7543"/>
                  </a:cubicBezTo>
                  <a:cubicBezTo>
                    <a:pt x="1709" y="7116"/>
                    <a:pt x="1851" y="6689"/>
                    <a:pt x="1993" y="6227"/>
                  </a:cubicBezTo>
                  <a:cubicBezTo>
                    <a:pt x="2563" y="6227"/>
                    <a:pt x="3132" y="6191"/>
                    <a:pt x="3701" y="6156"/>
                  </a:cubicBezTo>
                  <a:cubicBezTo>
                    <a:pt x="4306" y="6085"/>
                    <a:pt x="4840" y="6013"/>
                    <a:pt x="5338" y="5942"/>
                  </a:cubicBezTo>
                  <a:cubicBezTo>
                    <a:pt x="5480" y="6369"/>
                    <a:pt x="5623" y="6761"/>
                    <a:pt x="5800" y="7152"/>
                  </a:cubicBezTo>
                  <a:cubicBezTo>
                    <a:pt x="5978" y="7543"/>
                    <a:pt x="6156" y="7935"/>
                    <a:pt x="6334" y="8326"/>
                  </a:cubicBezTo>
                  <a:cubicBezTo>
                    <a:pt x="6370" y="8397"/>
                    <a:pt x="6405" y="8468"/>
                    <a:pt x="6476" y="8575"/>
                  </a:cubicBezTo>
                  <a:cubicBezTo>
                    <a:pt x="6548" y="8646"/>
                    <a:pt x="6619" y="8753"/>
                    <a:pt x="6690" y="8824"/>
                  </a:cubicBezTo>
                  <a:cubicBezTo>
                    <a:pt x="6761" y="8895"/>
                    <a:pt x="6832" y="8967"/>
                    <a:pt x="6939" y="9002"/>
                  </a:cubicBezTo>
                  <a:cubicBezTo>
                    <a:pt x="6981" y="9044"/>
                    <a:pt x="7035" y="9061"/>
                    <a:pt x="7086" y="9061"/>
                  </a:cubicBezTo>
                  <a:cubicBezTo>
                    <a:pt x="7123" y="9061"/>
                    <a:pt x="7159" y="9053"/>
                    <a:pt x="7188" y="9038"/>
                  </a:cubicBezTo>
                  <a:cubicBezTo>
                    <a:pt x="7259" y="9002"/>
                    <a:pt x="7295" y="8931"/>
                    <a:pt x="7330" y="8824"/>
                  </a:cubicBezTo>
                  <a:cubicBezTo>
                    <a:pt x="7366" y="8718"/>
                    <a:pt x="7366" y="8611"/>
                    <a:pt x="7366" y="8504"/>
                  </a:cubicBezTo>
                  <a:cubicBezTo>
                    <a:pt x="7366" y="8362"/>
                    <a:pt x="7366" y="8255"/>
                    <a:pt x="7330" y="8113"/>
                  </a:cubicBezTo>
                  <a:cubicBezTo>
                    <a:pt x="7330" y="8006"/>
                    <a:pt x="7295" y="7899"/>
                    <a:pt x="7295" y="7864"/>
                  </a:cubicBezTo>
                  <a:cubicBezTo>
                    <a:pt x="7153" y="7508"/>
                    <a:pt x="7010" y="7152"/>
                    <a:pt x="6868" y="6796"/>
                  </a:cubicBezTo>
                  <a:cubicBezTo>
                    <a:pt x="6726" y="6440"/>
                    <a:pt x="6583" y="6049"/>
                    <a:pt x="6441" y="5693"/>
                  </a:cubicBezTo>
                  <a:cubicBezTo>
                    <a:pt x="6690" y="5551"/>
                    <a:pt x="6868" y="5444"/>
                    <a:pt x="6939" y="5302"/>
                  </a:cubicBezTo>
                  <a:cubicBezTo>
                    <a:pt x="7046" y="5195"/>
                    <a:pt x="7081" y="5053"/>
                    <a:pt x="7010" y="4875"/>
                  </a:cubicBezTo>
                  <a:cubicBezTo>
                    <a:pt x="6939" y="4733"/>
                    <a:pt x="6832" y="4626"/>
                    <a:pt x="6690" y="4626"/>
                  </a:cubicBezTo>
                  <a:cubicBezTo>
                    <a:pt x="6564" y="4601"/>
                    <a:pt x="6456" y="4575"/>
                    <a:pt x="6353" y="4575"/>
                  </a:cubicBezTo>
                  <a:cubicBezTo>
                    <a:pt x="6311" y="4575"/>
                    <a:pt x="6269" y="4580"/>
                    <a:pt x="6227" y="4590"/>
                  </a:cubicBezTo>
                  <a:lnTo>
                    <a:pt x="6121" y="4626"/>
                  </a:lnTo>
                  <a:lnTo>
                    <a:pt x="6049" y="4626"/>
                  </a:lnTo>
                  <a:cubicBezTo>
                    <a:pt x="5836" y="3985"/>
                    <a:pt x="5623" y="3345"/>
                    <a:pt x="5409" y="2704"/>
                  </a:cubicBezTo>
                  <a:cubicBezTo>
                    <a:pt x="5231" y="2100"/>
                    <a:pt x="5053" y="1459"/>
                    <a:pt x="4911" y="854"/>
                  </a:cubicBezTo>
                  <a:cubicBezTo>
                    <a:pt x="4840" y="641"/>
                    <a:pt x="4769" y="498"/>
                    <a:pt x="4697" y="392"/>
                  </a:cubicBezTo>
                  <a:cubicBezTo>
                    <a:pt x="4626" y="285"/>
                    <a:pt x="4591" y="178"/>
                    <a:pt x="4520" y="107"/>
                  </a:cubicBezTo>
                  <a:cubicBezTo>
                    <a:pt x="4484" y="71"/>
                    <a:pt x="4448" y="36"/>
                    <a:pt x="44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36"/>
            <p:cNvSpPr/>
            <p:nvPr/>
          </p:nvSpPr>
          <p:spPr>
            <a:xfrm>
              <a:off x="2510751" y="2730472"/>
              <a:ext cx="300164" cy="380103"/>
            </a:xfrm>
            <a:custGeom>
              <a:rect b="b" l="l" r="r" t="t"/>
              <a:pathLst>
                <a:path extrusionOk="0" h="9643" w="7615">
                  <a:moveTo>
                    <a:pt x="3986" y="0"/>
                  </a:moveTo>
                  <a:cubicBezTo>
                    <a:pt x="3594" y="0"/>
                    <a:pt x="3167" y="36"/>
                    <a:pt x="2740" y="142"/>
                  </a:cubicBezTo>
                  <a:cubicBezTo>
                    <a:pt x="2278" y="249"/>
                    <a:pt x="1851" y="391"/>
                    <a:pt x="1424" y="605"/>
                  </a:cubicBezTo>
                  <a:cubicBezTo>
                    <a:pt x="1032" y="854"/>
                    <a:pt x="676" y="1103"/>
                    <a:pt x="392" y="1459"/>
                  </a:cubicBezTo>
                  <a:cubicBezTo>
                    <a:pt x="143" y="1779"/>
                    <a:pt x="0" y="2206"/>
                    <a:pt x="0" y="2669"/>
                  </a:cubicBezTo>
                  <a:cubicBezTo>
                    <a:pt x="0" y="2775"/>
                    <a:pt x="36" y="2918"/>
                    <a:pt x="178" y="3060"/>
                  </a:cubicBezTo>
                  <a:cubicBezTo>
                    <a:pt x="285" y="3167"/>
                    <a:pt x="392" y="3202"/>
                    <a:pt x="499" y="3202"/>
                  </a:cubicBezTo>
                  <a:cubicBezTo>
                    <a:pt x="641" y="3131"/>
                    <a:pt x="783" y="3060"/>
                    <a:pt x="854" y="2918"/>
                  </a:cubicBezTo>
                  <a:cubicBezTo>
                    <a:pt x="926" y="2775"/>
                    <a:pt x="961" y="2633"/>
                    <a:pt x="926" y="2455"/>
                  </a:cubicBezTo>
                  <a:cubicBezTo>
                    <a:pt x="1210" y="2171"/>
                    <a:pt x="1495" y="1921"/>
                    <a:pt x="1815" y="1744"/>
                  </a:cubicBezTo>
                  <a:cubicBezTo>
                    <a:pt x="2135" y="1530"/>
                    <a:pt x="2456" y="1388"/>
                    <a:pt x="2776" y="1317"/>
                  </a:cubicBezTo>
                  <a:cubicBezTo>
                    <a:pt x="3016" y="1237"/>
                    <a:pt x="3256" y="1196"/>
                    <a:pt x="3496" y="1196"/>
                  </a:cubicBezTo>
                  <a:cubicBezTo>
                    <a:pt x="3576" y="1196"/>
                    <a:pt x="3656" y="1201"/>
                    <a:pt x="3736" y="1210"/>
                  </a:cubicBezTo>
                  <a:cubicBezTo>
                    <a:pt x="4021" y="1210"/>
                    <a:pt x="4306" y="1317"/>
                    <a:pt x="4555" y="1459"/>
                  </a:cubicBezTo>
                  <a:cubicBezTo>
                    <a:pt x="4733" y="1566"/>
                    <a:pt x="4839" y="1708"/>
                    <a:pt x="4911" y="1921"/>
                  </a:cubicBezTo>
                  <a:cubicBezTo>
                    <a:pt x="5017" y="2099"/>
                    <a:pt x="5053" y="2277"/>
                    <a:pt x="5089" y="2491"/>
                  </a:cubicBezTo>
                  <a:cubicBezTo>
                    <a:pt x="5089" y="2704"/>
                    <a:pt x="5089" y="2882"/>
                    <a:pt x="5053" y="3096"/>
                  </a:cubicBezTo>
                  <a:cubicBezTo>
                    <a:pt x="5017" y="3274"/>
                    <a:pt x="4982" y="3451"/>
                    <a:pt x="4911" y="3594"/>
                  </a:cubicBezTo>
                  <a:cubicBezTo>
                    <a:pt x="4733" y="3950"/>
                    <a:pt x="4484" y="4270"/>
                    <a:pt x="4128" y="4554"/>
                  </a:cubicBezTo>
                  <a:cubicBezTo>
                    <a:pt x="3736" y="4839"/>
                    <a:pt x="3309" y="5017"/>
                    <a:pt x="2776" y="5088"/>
                  </a:cubicBezTo>
                  <a:cubicBezTo>
                    <a:pt x="2776" y="4732"/>
                    <a:pt x="2776" y="4341"/>
                    <a:pt x="2811" y="3985"/>
                  </a:cubicBezTo>
                  <a:lnTo>
                    <a:pt x="2882" y="2882"/>
                  </a:lnTo>
                  <a:cubicBezTo>
                    <a:pt x="2847" y="2633"/>
                    <a:pt x="2811" y="2455"/>
                    <a:pt x="2740" y="2348"/>
                  </a:cubicBezTo>
                  <a:cubicBezTo>
                    <a:pt x="2669" y="2206"/>
                    <a:pt x="2527" y="2135"/>
                    <a:pt x="2313" y="2099"/>
                  </a:cubicBezTo>
                  <a:cubicBezTo>
                    <a:pt x="2242" y="2099"/>
                    <a:pt x="2135" y="2135"/>
                    <a:pt x="2029" y="2206"/>
                  </a:cubicBezTo>
                  <a:cubicBezTo>
                    <a:pt x="1922" y="2242"/>
                    <a:pt x="1886" y="2348"/>
                    <a:pt x="1851" y="2455"/>
                  </a:cubicBezTo>
                  <a:cubicBezTo>
                    <a:pt x="1815" y="2918"/>
                    <a:pt x="1779" y="3416"/>
                    <a:pt x="1779" y="3985"/>
                  </a:cubicBezTo>
                  <a:lnTo>
                    <a:pt x="1708" y="5693"/>
                  </a:lnTo>
                  <a:cubicBezTo>
                    <a:pt x="1708" y="6262"/>
                    <a:pt x="1673" y="6796"/>
                    <a:pt x="1673" y="7365"/>
                  </a:cubicBezTo>
                  <a:cubicBezTo>
                    <a:pt x="1708" y="7899"/>
                    <a:pt x="1708" y="8397"/>
                    <a:pt x="1744" y="8824"/>
                  </a:cubicBezTo>
                  <a:cubicBezTo>
                    <a:pt x="1708" y="8895"/>
                    <a:pt x="1744" y="8931"/>
                    <a:pt x="1779" y="9038"/>
                  </a:cubicBezTo>
                  <a:cubicBezTo>
                    <a:pt x="1815" y="9109"/>
                    <a:pt x="1851" y="9216"/>
                    <a:pt x="1886" y="9322"/>
                  </a:cubicBezTo>
                  <a:cubicBezTo>
                    <a:pt x="1957" y="9393"/>
                    <a:pt x="1993" y="9465"/>
                    <a:pt x="2064" y="9536"/>
                  </a:cubicBezTo>
                  <a:cubicBezTo>
                    <a:pt x="2100" y="9607"/>
                    <a:pt x="2171" y="9642"/>
                    <a:pt x="2242" y="9642"/>
                  </a:cubicBezTo>
                  <a:cubicBezTo>
                    <a:pt x="2384" y="9642"/>
                    <a:pt x="2491" y="9642"/>
                    <a:pt x="2598" y="9571"/>
                  </a:cubicBezTo>
                  <a:cubicBezTo>
                    <a:pt x="2705" y="9500"/>
                    <a:pt x="2740" y="9393"/>
                    <a:pt x="2740" y="9216"/>
                  </a:cubicBezTo>
                  <a:cubicBezTo>
                    <a:pt x="2740" y="8789"/>
                    <a:pt x="2740" y="8326"/>
                    <a:pt x="2740" y="7899"/>
                  </a:cubicBezTo>
                  <a:cubicBezTo>
                    <a:pt x="2740" y="7401"/>
                    <a:pt x="2740" y="6938"/>
                    <a:pt x="2776" y="6476"/>
                  </a:cubicBezTo>
                  <a:cubicBezTo>
                    <a:pt x="3060" y="6689"/>
                    <a:pt x="3381" y="6903"/>
                    <a:pt x="3736" y="7116"/>
                  </a:cubicBezTo>
                  <a:cubicBezTo>
                    <a:pt x="4092" y="7330"/>
                    <a:pt x="4412" y="7579"/>
                    <a:pt x="4768" y="7828"/>
                  </a:cubicBezTo>
                  <a:cubicBezTo>
                    <a:pt x="5124" y="8041"/>
                    <a:pt x="5444" y="8290"/>
                    <a:pt x="5729" y="8539"/>
                  </a:cubicBezTo>
                  <a:cubicBezTo>
                    <a:pt x="6049" y="8753"/>
                    <a:pt x="6334" y="9002"/>
                    <a:pt x="6583" y="9216"/>
                  </a:cubicBezTo>
                  <a:cubicBezTo>
                    <a:pt x="6761" y="9322"/>
                    <a:pt x="6903" y="9393"/>
                    <a:pt x="7081" y="9393"/>
                  </a:cubicBezTo>
                  <a:cubicBezTo>
                    <a:pt x="7259" y="9358"/>
                    <a:pt x="7366" y="9287"/>
                    <a:pt x="7472" y="9109"/>
                  </a:cubicBezTo>
                  <a:cubicBezTo>
                    <a:pt x="7579" y="8860"/>
                    <a:pt x="7615" y="8646"/>
                    <a:pt x="7508" y="8504"/>
                  </a:cubicBezTo>
                  <a:cubicBezTo>
                    <a:pt x="7437" y="8362"/>
                    <a:pt x="7366" y="8255"/>
                    <a:pt x="7295" y="8184"/>
                  </a:cubicBezTo>
                  <a:cubicBezTo>
                    <a:pt x="6761" y="7792"/>
                    <a:pt x="6227" y="7401"/>
                    <a:pt x="5729" y="7045"/>
                  </a:cubicBezTo>
                  <a:cubicBezTo>
                    <a:pt x="5195" y="6689"/>
                    <a:pt x="4662" y="6333"/>
                    <a:pt x="4057" y="5942"/>
                  </a:cubicBezTo>
                  <a:cubicBezTo>
                    <a:pt x="4911" y="5444"/>
                    <a:pt x="5515" y="4839"/>
                    <a:pt x="5907" y="4163"/>
                  </a:cubicBezTo>
                  <a:cubicBezTo>
                    <a:pt x="6298" y="3487"/>
                    <a:pt x="6369" y="2704"/>
                    <a:pt x="6156" y="1815"/>
                  </a:cubicBezTo>
                  <a:cubicBezTo>
                    <a:pt x="6014" y="1317"/>
                    <a:pt x="5765" y="890"/>
                    <a:pt x="5409" y="534"/>
                  </a:cubicBezTo>
                  <a:cubicBezTo>
                    <a:pt x="5017" y="178"/>
                    <a:pt x="4555" y="0"/>
                    <a:pt x="39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36"/>
            <p:cNvSpPr/>
            <p:nvPr/>
          </p:nvSpPr>
          <p:spPr>
            <a:xfrm>
              <a:off x="2829122" y="2787509"/>
              <a:ext cx="316996" cy="302411"/>
            </a:xfrm>
            <a:custGeom>
              <a:rect b="b" l="l" r="r" t="t"/>
              <a:pathLst>
                <a:path extrusionOk="0" h="7672" w="8042">
                  <a:moveTo>
                    <a:pt x="5776" y="0"/>
                  </a:moveTo>
                  <a:cubicBezTo>
                    <a:pt x="4015" y="0"/>
                    <a:pt x="2249" y="408"/>
                    <a:pt x="463" y="1222"/>
                  </a:cubicBezTo>
                  <a:cubicBezTo>
                    <a:pt x="249" y="1364"/>
                    <a:pt x="71" y="1542"/>
                    <a:pt x="0" y="1755"/>
                  </a:cubicBezTo>
                  <a:cubicBezTo>
                    <a:pt x="0" y="1862"/>
                    <a:pt x="71" y="2004"/>
                    <a:pt x="214" y="2147"/>
                  </a:cubicBezTo>
                  <a:cubicBezTo>
                    <a:pt x="290" y="2223"/>
                    <a:pt x="387" y="2258"/>
                    <a:pt x="504" y="2258"/>
                  </a:cubicBezTo>
                  <a:cubicBezTo>
                    <a:pt x="605" y="2258"/>
                    <a:pt x="722" y="2232"/>
                    <a:pt x="854" y="2182"/>
                  </a:cubicBezTo>
                  <a:cubicBezTo>
                    <a:pt x="1957" y="1791"/>
                    <a:pt x="3060" y="1506"/>
                    <a:pt x="4163" y="1293"/>
                  </a:cubicBezTo>
                  <a:cubicBezTo>
                    <a:pt x="4932" y="1144"/>
                    <a:pt x="5736" y="1082"/>
                    <a:pt x="6550" y="1082"/>
                  </a:cubicBezTo>
                  <a:cubicBezTo>
                    <a:pt x="6904" y="1082"/>
                    <a:pt x="7259" y="1093"/>
                    <a:pt x="7615" y="1115"/>
                  </a:cubicBezTo>
                  <a:cubicBezTo>
                    <a:pt x="7653" y="1124"/>
                    <a:pt x="7686" y="1129"/>
                    <a:pt x="7715" y="1129"/>
                  </a:cubicBezTo>
                  <a:cubicBezTo>
                    <a:pt x="7795" y="1129"/>
                    <a:pt x="7847" y="1096"/>
                    <a:pt x="7899" y="1044"/>
                  </a:cubicBezTo>
                  <a:cubicBezTo>
                    <a:pt x="7935" y="973"/>
                    <a:pt x="7970" y="866"/>
                    <a:pt x="8006" y="759"/>
                  </a:cubicBezTo>
                  <a:cubicBezTo>
                    <a:pt x="8042" y="652"/>
                    <a:pt x="8006" y="546"/>
                    <a:pt x="7935" y="403"/>
                  </a:cubicBezTo>
                  <a:cubicBezTo>
                    <a:pt x="7864" y="261"/>
                    <a:pt x="7757" y="190"/>
                    <a:pt x="7650" y="154"/>
                  </a:cubicBezTo>
                  <a:cubicBezTo>
                    <a:pt x="7026" y="52"/>
                    <a:pt x="6401" y="0"/>
                    <a:pt x="5776" y="0"/>
                  </a:cubicBezTo>
                  <a:close/>
                  <a:moveTo>
                    <a:pt x="4383" y="1600"/>
                  </a:moveTo>
                  <a:cubicBezTo>
                    <a:pt x="4327" y="1600"/>
                    <a:pt x="4266" y="1605"/>
                    <a:pt x="4199" y="1613"/>
                  </a:cubicBezTo>
                  <a:cubicBezTo>
                    <a:pt x="4092" y="1649"/>
                    <a:pt x="4021" y="1649"/>
                    <a:pt x="3985" y="1720"/>
                  </a:cubicBezTo>
                  <a:cubicBezTo>
                    <a:pt x="3950" y="1755"/>
                    <a:pt x="3914" y="1827"/>
                    <a:pt x="3914" y="1898"/>
                  </a:cubicBezTo>
                  <a:cubicBezTo>
                    <a:pt x="3914" y="1933"/>
                    <a:pt x="3914" y="2004"/>
                    <a:pt x="3914" y="2076"/>
                  </a:cubicBezTo>
                  <a:cubicBezTo>
                    <a:pt x="3914" y="2147"/>
                    <a:pt x="3914" y="2182"/>
                    <a:pt x="3914" y="2218"/>
                  </a:cubicBezTo>
                  <a:cubicBezTo>
                    <a:pt x="3950" y="3036"/>
                    <a:pt x="3950" y="3855"/>
                    <a:pt x="3950" y="4673"/>
                  </a:cubicBezTo>
                  <a:cubicBezTo>
                    <a:pt x="3950" y="5491"/>
                    <a:pt x="3950" y="6310"/>
                    <a:pt x="3950" y="7128"/>
                  </a:cubicBezTo>
                  <a:cubicBezTo>
                    <a:pt x="3950" y="7270"/>
                    <a:pt x="3985" y="7413"/>
                    <a:pt x="4057" y="7519"/>
                  </a:cubicBezTo>
                  <a:cubicBezTo>
                    <a:pt x="4086" y="7607"/>
                    <a:pt x="4211" y="7671"/>
                    <a:pt x="4374" y="7671"/>
                  </a:cubicBezTo>
                  <a:cubicBezTo>
                    <a:pt x="4409" y="7671"/>
                    <a:pt x="4446" y="7668"/>
                    <a:pt x="4483" y="7662"/>
                  </a:cubicBezTo>
                  <a:cubicBezTo>
                    <a:pt x="4626" y="7626"/>
                    <a:pt x="4733" y="7591"/>
                    <a:pt x="4804" y="7484"/>
                  </a:cubicBezTo>
                  <a:cubicBezTo>
                    <a:pt x="4910" y="7377"/>
                    <a:pt x="4946" y="7270"/>
                    <a:pt x="4946" y="7164"/>
                  </a:cubicBezTo>
                  <a:cubicBezTo>
                    <a:pt x="5017" y="6310"/>
                    <a:pt x="5053" y="5491"/>
                    <a:pt x="5053" y="4673"/>
                  </a:cubicBezTo>
                  <a:cubicBezTo>
                    <a:pt x="5053" y="3819"/>
                    <a:pt x="5017" y="3001"/>
                    <a:pt x="4946" y="2147"/>
                  </a:cubicBezTo>
                  <a:cubicBezTo>
                    <a:pt x="4946" y="2040"/>
                    <a:pt x="4875" y="1898"/>
                    <a:pt x="4768" y="1755"/>
                  </a:cubicBezTo>
                  <a:cubicBezTo>
                    <a:pt x="4687" y="1647"/>
                    <a:pt x="4564" y="1600"/>
                    <a:pt x="4383" y="16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36"/>
            <p:cNvSpPr/>
            <p:nvPr/>
          </p:nvSpPr>
          <p:spPr>
            <a:xfrm>
              <a:off x="3183954" y="2814588"/>
              <a:ext cx="255268" cy="276908"/>
            </a:xfrm>
            <a:custGeom>
              <a:rect b="b" l="l" r="r" t="t"/>
              <a:pathLst>
                <a:path extrusionOk="0" h="7025" w="6476">
                  <a:moveTo>
                    <a:pt x="570" y="1"/>
                  </a:moveTo>
                  <a:cubicBezTo>
                    <a:pt x="463" y="1"/>
                    <a:pt x="356" y="37"/>
                    <a:pt x="249" y="108"/>
                  </a:cubicBezTo>
                  <a:cubicBezTo>
                    <a:pt x="143" y="179"/>
                    <a:pt x="71" y="286"/>
                    <a:pt x="36" y="463"/>
                  </a:cubicBezTo>
                  <a:cubicBezTo>
                    <a:pt x="0" y="997"/>
                    <a:pt x="0" y="1531"/>
                    <a:pt x="0" y="2136"/>
                  </a:cubicBezTo>
                  <a:cubicBezTo>
                    <a:pt x="36" y="2705"/>
                    <a:pt x="71" y="3274"/>
                    <a:pt x="143" y="3808"/>
                  </a:cubicBezTo>
                  <a:cubicBezTo>
                    <a:pt x="214" y="4377"/>
                    <a:pt x="320" y="4911"/>
                    <a:pt x="392" y="5409"/>
                  </a:cubicBezTo>
                  <a:cubicBezTo>
                    <a:pt x="534" y="5907"/>
                    <a:pt x="641" y="6334"/>
                    <a:pt x="783" y="6726"/>
                  </a:cubicBezTo>
                  <a:cubicBezTo>
                    <a:pt x="819" y="6797"/>
                    <a:pt x="854" y="6868"/>
                    <a:pt x="961" y="6939"/>
                  </a:cubicBezTo>
                  <a:cubicBezTo>
                    <a:pt x="1039" y="6991"/>
                    <a:pt x="1117" y="7024"/>
                    <a:pt x="1195" y="7024"/>
                  </a:cubicBezTo>
                  <a:cubicBezTo>
                    <a:pt x="1224" y="7024"/>
                    <a:pt x="1253" y="7020"/>
                    <a:pt x="1281" y="7010"/>
                  </a:cubicBezTo>
                  <a:cubicBezTo>
                    <a:pt x="1388" y="6975"/>
                    <a:pt x="1459" y="6904"/>
                    <a:pt x="1495" y="6832"/>
                  </a:cubicBezTo>
                  <a:cubicBezTo>
                    <a:pt x="1566" y="6726"/>
                    <a:pt x="1601" y="6619"/>
                    <a:pt x="1601" y="6477"/>
                  </a:cubicBezTo>
                  <a:cubicBezTo>
                    <a:pt x="1637" y="6370"/>
                    <a:pt x="1637" y="6263"/>
                    <a:pt x="1637" y="6156"/>
                  </a:cubicBezTo>
                  <a:cubicBezTo>
                    <a:pt x="1637" y="6050"/>
                    <a:pt x="1637" y="5979"/>
                    <a:pt x="1637" y="5943"/>
                  </a:cubicBezTo>
                  <a:cubicBezTo>
                    <a:pt x="1566" y="5658"/>
                    <a:pt x="1530" y="5409"/>
                    <a:pt x="1495" y="5160"/>
                  </a:cubicBezTo>
                  <a:lnTo>
                    <a:pt x="1388" y="4377"/>
                  </a:lnTo>
                  <a:cubicBezTo>
                    <a:pt x="2740" y="4164"/>
                    <a:pt x="4056" y="3915"/>
                    <a:pt x="5302" y="3595"/>
                  </a:cubicBezTo>
                  <a:cubicBezTo>
                    <a:pt x="5337" y="4057"/>
                    <a:pt x="5337" y="4484"/>
                    <a:pt x="5373" y="4947"/>
                  </a:cubicBezTo>
                  <a:lnTo>
                    <a:pt x="5444" y="6263"/>
                  </a:lnTo>
                  <a:cubicBezTo>
                    <a:pt x="5444" y="6477"/>
                    <a:pt x="5515" y="6619"/>
                    <a:pt x="5622" y="6761"/>
                  </a:cubicBezTo>
                  <a:cubicBezTo>
                    <a:pt x="5764" y="6904"/>
                    <a:pt x="5871" y="6939"/>
                    <a:pt x="6013" y="6939"/>
                  </a:cubicBezTo>
                  <a:cubicBezTo>
                    <a:pt x="6049" y="6939"/>
                    <a:pt x="6085" y="6939"/>
                    <a:pt x="6120" y="6904"/>
                  </a:cubicBezTo>
                  <a:cubicBezTo>
                    <a:pt x="6191" y="6868"/>
                    <a:pt x="6262" y="6832"/>
                    <a:pt x="6298" y="6761"/>
                  </a:cubicBezTo>
                  <a:cubicBezTo>
                    <a:pt x="6369" y="6726"/>
                    <a:pt x="6405" y="6655"/>
                    <a:pt x="6440" y="6583"/>
                  </a:cubicBezTo>
                  <a:cubicBezTo>
                    <a:pt x="6476" y="6512"/>
                    <a:pt x="6476" y="6405"/>
                    <a:pt x="6476" y="6299"/>
                  </a:cubicBezTo>
                  <a:cubicBezTo>
                    <a:pt x="6476" y="5374"/>
                    <a:pt x="6440" y="4449"/>
                    <a:pt x="6369" y="3488"/>
                  </a:cubicBezTo>
                  <a:cubicBezTo>
                    <a:pt x="6334" y="2563"/>
                    <a:pt x="6227" y="1602"/>
                    <a:pt x="6085" y="641"/>
                  </a:cubicBezTo>
                  <a:cubicBezTo>
                    <a:pt x="6049" y="463"/>
                    <a:pt x="6013" y="321"/>
                    <a:pt x="5907" y="214"/>
                  </a:cubicBezTo>
                  <a:cubicBezTo>
                    <a:pt x="5800" y="108"/>
                    <a:pt x="5729" y="72"/>
                    <a:pt x="5622" y="72"/>
                  </a:cubicBezTo>
                  <a:cubicBezTo>
                    <a:pt x="5480" y="72"/>
                    <a:pt x="5373" y="143"/>
                    <a:pt x="5231" y="286"/>
                  </a:cubicBezTo>
                  <a:cubicBezTo>
                    <a:pt x="5124" y="428"/>
                    <a:pt x="5053" y="606"/>
                    <a:pt x="5053" y="784"/>
                  </a:cubicBezTo>
                  <a:cubicBezTo>
                    <a:pt x="5053" y="1068"/>
                    <a:pt x="5088" y="1353"/>
                    <a:pt x="5124" y="1638"/>
                  </a:cubicBezTo>
                  <a:cubicBezTo>
                    <a:pt x="5159" y="1887"/>
                    <a:pt x="5159" y="2171"/>
                    <a:pt x="5195" y="2420"/>
                  </a:cubicBezTo>
                  <a:cubicBezTo>
                    <a:pt x="4555" y="2598"/>
                    <a:pt x="3914" y="2741"/>
                    <a:pt x="3203" y="2883"/>
                  </a:cubicBezTo>
                  <a:cubicBezTo>
                    <a:pt x="2491" y="2990"/>
                    <a:pt x="1850" y="3096"/>
                    <a:pt x="1246" y="3168"/>
                  </a:cubicBezTo>
                  <a:cubicBezTo>
                    <a:pt x="1210" y="2776"/>
                    <a:pt x="1174" y="2420"/>
                    <a:pt x="1139" y="2065"/>
                  </a:cubicBezTo>
                  <a:cubicBezTo>
                    <a:pt x="1139" y="1709"/>
                    <a:pt x="1139" y="1353"/>
                    <a:pt x="1139" y="962"/>
                  </a:cubicBezTo>
                  <a:cubicBezTo>
                    <a:pt x="1139" y="890"/>
                    <a:pt x="1139" y="819"/>
                    <a:pt x="1103" y="713"/>
                  </a:cubicBezTo>
                  <a:cubicBezTo>
                    <a:pt x="1103" y="606"/>
                    <a:pt x="1068" y="499"/>
                    <a:pt x="997" y="392"/>
                  </a:cubicBezTo>
                  <a:cubicBezTo>
                    <a:pt x="961" y="286"/>
                    <a:pt x="890" y="179"/>
                    <a:pt x="819" y="108"/>
                  </a:cubicBezTo>
                  <a:cubicBezTo>
                    <a:pt x="747" y="37"/>
                    <a:pt x="676" y="1"/>
                    <a:pt x="5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36"/>
            <p:cNvSpPr/>
            <p:nvPr/>
          </p:nvSpPr>
          <p:spPr>
            <a:xfrm>
              <a:off x="1216259" y="2844072"/>
              <a:ext cx="9854" cy="7056"/>
            </a:xfrm>
            <a:custGeom>
              <a:rect b="b" l="l" r="r" t="t"/>
              <a:pathLst>
                <a:path extrusionOk="0" h="179" w="250">
                  <a:moveTo>
                    <a:pt x="143" y="0"/>
                  </a:moveTo>
                  <a:cubicBezTo>
                    <a:pt x="36" y="0"/>
                    <a:pt x="0" y="178"/>
                    <a:pt x="143" y="178"/>
                  </a:cubicBezTo>
                  <a:cubicBezTo>
                    <a:pt x="249" y="142"/>
                    <a:pt x="249" y="0"/>
                    <a:pt x="143" y="0"/>
                  </a:cubicBezTo>
                  <a:close/>
                </a:path>
              </a:pathLst>
            </a:custGeom>
            <a:solidFill>
              <a:srgbClr val="FCC2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36"/>
            <p:cNvSpPr/>
            <p:nvPr/>
          </p:nvSpPr>
          <p:spPr>
            <a:xfrm>
              <a:off x="3773001" y="1771141"/>
              <a:ext cx="19669" cy="18290"/>
            </a:xfrm>
            <a:custGeom>
              <a:rect b="b" l="l" r="r" t="t"/>
              <a:pathLst>
                <a:path extrusionOk="0" h="464" w="499">
                  <a:moveTo>
                    <a:pt x="249" y="1"/>
                  </a:moveTo>
                  <a:cubicBezTo>
                    <a:pt x="0" y="72"/>
                    <a:pt x="0" y="428"/>
                    <a:pt x="249" y="463"/>
                  </a:cubicBezTo>
                  <a:cubicBezTo>
                    <a:pt x="498" y="428"/>
                    <a:pt x="498" y="72"/>
                    <a:pt x="249" y="1"/>
                  </a:cubicBezTo>
                  <a:close/>
                </a:path>
              </a:pathLst>
            </a:custGeom>
            <a:solidFill>
              <a:srgbClr val="FCC2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36"/>
            <p:cNvSpPr/>
            <p:nvPr/>
          </p:nvSpPr>
          <p:spPr>
            <a:xfrm>
              <a:off x="3686047" y="1618281"/>
              <a:ext cx="8435" cy="7056"/>
            </a:xfrm>
            <a:custGeom>
              <a:rect b="b" l="l" r="r" t="t"/>
              <a:pathLst>
                <a:path extrusionOk="0" h="179" w="214">
                  <a:moveTo>
                    <a:pt x="107" y="0"/>
                  </a:moveTo>
                  <a:cubicBezTo>
                    <a:pt x="0" y="0"/>
                    <a:pt x="0" y="143"/>
                    <a:pt x="107" y="178"/>
                  </a:cubicBezTo>
                  <a:cubicBezTo>
                    <a:pt x="214" y="143"/>
                    <a:pt x="214" y="0"/>
                    <a:pt x="107" y="0"/>
                  </a:cubicBezTo>
                  <a:close/>
                </a:path>
              </a:pathLst>
            </a:custGeom>
            <a:solidFill>
              <a:srgbClr val="FCC2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141" name="Google Shape;1141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5471" y="4528975"/>
            <a:ext cx="1410502" cy="608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37"/>
          <p:cNvSpPr/>
          <p:nvPr/>
        </p:nvSpPr>
        <p:spPr>
          <a:xfrm>
            <a:off x="1094949" y="736651"/>
            <a:ext cx="803065" cy="366043"/>
          </a:xfrm>
          <a:custGeom>
            <a:rect b="b" l="l" r="r" t="t"/>
            <a:pathLst>
              <a:path extrusionOk="0" h="14084" w="30899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7" name="Google Shape;1147;p37"/>
          <p:cNvSpPr/>
          <p:nvPr/>
        </p:nvSpPr>
        <p:spPr>
          <a:xfrm rot="10800000">
            <a:off x="2819409" y="3034845"/>
            <a:ext cx="3505179" cy="1859432"/>
          </a:xfrm>
          <a:custGeom>
            <a:rect b="b" l="l" r="r" t="t"/>
            <a:pathLst>
              <a:path extrusionOk="0" h="49263" w="117515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8" name="Google Shape;1148;p37"/>
          <p:cNvSpPr/>
          <p:nvPr/>
        </p:nvSpPr>
        <p:spPr>
          <a:xfrm rot="10800000">
            <a:off x="2819408" y="771935"/>
            <a:ext cx="3505179" cy="2727815"/>
          </a:xfrm>
          <a:custGeom>
            <a:rect b="b" l="l" r="r" t="t"/>
            <a:pathLst>
              <a:path extrusionOk="0" h="49263" w="117515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9" name="Google Shape;1149;p37"/>
          <p:cNvSpPr txBox="1"/>
          <p:nvPr>
            <p:ph idx="2" type="title"/>
          </p:nvPr>
        </p:nvSpPr>
        <p:spPr>
          <a:xfrm>
            <a:off x="2722950" y="3623175"/>
            <a:ext cx="3698100" cy="106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DISCUSS!</a:t>
            </a:r>
            <a:endParaRPr/>
          </a:p>
        </p:txBody>
      </p:sp>
      <p:sp>
        <p:nvSpPr>
          <p:cNvPr id="1150" name="Google Shape;1150;p37"/>
          <p:cNvSpPr/>
          <p:nvPr/>
        </p:nvSpPr>
        <p:spPr>
          <a:xfrm>
            <a:off x="-68850" y="-188475"/>
            <a:ext cx="898728" cy="850908"/>
          </a:xfrm>
          <a:custGeom>
            <a:rect b="b" l="l" r="r" t="t"/>
            <a:pathLst>
              <a:path extrusionOk="0" h="46176" w="48771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51" name="Google Shape;1151;p37"/>
          <p:cNvGrpSpPr/>
          <p:nvPr/>
        </p:nvGrpSpPr>
        <p:grpSpPr>
          <a:xfrm>
            <a:off x="153671" y="90047"/>
            <a:ext cx="493797" cy="446228"/>
            <a:chOff x="2679436" y="3270400"/>
            <a:chExt cx="752625" cy="689795"/>
          </a:xfrm>
        </p:grpSpPr>
        <p:sp>
          <p:nvSpPr>
            <p:cNvPr id="1152" name="Google Shape;1152;p37"/>
            <p:cNvSpPr/>
            <p:nvPr/>
          </p:nvSpPr>
          <p:spPr>
            <a:xfrm>
              <a:off x="2722600" y="3270400"/>
              <a:ext cx="689490" cy="689691"/>
            </a:xfrm>
            <a:custGeom>
              <a:rect b="b" l="l" r="r" t="t"/>
              <a:pathLst>
                <a:path extrusionOk="0" h="109736" w="109704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37"/>
            <p:cNvSpPr/>
            <p:nvPr/>
          </p:nvSpPr>
          <p:spPr>
            <a:xfrm>
              <a:off x="2679436" y="3344037"/>
              <a:ext cx="345260" cy="537562"/>
            </a:xfrm>
            <a:custGeom>
              <a:rect b="b" l="l" r="r" t="t"/>
              <a:pathLst>
                <a:path extrusionOk="0" h="85531" w="54934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37"/>
            <p:cNvSpPr/>
            <p:nvPr/>
          </p:nvSpPr>
          <p:spPr>
            <a:xfrm>
              <a:off x="3091326" y="3293626"/>
              <a:ext cx="340735" cy="423301"/>
            </a:xfrm>
            <a:custGeom>
              <a:rect b="b" l="l" r="r" t="t"/>
              <a:pathLst>
                <a:path extrusionOk="0" h="67351" w="54214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37"/>
            <p:cNvSpPr/>
            <p:nvPr/>
          </p:nvSpPr>
          <p:spPr>
            <a:xfrm>
              <a:off x="2973550" y="3693340"/>
              <a:ext cx="344852" cy="266855"/>
            </a:xfrm>
            <a:custGeom>
              <a:rect b="b" l="l" r="r" t="t"/>
              <a:pathLst>
                <a:path extrusionOk="0" h="42459" w="54869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56" name="Google Shape;1156;p37">
            <a:hlinkClick action="ppaction://hlinksldjump" r:id="rId3"/>
          </p:cNvPr>
          <p:cNvSpPr txBox="1"/>
          <p:nvPr/>
        </p:nvSpPr>
        <p:spPr>
          <a:xfrm>
            <a:off x="-8550" y="-32125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57" name="Google Shape;1157;p37"/>
          <p:cNvSpPr txBox="1"/>
          <p:nvPr>
            <p:ph idx="1" type="subTitle"/>
          </p:nvPr>
        </p:nvSpPr>
        <p:spPr>
          <a:xfrm>
            <a:off x="3049050" y="1023137"/>
            <a:ext cx="3045900" cy="222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2"/>
                </a:solidFill>
              </a:rPr>
              <a:t>How can we protect our environment?</a:t>
            </a:r>
            <a:endParaRPr b="1" sz="3100"/>
          </a:p>
        </p:txBody>
      </p:sp>
      <p:grpSp>
        <p:nvGrpSpPr>
          <p:cNvPr id="1158" name="Google Shape;1158;p37"/>
          <p:cNvGrpSpPr/>
          <p:nvPr/>
        </p:nvGrpSpPr>
        <p:grpSpPr>
          <a:xfrm>
            <a:off x="7007006" y="3034858"/>
            <a:ext cx="834425" cy="1608672"/>
            <a:chOff x="5883725" y="331803"/>
            <a:chExt cx="898004" cy="1731244"/>
          </a:xfrm>
        </p:grpSpPr>
        <p:sp>
          <p:nvSpPr>
            <p:cNvPr id="1159" name="Google Shape;1159;p37"/>
            <p:cNvSpPr/>
            <p:nvPr/>
          </p:nvSpPr>
          <p:spPr>
            <a:xfrm>
              <a:off x="5883725" y="331803"/>
              <a:ext cx="898004" cy="1460290"/>
            </a:xfrm>
            <a:custGeom>
              <a:rect b="b" l="l" r="r" t="t"/>
              <a:pathLst>
                <a:path extrusionOk="0" h="78174" w="48073">
                  <a:moveTo>
                    <a:pt x="20488" y="0"/>
                  </a:moveTo>
                  <a:cubicBezTo>
                    <a:pt x="15972" y="0"/>
                    <a:pt x="8525" y="19302"/>
                    <a:pt x="8337" y="22912"/>
                  </a:cubicBezTo>
                  <a:cubicBezTo>
                    <a:pt x="8732" y="22819"/>
                    <a:pt x="9239" y="22770"/>
                    <a:pt x="9805" y="22770"/>
                  </a:cubicBezTo>
                  <a:cubicBezTo>
                    <a:pt x="12519" y="22770"/>
                    <a:pt x="16590" y="23899"/>
                    <a:pt x="16187" y="26764"/>
                  </a:cubicBezTo>
                  <a:cubicBezTo>
                    <a:pt x="15985" y="28143"/>
                    <a:pt x="15223" y="28645"/>
                    <a:pt x="14222" y="28645"/>
                  </a:cubicBezTo>
                  <a:cubicBezTo>
                    <a:pt x="12075" y="28645"/>
                    <a:pt x="8834" y="26330"/>
                    <a:pt x="7703" y="25398"/>
                  </a:cubicBezTo>
                  <a:cubicBezTo>
                    <a:pt x="7606" y="28763"/>
                    <a:pt x="7508" y="31688"/>
                    <a:pt x="6777" y="35052"/>
                  </a:cubicBezTo>
                  <a:cubicBezTo>
                    <a:pt x="5753" y="40171"/>
                    <a:pt x="8679" y="38367"/>
                    <a:pt x="12238" y="41098"/>
                  </a:cubicBezTo>
                  <a:cubicBezTo>
                    <a:pt x="13944" y="42609"/>
                    <a:pt x="19015" y="48606"/>
                    <a:pt x="14480" y="48655"/>
                  </a:cubicBezTo>
                  <a:cubicBezTo>
                    <a:pt x="14447" y="48656"/>
                    <a:pt x="14413" y="48656"/>
                    <a:pt x="14379" y="48656"/>
                  </a:cubicBezTo>
                  <a:cubicBezTo>
                    <a:pt x="10944" y="48656"/>
                    <a:pt x="7138" y="43813"/>
                    <a:pt x="4193" y="42317"/>
                  </a:cubicBezTo>
                  <a:cubicBezTo>
                    <a:pt x="3754" y="44120"/>
                    <a:pt x="2730" y="51726"/>
                    <a:pt x="3413" y="53140"/>
                  </a:cubicBezTo>
                  <a:cubicBezTo>
                    <a:pt x="4534" y="55285"/>
                    <a:pt x="9166" y="56846"/>
                    <a:pt x="10824" y="59430"/>
                  </a:cubicBezTo>
                  <a:cubicBezTo>
                    <a:pt x="12416" y="61885"/>
                    <a:pt x="12231" y="62952"/>
                    <a:pt x="11252" y="62952"/>
                  </a:cubicBezTo>
                  <a:cubicBezTo>
                    <a:pt x="10462" y="62952"/>
                    <a:pt x="9156" y="62258"/>
                    <a:pt x="7850" y="61039"/>
                  </a:cubicBezTo>
                  <a:cubicBezTo>
                    <a:pt x="5997" y="59137"/>
                    <a:pt x="4388" y="57382"/>
                    <a:pt x="2097" y="56066"/>
                  </a:cubicBezTo>
                  <a:lnTo>
                    <a:pt x="1950" y="56163"/>
                  </a:lnTo>
                  <a:cubicBezTo>
                    <a:pt x="0" y="64646"/>
                    <a:pt x="10678" y="74788"/>
                    <a:pt x="17942" y="77567"/>
                  </a:cubicBezTo>
                  <a:lnTo>
                    <a:pt x="17845" y="77810"/>
                  </a:lnTo>
                  <a:cubicBezTo>
                    <a:pt x="19170" y="78054"/>
                    <a:pt x="20510" y="78173"/>
                    <a:pt x="21849" y="78173"/>
                  </a:cubicBezTo>
                  <a:cubicBezTo>
                    <a:pt x="25336" y="78173"/>
                    <a:pt x="28813" y="77362"/>
                    <a:pt x="31984" y="75811"/>
                  </a:cubicBezTo>
                  <a:cubicBezTo>
                    <a:pt x="36225" y="73812"/>
                    <a:pt x="48073" y="65963"/>
                    <a:pt x="43977" y="59625"/>
                  </a:cubicBezTo>
                  <a:lnTo>
                    <a:pt x="43977" y="59625"/>
                  </a:lnTo>
                  <a:cubicBezTo>
                    <a:pt x="41900" y="60331"/>
                    <a:pt x="38123" y="61710"/>
                    <a:pt x="35543" y="61710"/>
                  </a:cubicBezTo>
                  <a:cubicBezTo>
                    <a:pt x="35096" y="61710"/>
                    <a:pt x="34684" y="61669"/>
                    <a:pt x="34324" y="61575"/>
                  </a:cubicBezTo>
                  <a:cubicBezTo>
                    <a:pt x="28229" y="59868"/>
                    <a:pt x="37249" y="57333"/>
                    <a:pt x="39151" y="56894"/>
                  </a:cubicBezTo>
                  <a:cubicBezTo>
                    <a:pt x="43539" y="55822"/>
                    <a:pt x="46708" y="56017"/>
                    <a:pt x="46220" y="50800"/>
                  </a:cubicBezTo>
                  <a:cubicBezTo>
                    <a:pt x="45928" y="47387"/>
                    <a:pt x="45586" y="42512"/>
                    <a:pt x="43539" y="39440"/>
                  </a:cubicBezTo>
                  <a:cubicBezTo>
                    <a:pt x="40184" y="40398"/>
                    <a:pt x="36830" y="43099"/>
                    <a:pt x="33383" y="43099"/>
                  </a:cubicBezTo>
                  <a:cubicBezTo>
                    <a:pt x="33323" y="43099"/>
                    <a:pt x="33263" y="43098"/>
                    <a:pt x="33202" y="43097"/>
                  </a:cubicBezTo>
                  <a:cubicBezTo>
                    <a:pt x="33138" y="43098"/>
                    <a:pt x="33076" y="43098"/>
                    <a:pt x="33015" y="43098"/>
                  </a:cubicBezTo>
                  <a:cubicBezTo>
                    <a:pt x="26826" y="43098"/>
                    <a:pt x="34736" y="38263"/>
                    <a:pt x="36957" y="37539"/>
                  </a:cubicBezTo>
                  <a:cubicBezTo>
                    <a:pt x="38370" y="36856"/>
                    <a:pt x="42271" y="36807"/>
                    <a:pt x="43392" y="35783"/>
                  </a:cubicBezTo>
                  <a:cubicBezTo>
                    <a:pt x="44806" y="34467"/>
                    <a:pt x="43880" y="33541"/>
                    <a:pt x="43002" y="31542"/>
                  </a:cubicBezTo>
                  <a:cubicBezTo>
                    <a:pt x="41588" y="27690"/>
                    <a:pt x="39346" y="24082"/>
                    <a:pt x="37542" y="20328"/>
                  </a:cubicBezTo>
                  <a:cubicBezTo>
                    <a:pt x="35893" y="20848"/>
                    <a:pt x="30502" y="24456"/>
                    <a:pt x="28199" y="24456"/>
                  </a:cubicBezTo>
                  <a:cubicBezTo>
                    <a:pt x="27914" y="24456"/>
                    <a:pt x="27676" y="24401"/>
                    <a:pt x="27498" y="24277"/>
                  </a:cubicBezTo>
                  <a:cubicBezTo>
                    <a:pt x="23890" y="21937"/>
                    <a:pt x="35201" y="16964"/>
                    <a:pt x="36372" y="16135"/>
                  </a:cubicBezTo>
                  <a:cubicBezTo>
                    <a:pt x="35591" y="14331"/>
                    <a:pt x="33739" y="13063"/>
                    <a:pt x="32276" y="11698"/>
                  </a:cubicBezTo>
                  <a:cubicBezTo>
                    <a:pt x="30277" y="10041"/>
                    <a:pt x="28473" y="8188"/>
                    <a:pt x="26767" y="6286"/>
                  </a:cubicBezTo>
                  <a:cubicBezTo>
                    <a:pt x="25548" y="5019"/>
                    <a:pt x="22671" y="631"/>
                    <a:pt x="21014" y="95"/>
                  </a:cubicBezTo>
                  <a:cubicBezTo>
                    <a:pt x="20844" y="31"/>
                    <a:pt x="20668" y="0"/>
                    <a:pt x="20488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  <a:highlight>
                  <a:schemeClr val="accent3"/>
                </a:highlight>
              </a:endParaRPr>
            </a:p>
          </p:txBody>
        </p:sp>
        <p:sp>
          <p:nvSpPr>
            <p:cNvPr id="1160" name="Google Shape;1160;p37"/>
            <p:cNvSpPr/>
            <p:nvPr/>
          </p:nvSpPr>
          <p:spPr>
            <a:xfrm>
              <a:off x="6103701" y="483372"/>
              <a:ext cx="224478" cy="1579674"/>
            </a:xfrm>
            <a:custGeom>
              <a:rect b="b" l="l" r="r" t="t"/>
              <a:pathLst>
                <a:path extrusionOk="0" h="84565" w="12017">
                  <a:moveTo>
                    <a:pt x="8878" y="1"/>
                  </a:moveTo>
                  <a:cubicBezTo>
                    <a:pt x="8689" y="1"/>
                    <a:pt x="8506" y="123"/>
                    <a:pt x="8506" y="366"/>
                  </a:cubicBezTo>
                  <a:cubicBezTo>
                    <a:pt x="8750" y="3389"/>
                    <a:pt x="9189" y="6363"/>
                    <a:pt x="9579" y="9337"/>
                  </a:cubicBezTo>
                  <a:cubicBezTo>
                    <a:pt x="9920" y="12165"/>
                    <a:pt x="10164" y="15042"/>
                    <a:pt x="10359" y="17967"/>
                  </a:cubicBezTo>
                  <a:cubicBezTo>
                    <a:pt x="10749" y="23379"/>
                    <a:pt x="10944" y="28839"/>
                    <a:pt x="10847" y="34300"/>
                  </a:cubicBezTo>
                  <a:cubicBezTo>
                    <a:pt x="10700" y="45172"/>
                    <a:pt x="9530" y="56094"/>
                    <a:pt x="6702" y="66674"/>
                  </a:cubicBezTo>
                  <a:cubicBezTo>
                    <a:pt x="5093" y="72622"/>
                    <a:pt x="2899" y="78424"/>
                    <a:pt x="169" y="83982"/>
                  </a:cubicBezTo>
                  <a:cubicBezTo>
                    <a:pt x="1" y="84284"/>
                    <a:pt x="274" y="84564"/>
                    <a:pt x="523" y="84564"/>
                  </a:cubicBezTo>
                  <a:cubicBezTo>
                    <a:pt x="635" y="84564"/>
                    <a:pt x="743" y="84508"/>
                    <a:pt x="803" y="84372"/>
                  </a:cubicBezTo>
                  <a:lnTo>
                    <a:pt x="852" y="84372"/>
                  </a:lnTo>
                  <a:cubicBezTo>
                    <a:pt x="5776" y="74523"/>
                    <a:pt x="8750" y="63846"/>
                    <a:pt x="10261" y="52973"/>
                  </a:cubicBezTo>
                  <a:cubicBezTo>
                    <a:pt x="11675" y="42101"/>
                    <a:pt x="12017" y="31131"/>
                    <a:pt x="11285" y="20210"/>
                  </a:cubicBezTo>
                  <a:cubicBezTo>
                    <a:pt x="11139" y="16992"/>
                    <a:pt x="10895" y="13823"/>
                    <a:pt x="10505" y="10654"/>
                  </a:cubicBezTo>
                  <a:cubicBezTo>
                    <a:pt x="10115" y="7192"/>
                    <a:pt x="9579" y="3828"/>
                    <a:pt x="9286" y="366"/>
                  </a:cubicBezTo>
                  <a:cubicBezTo>
                    <a:pt x="9262" y="123"/>
                    <a:pt x="9067" y="1"/>
                    <a:pt x="8878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  <a:highlight>
                  <a:schemeClr val="accent3"/>
                </a:highlight>
              </a:endParaRPr>
            </a:p>
          </p:txBody>
        </p:sp>
        <p:sp>
          <p:nvSpPr>
            <p:cNvPr id="1161" name="Google Shape;1161;p37"/>
            <p:cNvSpPr/>
            <p:nvPr/>
          </p:nvSpPr>
          <p:spPr>
            <a:xfrm>
              <a:off x="6125762" y="1565523"/>
              <a:ext cx="301252" cy="181532"/>
            </a:xfrm>
            <a:custGeom>
              <a:rect b="b" l="l" r="r" t="t"/>
              <a:pathLst>
                <a:path extrusionOk="0" h="9718" w="16127">
                  <a:moveTo>
                    <a:pt x="567" y="0"/>
                  </a:moveTo>
                  <a:cubicBezTo>
                    <a:pt x="281" y="0"/>
                    <a:pt x="0" y="276"/>
                    <a:pt x="207" y="552"/>
                  </a:cubicBezTo>
                  <a:cubicBezTo>
                    <a:pt x="2255" y="3379"/>
                    <a:pt x="4059" y="6402"/>
                    <a:pt x="5619" y="9523"/>
                  </a:cubicBezTo>
                  <a:cubicBezTo>
                    <a:pt x="5684" y="9653"/>
                    <a:pt x="5814" y="9718"/>
                    <a:pt x="5951" y="9718"/>
                  </a:cubicBezTo>
                  <a:cubicBezTo>
                    <a:pt x="6020" y="9718"/>
                    <a:pt x="6090" y="9701"/>
                    <a:pt x="6155" y="9669"/>
                  </a:cubicBezTo>
                  <a:cubicBezTo>
                    <a:pt x="9373" y="7524"/>
                    <a:pt x="13322" y="6402"/>
                    <a:pt x="15906" y="3282"/>
                  </a:cubicBezTo>
                  <a:cubicBezTo>
                    <a:pt x="16127" y="2988"/>
                    <a:pt x="15876" y="2610"/>
                    <a:pt x="15592" y="2610"/>
                  </a:cubicBezTo>
                  <a:cubicBezTo>
                    <a:pt x="15500" y="2610"/>
                    <a:pt x="15405" y="2650"/>
                    <a:pt x="15321" y="2746"/>
                  </a:cubicBezTo>
                  <a:cubicBezTo>
                    <a:pt x="12925" y="5705"/>
                    <a:pt x="9217" y="6809"/>
                    <a:pt x="6114" y="8761"/>
                  </a:cubicBezTo>
                  <a:lnTo>
                    <a:pt x="6114" y="8761"/>
                  </a:lnTo>
                  <a:cubicBezTo>
                    <a:pt x="4598" y="5772"/>
                    <a:pt x="2856" y="2877"/>
                    <a:pt x="890" y="162"/>
                  </a:cubicBezTo>
                  <a:cubicBezTo>
                    <a:pt x="804" y="47"/>
                    <a:pt x="685" y="0"/>
                    <a:pt x="567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  <a:highlight>
                  <a:schemeClr val="accent3"/>
                </a:highlight>
              </a:endParaRPr>
            </a:p>
          </p:txBody>
        </p:sp>
        <p:sp>
          <p:nvSpPr>
            <p:cNvPr id="1162" name="Google Shape;1162;p37"/>
            <p:cNvSpPr/>
            <p:nvPr/>
          </p:nvSpPr>
          <p:spPr>
            <a:xfrm>
              <a:off x="6123763" y="1345174"/>
              <a:ext cx="378027" cy="242448"/>
            </a:xfrm>
            <a:custGeom>
              <a:rect b="b" l="l" r="r" t="t"/>
              <a:pathLst>
                <a:path extrusionOk="0" h="12979" w="20237">
                  <a:moveTo>
                    <a:pt x="553" y="1"/>
                  </a:moveTo>
                  <a:cubicBezTo>
                    <a:pt x="263" y="1"/>
                    <a:pt x="1" y="382"/>
                    <a:pt x="265" y="646"/>
                  </a:cubicBezTo>
                  <a:cubicBezTo>
                    <a:pt x="3434" y="4206"/>
                    <a:pt x="5921" y="8252"/>
                    <a:pt x="7627" y="12689"/>
                  </a:cubicBezTo>
                  <a:cubicBezTo>
                    <a:pt x="7682" y="12879"/>
                    <a:pt x="7842" y="12979"/>
                    <a:pt x="7999" y="12979"/>
                  </a:cubicBezTo>
                  <a:cubicBezTo>
                    <a:pt x="8123" y="12979"/>
                    <a:pt x="8245" y="12916"/>
                    <a:pt x="8310" y="12786"/>
                  </a:cubicBezTo>
                  <a:cubicBezTo>
                    <a:pt x="9724" y="10592"/>
                    <a:pt x="11528" y="8642"/>
                    <a:pt x="13575" y="6985"/>
                  </a:cubicBezTo>
                  <a:cubicBezTo>
                    <a:pt x="15574" y="5278"/>
                    <a:pt x="17768" y="3767"/>
                    <a:pt x="19914" y="2207"/>
                  </a:cubicBezTo>
                  <a:cubicBezTo>
                    <a:pt x="20237" y="2005"/>
                    <a:pt x="20024" y="1501"/>
                    <a:pt x="19720" y="1501"/>
                  </a:cubicBezTo>
                  <a:cubicBezTo>
                    <a:pt x="19657" y="1501"/>
                    <a:pt x="19590" y="1523"/>
                    <a:pt x="19524" y="1573"/>
                  </a:cubicBezTo>
                  <a:cubicBezTo>
                    <a:pt x="15434" y="4454"/>
                    <a:pt x="10813" y="7513"/>
                    <a:pt x="8067" y="11762"/>
                  </a:cubicBezTo>
                  <a:lnTo>
                    <a:pt x="8067" y="11762"/>
                  </a:lnTo>
                  <a:cubicBezTo>
                    <a:pt x="6322" y="7508"/>
                    <a:pt x="3846" y="3569"/>
                    <a:pt x="802" y="110"/>
                  </a:cubicBezTo>
                  <a:cubicBezTo>
                    <a:pt x="725" y="33"/>
                    <a:pt x="638" y="1"/>
                    <a:pt x="553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  <a:highlight>
                  <a:schemeClr val="accent3"/>
                </a:highlight>
              </a:endParaRPr>
            </a:p>
          </p:txBody>
        </p:sp>
        <p:sp>
          <p:nvSpPr>
            <p:cNvPr id="1163" name="Google Shape;1163;p37"/>
            <p:cNvSpPr/>
            <p:nvPr/>
          </p:nvSpPr>
          <p:spPr>
            <a:xfrm>
              <a:off x="6206553" y="1255435"/>
              <a:ext cx="202024" cy="118581"/>
            </a:xfrm>
            <a:custGeom>
              <a:rect b="b" l="l" r="r" t="t"/>
              <a:pathLst>
                <a:path extrusionOk="0" h="6348" w="10815">
                  <a:moveTo>
                    <a:pt x="514" y="0"/>
                  </a:moveTo>
                  <a:cubicBezTo>
                    <a:pt x="252" y="0"/>
                    <a:pt x="1" y="378"/>
                    <a:pt x="221" y="672"/>
                  </a:cubicBezTo>
                  <a:cubicBezTo>
                    <a:pt x="1684" y="2574"/>
                    <a:pt x="3098" y="4475"/>
                    <a:pt x="4707" y="6230"/>
                  </a:cubicBezTo>
                  <a:cubicBezTo>
                    <a:pt x="4760" y="6311"/>
                    <a:pt x="4844" y="6347"/>
                    <a:pt x="4932" y="6347"/>
                  </a:cubicBezTo>
                  <a:cubicBezTo>
                    <a:pt x="5004" y="6347"/>
                    <a:pt x="5080" y="6323"/>
                    <a:pt x="5146" y="6279"/>
                  </a:cubicBezTo>
                  <a:cubicBezTo>
                    <a:pt x="7144" y="4817"/>
                    <a:pt x="8997" y="3061"/>
                    <a:pt x="10557" y="1160"/>
                  </a:cubicBezTo>
                  <a:cubicBezTo>
                    <a:pt x="10815" y="866"/>
                    <a:pt x="10573" y="488"/>
                    <a:pt x="10292" y="488"/>
                  </a:cubicBezTo>
                  <a:cubicBezTo>
                    <a:pt x="10200" y="488"/>
                    <a:pt x="10105" y="528"/>
                    <a:pt x="10021" y="624"/>
                  </a:cubicBezTo>
                  <a:cubicBezTo>
                    <a:pt x="8532" y="2392"/>
                    <a:pt x="6865" y="4027"/>
                    <a:pt x="5021" y="5444"/>
                  </a:cubicBezTo>
                  <a:lnTo>
                    <a:pt x="5021" y="5444"/>
                  </a:lnTo>
                  <a:cubicBezTo>
                    <a:pt x="3499" y="3719"/>
                    <a:pt x="2106" y="1950"/>
                    <a:pt x="758" y="136"/>
                  </a:cubicBezTo>
                  <a:cubicBezTo>
                    <a:pt x="686" y="40"/>
                    <a:pt x="599" y="0"/>
                    <a:pt x="514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  <a:highlight>
                  <a:schemeClr val="accent3"/>
                </a:highlight>
              </a:endParaRPr>
            </a:p>
          </p:txBody>
        </p:sp>
        <p:sp>
          <p:nvSpPr>
            <p:cNvPr id="1164" name="Google Shape;1164;p37"/>
            <p:cNvSpPr/>
            <p:nvPr/>
          </p:nvSpPr>
          <p:spPr>
            <a:xfrm>
              <a:off x="6147449" y="957620"/>
              <a:ext cx="322155" cy="233930"/>
            </a:xfrm>
            <a:custGeom>
              <a:rect b="b" l="l" r="r" t="t"/>
              <a:pathLst>
                <a:path extrusionOk="0" h="12523" w="17246">
                  <a:moveTo>
                    <a:pt x="16722" y="0"/>
                  </a:moveTo>
                  <a:cubicBezTo>
                    <a:pt x="16631" y="0"/>
                    <a:pt x="16535" y="40"/>
                    <a:pt x="16452" y="136"/>
                  </a:cubicBezTo>
                  <a:cubicBezTo>
                    <a:pt x="13403" y="3412"/>
                    <a:pt x="10482" y="6901"/>
                    <a:pt x="8798" y="11117"/>
                  </a:cubicBezTo>
                  <a:lnTo>
                    <a:pt x="8798" y="11117"/>
                  </a:lnTo>
                  <a:cubicBezTo>
                    <a:pt x="7929" y="9379"/>
                    <a:pt x="6845" y="7756"/>
                    <a:pt x="5579" y="6279"/>
                  </a:cubicBezTo>
                  <a:cubicBezTo>
                    <a:pt x="4068" y="4622"/>
                    <a:pt x="2508" y="3061"/>
                    <a:pt x="801" y="1550"/>
                  </a:cubicBezTo>
                  <a:cubicBezTo>
                    <a:pt x="724" y="1473"/>
                    <a:pt x="637" y="1441"/>
                    <a:pt x="553" y="1441"/>
                  </a:cubicBezTo>
                  <a:cubicBezTo>
                    <a:pt x="263" y="1441"/>
                    <a:pt x="1" y="1822"/>
                    <a:pt x="265" y="2086"/>
                  </a:cubicBezTo>
                  <a:lnTo>
                    <a:pt x="265" y="2135"/>
                  </a:lnTo>
                  <a:cubicBezTo>
                    <a:pt x="1874" y="3598"/>
                    <a:pt x="3483" y="5060"/>
                    <a:pt x="4897" y="6669"/>
                  </a:cubicBezTo>
                  <a:cubicBezTo>
                    <a:pt x="6359" y="8376"/>
                    <a:pt x="7578" y="10277"/>
                    <a:pt x="8505" y="12325"/>
                  </a:cubicBezTo>
                  <a:cubicBezTo>
                    <a:pt x="8564" y="12464"/>
                    <a:pt x="8681" y="12522"/>
                    <a:pt x="8805" y="12522"/>
                  </a:cubicBezTo>
                  <a:cubicBezTo>
                    <a:pt x="8984" y="12522"/>
                    <a:pt x="9178" y="12400"/>
                    <a:pt x="9236" y="12227"/>
                  </a:cubicBezTo>
                  <a:cubicBezTo>
                    <a:pt x="10747" y="7742"/>
                    <a:pt x="13819" y="4134"/>
                    <a:pt x="16988" y="672"/>
                  </a:cubicBezTo>
                  <a:cubicBezTo>
                    <a:pt x="17245" y="378"/>
                    <a:pt x="17003" y="0"/>
                    <a:pt x="1672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  <a:highlight>
                  <a:schemeClr val="accent3"/>
                </a:highlight>
              </a:endParaRPr>
            </a:p>
          </p:txBody>
        </p:sp>
        <p:sp>
          <p:nvSpPr>
            <p:cNvPr id="1165" name="Google Shape;1165;p37"/>
            <p:cNvSpPr/>
            <p:nvPr/>
          </p:nvSpPr>
          <p:spPr>
            <a:xfrm>
              <a:off x="6221982" y="893211"/>
              <a:ext cx="164907" cy="112547"/>
            </a:xfrm>
            <a:custGeom>
              <a:rect b="b" l="l" r="r" t="t"/>
              <a:pathLst>
                <a:path extrusionOk="0" h="6025" w="8828">
                  <a:moveTo>
                    <a:pt x="8308" y="0"/>
                  </a:moveTo>
                  <a:cubicBezTo>
                    <a:pt x="8188" y="0"/>
                    <a:pt x="8066" y="51"/>
                    <a:pt x="7976" y="171"/>
                  </a:cubicBezTo>
                  <a:cubicBezTo>
                    <a:pt x="6898" y="1788"/>
                    <a:pt x="5614" y="3239"/>
                    <a:pt x="4770" y="4982"/>
                  </a:cubicBezTo>
                  <a:lnTo>
                    <a:pt x="4770" y="4982"/>
                  </a:lnTo>
                  <a:cubicBezTo>
                    <a:pt x="3317" y="3510"/>
                    <a:pt x="2368" y="1596"/>
                    <a:pt x="809" y="171"/>
                  </a:cubicBezTo>
                  <a:cubicBezTo>
                    <a:pt x="740" y="112"/>
                    <a:pt x="662" y="87"/>
                    <a:pt x="586" y="87"/>
                  </a:cubicBezTo>
                  <a:cubicBezTo>
                    <a:pt x="286" y="87"/>
                    <a:pt x="1" y="474"/>
                    <a:pt x="273" y="708"/>
                  </a:cubicBezTo>
                  <a:cubicBezTo>
                    <a:pt x="1979" y="2219"/>
                    <a:pt x="2906" y="4364"/>
                    <a:pt x="4612" y="5924"/>
                  </a:cubicBezTo>
                  <a:cubicBezTo>
                    <a:pt x="4697" y="5988"/>
                    <a:pt x="4801" y="6024"/>
                    <a:pt x="4903" y="6024"/>
                  </a:cubicBezTo>
                  <a:cubicBezTo>
                    <a:pt x="5035" y="6024"/>
                    <a:pt x="5163" y="5964"/>
                    <a:pt x="5246" y="5827"/>
                  </a:cubicBezTo>
                  <a:cubicBezTo>
                    <a:pt x="6075" y="3877"/>
                    <a:pt x="7489" y="2316"/>
                    <a:pt x="8659" y="561"/>
                  </a:cubicBezTo>
                  <a:cubicBezTo>
                    <a:pt x="8828" y="258"/>
                    <a:pt x="8576" y="0"/>
                    <a:pt x="8308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  <a:highlight>
                  <a:schemeClr val="accent3"/>
                </a:highlight>
              </a:endParaRPr>
            </a:p>
          </p:txBody>
        </p:sp>
        <p:sp>
          <p:nvSpPr>
            <p:cNvPr id="1166" name="Google Shape;1166;p37"/>
            <p:cNvSpPr/>
            <p:nvPr/>
          </p:nvSpPr>
          <p:spPr>
            <a:xfrm>
              <a:off x="6164747" y="623229"/>
              <a:ext cx="229409" cy="160330"/>
            </a:xfrm>
            <a:custGeom>
              <a:rect b="b" l="l" r="r" t="t"/>
              <a:pathLst>
                <a:path extrusionOk="0" h="8583" w="12281">
                  <a:moveTo>
                    <a:pt x="11780" y="0"/>
                  </a:moveTo>
                  <a:cubicBezTo>
                    <a:pt x="11668" y="0"/>
                    <a:pt x="11555" y="57"/>
                    <a:pt x="11479" y="193"/>
                  </a:cubicBezTo>
                  <a:cubicBezTo>
                    <a:pt x="10198" y="2710"/>
                    <a:pt x="8530" y="5012"/>
                    <a:pt x="7402" y="7583"/>
                  </a:cubicBezTo>
                  <a:lnTo>
                    <a:pt x="7402" y="7583"/>
                  </a:lnTo>
                  <a:cubicBezTo>
                    <a:pt x="5043" y="5518"/>
                    <a:pt x="2966" y="3134"/>
                    <a:pt x="802" y="924"/>
                  </a:cubicBezTo>
                  <a:cubicBezTo>
                    <a:pt x="725" y="847"/>
                    <a:pt x="638" y="815"/>
                    <a:pt x="553" y="815"/>
                  </a:cubicBezTo>
                  <a:cubicBezTo>
                    <a:pt x="263" y="815"/>
                    <a:pt x="1" y="1196"/>
                    <a:pt x="265" y="1460"/>
                  </a:cubicBezTo>
                  <a:lnTo>
                    <a:pt x="314" y="1460"/>
                  </a:lnTo>
                  <a:cubicBezTo>
                    <a:pt x="2606" y="3801"/>
                    <a:pt x="4800" y="6336"/>
                    <a:pt x="7286" y="8481"/>
                  </a:cubicBezTo>
                  <a:cubicBezTo>
                    <a:pt x="7372" y="8550"/>
                    <a:pt x="7471" y="8583"/>
                    <a:pt x="7567" y="8583"/>
                  </a:cubicBezTo>
                  <a:cubicBezTo>
                    <a:pt x="7741" y="8583"/>
                    <a:pt x="7906" y="8475"/>
                    <a:pt x="7969" y="8286"/>
                  </a:cubicBezTo>
                  <a:cubicBezTo>
                    <a:pt x="9041" y="5556"/>
                    <a:pt x="10796" y="3167"/>
                    <a:pt x="12113" y="583"/>
                  </a:cubicBezTo>
                  <a:cubicBezTo>
                    <a:pt x="12281" y="280"/>
                    <a:pt x="12031" y="0"/>
                    <a:pt x="1178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  <a:highlight>
                  <a:schemeClr val="accent3"/>
                </a:highlight>
              </a:endParaRPr>
            </a:p>
          </p:txBody>
        </p:sp>
        <p:sp>
          <p:nvSpPr>
            <p:cNvPr id="1167" name="Google Shape;1167;p37"/>
            <p:cNvSpPr/>
            <p:nvPr/>
          </p:nvSpPr>
          <p:spPr>
            <a:xfrm>
              <a:off x="6226690" y="548677"/>
              <a:ext cx="100386" cy="80062"/>
            </a:xfrm>
            <a:custGeom>
              <a:rect b="b" l="l" r="r" t="t"/>
              <a:pathLst>
                <a:path extrusionOk="0" h="4286" w="5374">
                  <a:moveTo>
                    <a:pt x="4922" y="1"/>
                  </a:moveTo>
                  <a:cubicBezTo>
                    <a:pt x="4769" y="1"/>
                    <a:pt x="4614" y="86"/>
                    <a:pt x="4555" y="283"/>
                  </a:cubicBezTo>
                  <a:cubicBezTo>
                    <a:pt x="4329" y="1458"/>
                    <a:pt x="3768" y="2549"/>
                    <a:pt x="2950" y="3440"/>
                  </a:cubicBezTo>
                  <a:lnTo>
                    <a:pt x="2950" y="3440"/>
                  </a:lnTo>
                  <a:cubicBezTo>
                    <a:pt x="2202" y="2939"/>
                    <a:pt x="1462" y="2363"/>
                    <a:pt x="801" y="1746"/>
                  </a:cubicBezTo>
                  <a:cubicBezTo>
                    <a:pt x="724" y="1669"/>
                    <a:pt x="637" y="1637"/>
                    <a:pt x="553" y="1637"/>
                  </a:cubicBezTo>
                  <a:cubicBezTo>
                    <a:pt x="262" y="1637"/>
                    <a:pt x="0" y="2018"/>
                    <a:pt x="265" y="2282"/>
                  </a:cubicBezTo>
                  <a:lnTo>
                    <a:pt x="265" y="2331"/>
                  </a:lnTo>
                  <a:cubicBezTo>
                    <a:pt x="1045" y="3014"/>
                    <a:pt x="1922" y="3647"/>
                    <a:pt x="2800" y="4232"/>
                  </a:cubicBezTo>
                  <a:cubicBezTo>
                    <a:pt x="2856" y="4270"/>
                    <a:pt x="2919" y="4286"/>
                    <a:pt x="2983" y="4286"/>
                  </a:cubicBezTo>
                  <a:cubicBezTo>
                    <a:pt x="3088" y="4286"/>
                    <a:pt x="3197" y="4244"/>
                    <a:pt x="3287" y="4184"/>
                  </a:cubicBezTo>
                  <a:cubicBezTo>
                    <a:pt x="4311" y="3160"/>
                    <a:pt x="4994" y="1892"/>
                    <a:pt x="5286" y="478"/>
                  </a:cubicBezTo>
                  <a:cubicBezTo>
                    <a:pt x="5374" y="188"/>
                    <a:pt x="5149" y="1"/>
                    <a:pt x="492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  <a:highlight>
                  <a:schemeClr val="accent3"/>
                </a:highlight>
              </a:endParaRPr>
            </a:p>
          </p:txBody>
        </p:sp>
      </p:grpSp>
      <p:grpSp>
        <p:nvGrpSpPr>
          <p:cNvPr id="1168" name="Google Shape;1168;p37"/>
          <p:cNvGrpSpPr/>
          <p:nvPr/>
        </p:nvGrpSpPr>
        <p:grpSpPr>
          <a:xfrm>
            <a:off x="7308103" y="348927"/>
            <a:ext cx="1399532" cy="1687179"/>
            <a:chOff x="3438364" y="2397175"/>
            <a:chExt cx="1506168" cy="1815733"/>
          </a:xfrm>
        </p:grpSpPr>
        <p:sp>
          <p:nvSpPr>
            <p:cNvPr id="1169" name="Google Shape;1169;p37"/>
            <p:cNvSpPr/>
            <p:nvPr/>
          </p:nvSpPr>
          <p:spPr>
            <a:xfrm>
              <a:off x="3995737" y="2397175"/>
              <a:ext cx="600207" cy="503800"/>
            </a:xfrm>
            <a:custGeom>
              <a:rect b="b" l="l" r="r" t="t"/>
              <a:pathLst>
                <a:path extrusionOk="0" h="26970" w="32131">
                  <a:moveTo>
                    <a:pt x="19531" y="0"/>
                  </a:moveTo>
                  <a:cubicBezTo>
                    <a:pt x="14545" y="0"/>
                    <a:pt x="9518" y="3405"/>
                    <a:pt x="6339" y="6395"/>
                  </a:cubicBezTo>
                  <a:cubicBezTo>
                    <a:pt x="488" y="11855"/>
                    <a:pt x="1" y="19412"/>
                    <a:pt x="1171" y="26970"/>
                  </a:cubicBezTo>
                  <a:lnTo>
                    <a:pt x="1415" y="26775"/>
                  </a:lnTo>
                  <a:cubicBezTo>
                    <a:pt x="1658" y="19169"/>
                    <a:pt x="7265" y="11855"/>
                    <a:pt x="13847" y="9028"/>
                  </a:cubicBezTo>
                  <a:cubicBezTo>
                    <a:pt x="16870" y="7809"/>
                    <a:pt x="32130" y="495"/>
                    <a:pt x="19942" y="8"/>
                  </a:cubicBezTo>
                  <a:cubicBezTo>
                    <a:pt x="19805" y="3"/>
                    <a:pt x="19668" y="0"/>
                    <a:pt x="195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37"/>
            <p:cNvSpPr/>
            <p:nvPr/>
          </p:nvSpPr>
          <p:spPr>
            <a:xfrm>
              <a:off x="3438364" y="2629349"/>
              <a:ext cx="534622" cy="413706"/>
            </a:xfrm>
            <a:custGeom>
              <a:rect b="b" l="l" r="r" t="t"/>
              <a:pathLst>
                <a:path extrusionOk="0" h="22147" w="28620">
                  <a:moveTo>
                    <a:pt x="13710" y="1"/>
                  </a:moveTo>
                  <a:cubicBezTo>
                    <a:pt x="13136" y="1"/>
                    <a:pt x="12547" y="36"/>
                    <a:pt x="11946" y="109"/>
                  </a:cubicBezTo>
                  <a:cubicBezTo>
                    <a:pt x="8191" y="597"/>
                    <a:pt x="1" y="9372"/>
                    <a:pt x="6583" y="9811"/>
                  </a:cubicBezTo>
                  <a:cubicBezTo>
                    <a:pt x="6907" y="9854"/>
                    <a:pt x="7223" y="9873"/>
                    <a:pt x="7532" y="9873"/>
                  </a:cubicBezTo>
                  <a:cubicBezTo>
                    <a:pt x="10805" y="9873"/>
                    <a:pt x="13307" y="7713"/>
                    <a:pt x="15927" y="7713"/>
                  </a:cubicBezTo>
                  <a:cubicBezTo>
                    <a:pt x="17346" y="7713"/>
                    <a:pt x="18799" y="8346"/>
                    <a:pt x="20429" y="10299"/>
                  </a:cubicBezTo>
                  <a:cubicBezTo>
                    <a:pt x="23013" y="13370"/>
                    <a:pt x="26767" y="18343"/>
                    <a:pt x="28181" y="22146"/>
                  </a:cubicBezTo>
                  <a:lnTo>
                    <a:pt x="28181" y="21659"/>
                  </a:lnTo>
                  <a:cubicBezTo>
                    <a:pt x="28620" y="16442"/>
                    <a:pt x="27011" y="11469"/>
                    <a:pt x="24427" y="6740"/>
                  </a:cubicBezTo>
                  <a:cubicBezTo>
                    <a:pt x="22336" y="2514"/>
                    <a:pt x="18532" y="1"/>
                    <a:pt x="137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37"/>
            <p:cNvSpPr/>
            <p:nvPr/>
          </p:nvSpPr>
          <p:spPr>
            <a:xfrm>
              <a:off x="4227986" y="2883659"/>
              <a:ext cx="509534" cy="229689"/>
            </a:xfrm>
            <a:custGeom>
              <a:rect b="b" l="l" r="r" t="t"/>
              <a:pathLst>
                <a:path extrusionOk="0" h="12296" w="27277">
                  <a:moveTo>
                    <a:pt x="488" y="0"/>
                  </a:moveTo>
                  <a:lnTo>
                    <a:pt x="0" y="244"/>
                  </a:lnTo>
                  <a:cubicBezTo>
                    <a:pt x="1414" y="7801"/>
                    <a:pt x="7509" y="11799"/>
                    <a:pt x="15261" y="12286"/>
                  </a:cubicBezTo>
                  <a:cubicBezTo>
                    <a:pt x="15366" y="12292"/>
                    <a:pt x="15473" y="12295"/>
                    <a:pt x="15582" y="12295"/>
                  </a:cubicBezTo>
                  <a:cubicBezTo>
                    <a:pt x="20057" y="12295"/>
                    <a:pt x="27277" y="7490"/>
                    <a:pt x="20185" y="4729"/>
                  </a:cubicBezTo>
                  <a:cubicBezTo>
                    <a:pt x="19056" y="4308"/>
                    <a:pt x="17924" y="4176"/>
                    <a:pt x="16786" y="4176"/>
                  </a:cubicBezTo>
                  <a:cubicBezTo>
                    <a:pt x="14907" y="4176"/>
                    <a:pt x="13012" y="4535"/>
                    <a:pt x="11091" y="4535"/>
                  </a:cubicBezTo>
                  <a:cubicBezTo>
                    <a:pt x="9605" y="4535"/>
                    <a:pt x="8104" y="4320"/>
                    <a:pt x="6582" y="3559"/>
                  </a:cubicBezTo>
                  <a:cubicBezTo>
                    <a:pt x="4437" y="2487"/>
                    <a:pt x="2438" y="1317"/>
                    <a:pt x="4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37"/>
            <p:cNvSpPr/>
            <p:nvPr/>
          </p:nvSpPr>
          <p:spPr>
            <a:xfrm>
              <a:off x="4460216" y="2826274"/>
              <a:ext cx="484316" cy="139670"/>
            </a:xfrm>
            <a:custGeom>
              <a:rect b="b" l="l" r="r" t="t"/>
              <a:pathLst>
                <a:path extrusionOk="0" h="7477" w="25927">
                  <a:moveTo>
                    <a:pt x="488" y="1"/>
                  </a:moveTo>
                  <a:lnTo>
                    <a:pt x="1" y="488"/>
                  </a:lnTo>
                  <a:cubicBezTo>
                    <a:pt x="1073" y="2292"/>
                    <a:pt x="2634" y="3852"/>
                    <a:pt x="4438" y="4974"/>
                  </a:cubicBezTo>
                  <a:cubicBezTo>
                    <a:pt x="7245" y="6557"/>
                    <a:pt x="10903" y="7477"/>
                    <a:pt x="14333" y="7477"/>
                  </a:cubicBezTo>
                  <a:cubicBezTo>
                    <a:pt x="15548" y="7477"/>
                    <a:pt x="16735" y="7361"/>
                    <a:pt x="17845" y="7119"/>
                  </a:cubicBezTo>
                  <a:cubicBezTo>
                    <a:pt x="22665" y="6080"/>
                    <a:pt x="25926" y="85"/>
                    <a:pt x="21837" y="85"/>
                  </a:cubicBezTo>
                  <a:cubicBezTo>
                    <a:pt x="21128" y="85"/>
                    <a:pt x="20197" y="265"/>
                    <a:pt x="19015" y="683"/>
                  </a:cubicBezTo>
                  <a:cubicBezTo>
                    <a:pt x="15920" y="1631"/>
                    <a:pt x="13526" y="2197"/>
                    <a:pt x="11031" y="2197"/>
                  </a:cubicBezTo>
                  <a:cubicBezTo>
                    <a:pt x="9165" y="2197"/>
                    <a:pt x="7241" y="1880"/>
                    <a:pt x="4925" y="1171"/>
                  </a:cubicBezTo>
                  <a:cubicBezTo>
                    <a:pt x="3316" y="683"/>
                    <a:pt x="2097" y="1"/>
                    <a:pt x="4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37"/>
            <p:cNvSpPr/>
            <p:nvPr/>
          </p:nvSpPr>
          <p:spPr>
            <a:xfrm>
              <a:off x="4197014" y="3268896"/>
              <a:ext cx="283506" cy="461788"/>
            </a:xfrm>
            <a:custGeom>
              <a:rect b="b" l="l" r="r" t="t"/>
              <a:pathLst>
                <a:path extrusionOk="0" h="24721" w="15177">
                  <a:moveTo>
                    <a:pt x="3316" y="1"/>
                  </a:moveTo>
                  <a:lnTo>
                    <a:pt x="2828" y="196"/>
                  </a:lnTo>
                  <a:cubicBezTo>
                    <a:pt x="2828" y="7070"/>
                    <a:pt x="1" y="15359"/>
                    <a:pt x="4681" y="21014"/>
                  </a:cubicBezTo>
                  <a:cubicBezTo>
                    <a:pt x="6031" y="22786"/>
                    <a:pt x="9587" y="24720"/>
                    <a:pt x="12084" y="24720"/>
                  </a:cubicBezTo>
                  <a:cubicBezTo>
                    <a:pt x="13916" y="24720"/>
                    <a:pt x="15177" y="23679"/>
                    <a:pt x="14578" y="20770"/>
                  </a:cubicBezTo>
                  <a:cubicBezTo>
                    <a:pt x="13847" y="18186"/>
                    <a:pt x="11263" y="16285"/>
                    <a:pt x="10093" y="13945"/>
                  </a:cubicBezTo>
                  <a:cubicBezTo>
                    <a:pt x="8923" y="11799"/>
                    <a:pt x="8240" y="9410"/>
                    <a:pt x="7070" y="7314"/>
                  </a:cubicBezTo>
                  <a:cubicBezTo>
                    <a:pt x="5900" y="4925"/>
                    <a:pt x="4486" y="2341"/>
                    <a:pt x="3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37"/>
            <p:cNvSpPr/>
            <p:nvPr/>
          </p:nvSpPr>
          <p:spPr>
            <a:xfrm>
              <a:off x="3614142" y="3237028"/>
              <a:ext cx="183979" cy="553582"/>
            </a:xfrm>
            <a:custGeom>
              <a:rect b="b" l="l" r="r" t="t"/>
              <a:pathLst>
                <a:path extrusionOk="0" h="29635" w="9849">
                  <a:moveTo>
                    <a:pt x="8435" y="0"/>
                  </a:moveTo>
                  <a:cubicBezTo>
                    <a:pt x="2097" y="3072"/>
                    <a:pt x="2779" y="16577"/>
                    <a:pt x="1853" y="22720"/>
                  </a:cubicBezTo>
                  <a:cubicBezTo>
                    <a:pt x="1609" y="24134"/>
                    <a:pt x="0" y="27693"/>
                    <a:pt x="1365" y="29107"/>
                  </a:cubicBezTo>
                  <a:cubicBezTo>
                    <a:pt x="1851" y="29476"/>
                    <a:pt x="2317" y="29634"/>
                    <a:pt x="2759" y="29634"/>
                  </a:cubicBezTo>
                  <a:cubicBezTo>
                    <a:pt x="4887" y="29634"/>
                    <a:pt x="6456" y="25953"/>
                    <a:pt x="7021" y="24378"/>
                  </a:cubicBezTo>
                  <a:cubicBezTo>
                    <a:pt x="8923" y="20136"/>
                    <a:pt x="9361" y="15407"/>
                    <a:pt x="9605" y="10921"/>
                  </a:cubicBezTo>
                  <a:cubicBezTo>
                    <a:pt x="9605" y="7606"/>
                    <a:pt x="9849" y="2877"/>
                    <a:pt x="84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37"/>
            <p:cNvSpPr/>
            <p:nvPr/>
          </p:nvSpPr>
          <p:spPr>
            <a:xfrm>
              <a:off x="3926528" y="2776902"/>
              <a:ext cx="952120" cy="1403447"/>
            </a:xfrm>
            <a:custGeom>
              <a:rect b="b" l="l" r="r" t="t"/>
              <a:pathLst>
                <a:path extrusionOk="0" h="75131" w="50970">
                  <a:moveTo>
                    <a:pt x="21249" y="0"/>
                  </a:moveTo>
                  <a:cubicBezTo>
                    <a:pt x="20293" y="0"/>
                    <a:pt x="19334" y="124"/>
                    <a:pt x="18381" y="401"/>
                  </a:cubicBezTo>
                  <a:cubicBezTo>
                    <a:pt x="15992" y="1181"/>
                    <a:pt x="13847" y="2644"/>
                    <a:pt x="12238" y="4545"/>
                  </a:cubicBezTo>
                  <a:cubicBezTo>
                    <a:pt x="8142" y="9079"/>
                    <a:pt x="5851" y="15125"/>
                    <a:pt x="4193" y="20927"/>
                  </a:cubicBezTo>
                  <a:cubicBezTo>
                    <a:pt x="2633" y="26290"/>
                    <a:pt x="1609" y="31750"/>
                    <a:pt x="1122" y="37309"/>
                  </a:cubicBezTo>
                  <a:cubicBezTo>
                    <a:pt x="244" y="48278"/>
                    <a:pt x="0" y="59297"/>
                    <a:pt x="0" y="70316"/>
                  </a:cubicBezTo>
                  <a:lnTo>
                    <a:pt x="0" y="74801"/>
                  </a:lnTo>
                  <a:cubicBezTo>
                    <a:pt x="25" y="75021"/>
                    <a:pt x="208" y="75130"/>
                    <a:pt x="390" y="75130"/>
                  </a:cubicBezTo>
                  <a:cubicBezTo>
                    <a:pt x="573" y="75130"/>
                    <a:pt x="756" y="75021"/>
                    <a:pt x="780" y="74801"/>
                  </a:cubicBezTo>
                  <a:cubicBezTo>
                    <a:pt x="780" y="63344"/>
                    <a:pt x="780" y="51838"/>
                    <a:pt x="1658" y="40380"/>
                  </a:cubicBezTo>
                  <a:cubicBezTo>
                    <a:pt x="2048" y="34676"/>
                    <a:pt x="2926" y="29020"/>
                    <a:pt x="4291" y="23462"/>
                  </a:cubicBezTo>
                  <a:cubicBezTo>
                    <a:pt x="5802" y="17563"/>
                    <a:pt x="7899" y="11420"/>
                    <a:pt x="11653" y="6495"/>
                  </a:cubicBezTo>
                  <a:cubicBezTo>
                    <a:pt x="13164" y="4350"/>
                    <a:pt x="15212" y="2644"/>
                    <a:pt x="17601" y="1571"/>
                  </a:cubicBezTo>
                  <a:cubicBezTo>
                    <a:pt x="18867" y="1039"/>
                    <a:pt x="20211" y="784"/>
                    <a:pt x="21560" y="784"/>
                  </a:cubicBezTo>
                  <a:cubicBezTo>
                    <a:pt x="22808" y="784"/>
                    <a:pt x="24060" y="1003"/>
                    <a:pt x="25256" y="1425"/>
                  </a:cubicBezTo>
                  <a:cubicBezTo>
                    <a:pt x="27108" y="2059"/>
                    <a:pt x="28815" y="3082"/>
                    <a:pt x="30277" y="4350"/>
                  </a:cubicBezTo>
                  <a:cubicBezTo>
                    <a:pt x="31691" y="5618"/>
                    <a:pt x="33300" y="6642"/>
                    <a:pt x="35055" y="7470"/>
                  </a:cubicBezTo>
                  <a:cubicBezTo>
                    <a:pt x="36792" y="8140"/>
                    <a:pt x="38708" y="8486"/>
                    <a:pt x="40626" y="8486"/>
                  </a:cubicBezTo>
                  <a:cubicBezTo>
                    <a:pt x="43178" y="8486"/>
                    <a:pt x="45735" y="7873"/>
                    <a:pt x="47878" y="6593"/>
                  </a:cubicBezTo>
                  <a:cubicBezTo>
                    <a:pt x="48902" y="5959"/>
                    <a:pt x="49828" y="5179"/>
                    <a:pt x="50706" y="4350"/>
                  </a:cubicBezTo>
                  <a:cubicBezTo>
                    <a:pt x="50970" y="4086"/>
                    <a:pt x="50708" y="3704"/>
                    <a:pt x="50395" y="3704"/>
                  </a:cubicBezTo>
                  <a:cubicBezTo>
                    <a:pt x="50304" y="3704"/>
                    <a:pt x="50209" y="3737"/>
                    <a:pt x="50121" y="3814"/>
                  </a:cubicBezTo>
                  <a:cubicBezTo>
                    <a:pt x="48414" y="5569"/>
                    <a:pt x="46220" y="6837"/>
                    <a:pt x="43782" y="7373"/>
                  </a:cubicBezTo>
                  <a:cubicBezTo>
                    <a:pt x="42769" y="7580"/>
                    <a:pt x="41738" y="7681"/>
                    <a:pt x="40705" y="7681"/>
                  </a:cubicBezTo>
                  <a:cubicBezTo>
                    <a:pt x="39302" y="7681"/>
                    <a:pt x="37894" y="7494"/>
                    <a:pt x="36518" y="7129"/>
                  </a:cubicBezTo>
                  <a:cubicBezTo>
                    <a:pt x="32520" y="6105"/>
                    <a:pt x="30180" y="2449"/>
                    <a:pt x="26377" y="1035"/>
                  </a:cubicBezTo>
                  <a:cubicBezTo>
                    <a:pt x="24711" y="406"/>
                    <a:pt x="22985" y="0"/>
                    <a:pt x="212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37"/>
            <p:cNvSpPr/>
            <p:nvPr/>
          </p:nvSpPr>
          <p:spPr>
            <a:xfrm>
              <a:off x="3676253" y="3141947"/>
              <a:ext cx="401471" cy="1060949"/>
            </a:xfrm>
            <a:custGeom>
              <a:rect b="b" l="l" r="r" t="t"/>
              <a:pathLst>
                <a:path extrusionOk="0" h="56796" w="21492">
                  <a:moveTo>
                    <a:pt x="10352" y="1"/>
                  </a:moveTo>
                  <a:cubicBezTo>
                    <a:pt x="9756" y="1"/>
                    <a:pt x="9156" y="87"/>
                    <a:pt x="8572" y="263"/>
                  </a:cubicBezTo>
                  <a:cubicBezTo>
                    <a:pt x="6524" y="995"/>
                    <a:pt x="5256" y="2847"/>
                    <a:pt x="4379" y="4749"/>
                  </a:cubicBezTo>
                  <a:cubicBezTo>
                    <a:pt x="3306" y="7284"/>
                    <a:pt x="2575" y="9917"/>
                    <a:pt x="2233" y="12647"/>
                  </a:cubicBezTo>
                  <a:cubicBezTo>
                    <a:pt x="1746" y="15621"/>
                    <a:pt x="1453" y="18595"/>
                    <a:pt x="1161" y="21569"/>
                  </a:cubicBezTo>
                  <a:cubicBezTo>
                    <a:pt x="966" y="24007"/>
                    <a:pt x="820" y="26494"/>
                    <a:pt x="332" y="28883"/>
                  </a:cubicBezTo>
                  <a:cubicBezTo>
                    <a:pt x="283" y="29273"/>
                    <a:pt x="186" y="29663"/>
                    <a:pt x="88" y="30102"/>
                  </a:cubicBezTo>
                  <a:cubicBezTo>
                    <a:pt x="1" y="30392"/>
                    <a:pt x="226" y="30579"/>
                    <a:pt x="453" y="30579"/>
                  </a:cubicBezTo>
                  <a:cubicBezTo>
                    <a:pt x="606" y="30579"/>
                    <a:pt x="760" y="30493"/>
                    <a:pt x="820" y="30297"/>
                  </a:cubicBezTo>
                  <a:cubicBezTo>
                    <a:pt x="1307" y="28346"/>
                    <a:pt x="1600" y="26299"/>
                    <a:pt x="1697" y="24300"/>
                  </a:cubicBezTo>
                  <a:cubicBezTo>
                    <a:pt x="1941" y="21472"/>
                    <a:pt x="2185" y="18693"/>
                    <a:pt x="2526" y="15914"/>
                  </a:cubicBezTo>
                  <a:cubicBezTo>
                    <a:pt x="2818" y="13086"/>
                    <a:pt x="3355" y="10258"/>
                    <a:pt x="4135" y="7528"/>
                  </a:cubicBezTo>
                  <a:cubicBezTo>
                    <a:pt x="4769" y="5431"/>
                    <a:pt x="5695" y="3140"/>
                    <a:pt x="7450" y="1775"/>
                  </a:cubicBezTo>
                  <a:cubicBezTo>
                    <a:pt x="8338" y="1096"/>
                    <a:pt x="9422" y="753"/>
                    <a:pt x="10507" y="753"/>
                  </a:cubicBezTo>
                  <a:cubicBezTo>
                    <a:pt x="11447" y="753"/>
                    <a:pt x="12388" y="1010"/>
                    <a:pt x="13203" y="1531"/>
                  </a:cubicBezTo>
                  <a:cubicBezTo>
                    <a:pt x="15300" y="2847"/>
                    <a:pt x="16519" y="5285"/>
                    <a:pt x="17299" y="7528"/>
                  </a:cubicBezTo>
                  <a:cubicBezTo>
                    <a:pt x="19249" y="12989"/>
                    <a:pt x="19590" y="18985"/>
                    <a:pt x="20029" y="24739"/>
                  </a:cubicBezTo>
                  <a:cubicBezTo>
                    <a:pt x="20273" y="28590"/>
                    <a:pt x="20712" y="32393"/>
                    <a:pt x="20663" y="36245"/>
                  </a:cubicBezTo>
                  <a:cubicBezTo>
                    <a:pt x="20614" y="41657"/>
                    <a:pt x="20078" y="47020"/>
                    <a:pt x="20029" y="52432"/>
                  </a:cubicBezTo>
                  <a:cubicBezTo>
                    <a:pt x="19980" y="53748"/>
                    <a:pt x="19980" y="55113"/>
                    <a:pt x="20029" y="56429"/>
                  </a:cubicBezTo>
                  <a:cubicBezTo>
                    <a:pt x="20053" y="56673"/>
                    <a:pt x="20224" y="56795"/>
                    <a:pt x="20395" y="56795"/>
                  </a:cubicBezTo>
                  <a:cubicBezTo>
                    <a:pt x="20565" y="56795"/>
                    <a:pt x="20736" y="56673"/>
                    <a:pt x="20760" y="56429"/>
                  </a:cubicBezTo>
                  <a:cubicBezTo>
                    <a:pt x="20614" y="50774"/>
                    <a:pt x="21102" y="45167"/>
                    <a:pt x="21345" y="39511"/>
                  </a:cubicBezTo>
                  <a:cubicBezTo>
                    <a:pt x="21443" y="36732"/>
                    <a:pt x="21492" y="33953"/>
                    <a:pt x="21345" y="31174"/>
                  </a:cubicBezTo>
                  <a:cubicBezTo>
                    <a:pt x="21248" y="29370"/>
                    <a:pt x="21004" y="27615"/>
                    <a:pt x="20858" y="25860"/>
                  </a:cubicBezTo>
                  <a:cubicBezTo>
                    <a:pt x="20419" y="20009"/>
                    <a:pt x="20127" y="14012"/>
                    <a:pt x="18371" y="8357"/>
                  </a:cubicBezTo>
                  <a:cubicBezTo>
                    <a:pt x="17640" y="5919"/>
                    <a:pt x="16567" y="3335"/>
                    <a:pt x="14568" y="1629"/>
                  </a:cubicBezTo>
                  <a:cubicBezTo>
                    <a:pt x="13408" y="574"/>
                    <a:pt x="11893" y="1"/>
                    <a:pt x="103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37"/>
            <p:cNvSpPr/>
            <p:nvPr/>
          </p:nvSpPr>
          <p:spPr>
            <a:xfrm>
              <a:off x="3587150" y="2682755"/>
              <a:ext cx="406794" cy="552237"/>
            </a:xfrm>
            <a:custGeom>
              <a:rect b="b" l="l" r="r" t="t"/>
              <a:pathLst>
                <a:path extrusionOk="0" h="29563" w="21777">
                  <a:moveTo>
                    <a:pt x="7011" y="0"/>
                  </a:moveTo>
                  <a:cubicBezTo>
                    <a:pt x="4581" y="0"/>
                    <a:pt x="2241" y="1156"/>
                    <a:pt x="324" y="2613"/>
                  </a:cubicBezTo>
                  <a:cubicBezTo>
                    <a:pt x="0" y="2856"/>
                    <a:pt x="214" y="3367"/>
                    <a:pt x="491" y="3367"/>
                  </a:cubicBezTo>
                  <a:cubicBezTo>
                    <a:pt x="548" y="3367"/>
                    <a:pt x="607" y="3345"/>
                    <a:pt x="665" y="3296"/>
                  </a:cubicBezTo>
                  <a:cubicBezTo>
                    <a:pt x="2528" y="1930"/>
                    <a:pt x="4707" y="739"/>
                    <a:pt x="7023" y="739"/>
                  </a:cubicBezTo>
                  <a:cubicBezTo>
                    <a:pt x="7435" y="739"/>
                    <a:pt x="7852" y="777"/>
                    <a:pt x="8271" y="858"/>
                  </a:cubicBezTo>
                  <a:cubicBezTo>
                    <a:pt x="10611" y="1345"/>
                    <a:pt x="12464" y="2954"/>
                    <a:pt x="13878" y="4807"/>
                  </a:cubicBezTo>
                  <a:cubicBezTo>
                    <a:pt x="17388" y="9439"/>
                    <a:pt x="19095" y="15484"/>
                    <a:pt x="20119" y="21091"/>
                  </a:cubicBezTo>
                  <a:cubicBezTo>
                    <a:pt x="20655" y="23773"/>
                    <a:pt x="20947" y="26503"/>
                    <a:pt x="20996" y="29233"/>
                  </a:cubicBezTo>
                  <a:cubicBezTo>
                    <a:pt x="21045" y="29453"/>
                    <a:pt x="21228" y="29563"/>
                    <a:pt x="21404" y="29563"/>
                  </a:cubicBezTo>
                  <a:cubicBezTo>
                    <a:pt x="21581" y="29563"/>
                    <a:pt x="21752" y="29453"/>
                    <a:pt x="21776" y="29233"/>
                  </a:cubicBezTo>
                  <a:cubicBezTo>
                    <a:pt x="21630" y="23578"/>
                    <a:pt x="20606" y="17971"/>
                    <a:pt x="18705" y="12705"/>
                  </a:cubicBezTo>
                  <a:cubicBezTo>
                    <a:pt x="17778" y="9829"/>
                    <a:pt x="16462" y="7147"/>
                    <a:pt x="14755" y="4710"/>
                  </a:cubicBezTo>
                  <a:cubicBezTo>
                    <a:pt x="13293" y="2711"/>
                    <a:pt x="11440" y="907"/>
                    <a:pt x="9002" y="273"/>
                  </a:cubicBezTo>
                  <a:cubicBezTo>
                    <a:pt x="8336" y="85"/>
                    <a:pt x="7670" y="0"/>
                    <a:pt x="70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37"/>
            <p:cNvSpPr/>
            <p:nvPr/>
          </p:nvSpPr>
          <p:spPr>
            <a:xfrm>
              <a:off x="3985688" y="3107651"/>
              <a:ext cx="444472" cy="569142"/>
            </a:xfrm>
            <a:custGeom>
              <a:rect b="b" l="l" r="r" t="t"/>
              <a:pathLst>
                <a:path extrusionOk="0" h="30468" w="23794">
                  <a:moveTo>
                    <a:pt x="8419" y="0"/>
                  </a:moveTo>
                  <a:cubicBezTo>
                    <a:pt x="8205" y="0"/>
                    <a:pt x="7983" y="17"/>
                    <a:pt x="7754" y="52"/>
                  </a:cubicBezTo>
                  <a:cubicBezTo>
                    <a:pt x="4829" y="442"/>
                    <a:pt x="2245" y="2977"/>
                    <a:pt x="295" y="4976"/>
                  </a:cubicBezTo>
                  <a:cubicBezTo>
                    <a:pt x="1" y="5270"/>
                    <a:pt x="234" y="5648"/>
                    <a:pt x="534" y="5648"/>
                  </a:cubicBezTo>
                  <a:cubicBezTo>
                    <a:pt x="630" y="5648"/>
                    <a:pt x="734" y="5609"/>
                    <a:pt x="829" y="5514"/>
                  </a:cubicBezTo>
                  <a:lnTo>
                    <a:pt x="829" y="5514"/>
                  </a:lnTo>
                  <a:cubicBezTo>
                    <a:pt x="814" y="5530"/>
                    <a:pt x="798" y="5545"/>
                    <a:pt x="783" y="5561"/>
                  </a:cubicBezTo>
                  <a:lnTo>
                    <a:pt x="783" y="5561"/>
                  </a:lnTo>
                  <a:lnTo>
                    <a:pt x="831" y="5512"/>
                  </a:lnTo>
                  <a:lnTo>
                    <a:pt x="831" y="5512"/>
                  </a:lnTo>
                  <a:cubicBezTo>
                    <a:pt x="831" y="5513"/>
                    <a:pt x="830" y="5514"/>
                    <a:pt x="829" y="5514"/>
                  </a:cubicBezTo>
                  <a:lnTo>
                    <a:pt x="829" y="5514"/>
                  </a:lnTo>
                  <a:cubicBezTo>
                    <a:pt x="2671" y="3672"/>
                    <a:pt x="4803" y="1509"/>
                    <a:pt x="7413" y="881"/>
                  </a:cubicBezTo>
                  <a:cubicBezTo>
                    <a:pt x="7722" y="810"/>
                    <a:pt x="8015" y="778"/>
                    <a:pt x="8295" y="778"/>
                  </a:cubicBezTo>
                  <a:cubicBezTo>
                    <a:pt x="10932" y="778"/>
                    <a:pt x="12319" y="3708"/>
                    <a:pt x="13069" y="6000"/>
                  </a:cubicBezTo>
                  <a:cubicBezTo>
                    <a:pt x="14970" y="11558"/>
                    <a:pt x="14531" y="17652"/>
                    <a:pt x="16725" y="23113"/>
                  </a:cubicBezTo>
                  <a:cubicBezTo>
                    <a:pt x="17993" y="26233"/>
                    <a:pt x="20236" y="28817"/>
                    <a:pt x="23112" y="30426"/>
                  </a:cubicBezTo>
                  <a:cubicBezTo>
                    <a:pt x="23177" y="30455"/>
                    <a:pt x="23239" y="30468"/>
                    <a:pt x="23296" y="30468"/>
                  </a:cubicBezTo>
                  <a:cubicBezTo>
                    <a:pt x="23624" y="30468"/>
                    <a:pt x="23793" y="30042"/>
                    <a:pt x="23502" y="29792"/>
                  </a:cubicBezTo>
                  <a:cubicBezTo>
                    <a:pt x="20626" y="28135"/>
                    <a:pt x="18432" y="25551"/>
                    <a:pt x="17310" y="22479"/>
                  </a:cubicBezTo>
                  <a:cubicBezTo>
                    <a:pt x="16238" y="19603"/>
                    <a:pt x="15897" y="16531"/>
                    <a:pt x="15458" y="13557"/>
                  </a:cubicBezTo>
                  <a:cubicBezTo>
                    <a:pt x="15068" y="10437"/>
                    <a:pt x="14531" y="7365"/>
                    <a:pt x="13361" y="4440"/>
                  </a:cubicBezTo>
                  <a:cubicBezTo>
                    <a:pt x="12464" y="2241"/>
                    <a:pt x="10905" y="0"/>
                    <a:pt x="8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37"/>
            <p:cNvSpPr/>
            <p:nvPr/>
          </p:nvSpPr>
          <p:spPr>
            <a:xfrm>
              <a:off x="4182257" y="2836977"/>
              <a:ext cx="414584" cy="211588"/>
            </a:xfrm>
            <a:custGeom>
              <a:rect b="b" l="l" r="r" t="t"/>
              <a:pathLst>
                <a:path extrusionOk="0" h="11327" w="22194">
                  <a:moveTo>
                    <a:pt x="565" y="1"/>
                  </a:moveTo>
                  <a:cubicBezTo>
                    <a:pt x="255" y="1"/>
                    <a:pt x="1" y="382"/>
                    <a:pt x="303" y="646"/>
                  </a:cubicBezTo>
                  <a:cubicBezTo>
                    <a:pt x="2107" y="2158"/>
                    <a:pt x="3472" y="4108"/>
                    <a:pt x="4984" y="5961"/>
                  </a:cubicBezTo>
                  <a:cubicBezTo>
                    <a:pt x="6300" y="7618"/>
                    <a:pt x="8006" y="9032"/>
                    <a:pt x="9908" y="10007"/>
                  </a:cubicBezTo>
                  <a:cubicBezTo>
                    <a:pt x="11990" y="11007"/>
                    <a:pt x="14246" y="11327"/>
                    <a:pt x="16532" y="11327"/>
                  </a:cubicBezTo>
                  <a:cubicBezTo>
                    <a:pt x="18260" y="11327"/>
                    <a:pt x="20006" y="11144"/>
                    <a:pt x="21707" y="10934"/>
                  </a:cubicBezTo>
                  <a:cubicBezTo>
                    <a:pt x="22179" y="10887"/>
                    <a:pt x="22194" y="10152"/>
                    <a:pt x="21750" y="10152"/>
                  </a:cubicBezTo>
                  <a:cubicBezTo>
                    <a:pt x="21736" y="10152"/>
                    <a:pt x="21721" y="10152"/>
                    <a:pt x="21707" y="10154"/>
                  </a:cubicBezTo>
                  <a:cubicBezTo>
                    <a:pt x="20020" y="10367"/>
                    <a:pt x="18277" y="10562"/>
                    <a:pt x="16547" y="10562"/>
                  </a:cubicBezTo>
                  <a:cubicBezTo>
                    <a:pt x="14328" y="10562"/>
                    <a:pt x="12131" y="10241"/>
                    <a:pt x="10103" y="9227"/>
                  </a:cubicBezTo>
                  <a:cubicBezTo>
                    <a:pt x="6056" y="7180"/>
                    <a:pt x="4252" y="2889"/>
                    <a:pt x="839" y="110"/>
                  </a:cubicBezTo>
                  <a:cubicBezTo>
                    <a:pt x="751" y="33"/>
                    <a:pt x="656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37"/>
            <p:cNvSpPr/>
            <p:nvPr/>
          </p:nvSpPr>
          <p:spPr>
            <a:xfrm>
              <a:off x="3985725" y="2456466"/>
              <a:ext cx="343357" cy="1756443"/>
            </a:xfrm>
            <a:custGeom>
              <a:rect b="b" l="l" r="r" t="t"/>
              <a:pathLst>
                <a:path extrusionOk="0" h="94028" w="18381">
                  <a:moveTo>
                    <a:pt x="17936" y="1"/>
                  </a:moveTo>
                  <a:cubicBezTo>
                    <a:pt x="17923" y="1"/>
                    <a:pt x="17908" y="1"/>
                    <a:pt x="17894" y="3"/>
                  </a:cubicBezTo>
                  <a:cubicBezTo>
                    <a:pt x="5022" y="1514"/>
                    <a:pt x="1122" y="15946"/>
                    <a:pt x="1512" y="26965"/>
                  </a:cubicBezTo>
                  <a:cubicBezTo>
                    <a:pt x="1561" y="29061"/>
                    <a:pt x="1658" y="31109"/>
                    <a:pt x="1609" y="33205"/>
                  </a:cubicBezTo>
                  <a:cubicBezTo>
                    <a:pt x="1512" y="35497"/>
                    <a:pt x="1317" y="37740"/>
                    <a:pt x="1073" y="39982"/>
                  </a:cubicBezTo>
                  <a:cubicBezTo>
                    <a:pt x="634" y="44419"/>
                    <a:pt x="98" y="48856"/>
                    <a:pt x="49" y="53292"/>
                  </a:cubicBezTo>
                  <a:cubicBezTo>
                    <a:pt x="0" y="56510"/>
                    <a:pt x="293" y="59777"/>
                    <a:pt x="390" y="63043"/>
                  </a:cubicBezTo>
                  <a:cubicBezTo>
                    <a:pt x="488" y="66310"/>
                    <a:pt x="488" y="69479"/>
                    <a:pt x="488" y="72697"/>
                  </a:cubicBezTo>
                  <a:cubicBezTo>
                    <a:pt x="488" y="79669"/>
                    <a:pt x="293" y="86690"/>
                    <a:pt x="829" y="93662"/>
                  </a:cubicBezTo>
                  <a:cubicBezTo>
                    <a:pt x="854" y="93906"/>
                    <a:pt x="1061" y="94027"/>
                    <a:pt x="1256" y="94027"/>
                  </a:cubicBezTo>
                  <a:cubicBezTo>
                    <a:pt x="1451" y="94027"/>
                    <a:pt x="1634" y="93906"/>
                    <a:pt x="1609" y="93662"/>
                  </a:cubicBezTo>
                  <a:lnTo>
                    <a:pt x="1609" y="93613"/>
                  </a:lnTo>
                  <a:cubicBezTo>
                    <a:pt x="1122" y="87665"/>
                    <a:pt x="1268" y="81717"/>
                    <a:pt x="1268" y="75769"/>
                  </a:cubicBezTo>
                  <a:cubicBezTo>
                    <a:pt x="1268" y="69820"/>
                    <a:pt x="1366" y="63775"/>
                    <a:pt x="927" y="57778"/>
                  </a:cubicBezTo>
                  <a:cubicBezTo>
                    <a:pt x="293" y="49099"/>
                    <a:pt x="2292" y="40470"/>
                    <a:pt x="2389" y="31791"/>
                  </a:cubicBezTo>
                  <a:cubicBezTo>
                    <a:pt x="2438" y="28427"/>
                    <a:pt x="2097" y="25063"/>
                    <a:pt x="2389" y="21650"/>
                  </a:cubicBezTo>
                  <a:cubicBezTo>
                    <a:pt x="2633" y="18627"/>
                    <a:pt x="3267" y="15702"/>
                    <a:pt x="4242" y="12826"/>
                  </a:cubicBezTo>
                  <a:cubicBezTo>
                    <a:pt x="5266" y="9803"/>
                    <a:pt x="6972" y="7024"/>
                    <a:pt x="9264" y="4781"/>
                  </a:cubicBezTo>
                  <a:cubicBezTo>
                    <a:pt x="11604" y="2538"/>
                    <a:pt x="14627" y="1124"/>
                    <a:pt x="17894" y="783"/>
                  </a:cubicBezTo>
                  <a:cubicBezTo>
                    <a:pt x="18366" y="736"/>
                    <a:pt x="18381" y="1"/>
                    <a:pt x="179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37"/>
            <p:cNvSpPr/>
            <p:nvPr/>
          </p:nvSpPr>
          <p:spPr>
            <a:xfrm>
              <a:off x="3720693" y="3190571"/>
              <a:ext cx="84714" cy="66501"/>
            </a:xfrm>
            <a:custGeom>
              <a:rect b="b" l="l" r="r" t="t"/>
              <a:pathLst>
                <a:path extrusionOk="0" h="3560" w="4535">
                  <a:moveTo>
                    <a:pt x="2243" y="1"/>
                  </a:moveTo>
                  <a:cubicBezTo>
                    <a:pt x="1" y="1"/>
                    <a:pt x="1" y="3560"/>
                    <a:pt x="2243" y="3560"/>
                  </a:cubicBezTo>
                  <a:cubicBezTo>
                    <a:pt x="4535" y="3560"/>
                    <a:pt x="4535" y="1"/>
                    <a:pt x="2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37"/>
            <p:cNvSpPr/>
            <p:nvPr/>
          </p:nvSpPr>
          <p:spPr>
            <a:xfrm>
              <a:off x="4220701" y="3226100"/>
              <a:ext cx="84714" cy="66501"/>
            </a:xfrm>
            <a:custGeom>
              <a:rect b="b" l="l" r="r" t="t"/>
              <a:pathLst>
                <a:path extrusionOk="0" h="3560" w="4535">
                  <a:moveTo>
                    <a:pt x="2243" y="0"/>
                  </a:moveTo>
                  <a:cubicBezTo>
                    <a:pt x="0" y="0"/>
                    <a:pt x="0" y="3559"/>
                    <a:pt x="2243" y="3559"/>
                  </a:cubicBezTo>
                  <a:cubicBezTo>
                    <a:pt x="4534" y="3559"/>
                    <a:pt x="4534" y="0"/>
                    <a:pt x="2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37"/>
            <p:cNvSpPr/>
            <p:nvPr/>
          </p:nvSpPr>
          <p:spPr>
            <a:xfrm>
              <a:off x="4124162" y="2823546"/>
              <a:ext cx="85629" cy="66501"/>
            </a:xfrm>
            <a:custGeom>
              <a:rect b="b" l="l" r="r" t="t"/>
              <a:pathLst>
                <a:path extrusionOk="0" h="3560" w="4584">
                  <a:moveTo>
                    <a:pt x="2243" y="0"/>
                  </a:moveTo>
                  <a:cubicBezTo>
                    <a:pt x="0" y="0"/>
                    <a:pt x="0" y="3559"/>
                    <a:pt x="2243" y="3559"/>
                  </a:cubicBezTo>
                  <a:cubicBezTo>
                    <a:pt x="4534" y="3559"/>
                    <a:pt x="4583" y="0"/>
                    <a:pt x="2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37"/>
            <p:cNvSpPr/>
            <p:nvPr/>
          </p:nvSpPr>
          <p:spPr>
            <a:xfrm>
              <a:off x="4420147" y="2784374"/>
              <a:ext cx="92914" cy="65604"/>
            </a:xfrm>
            <a:custGeom>
              <a:rect b="b" l="l" r="r" t="t"/>
              <a:pathLst>
                <a:path extrusionOk="0" h="3512" w="4974">
                  <a:moveTo>
                    <a:pt x="2390" y="1"/>
                  </a:moveTo>
                  <a:cubicBezTo>
                    <a:pt x="17" y="1"/>
                    <a:pt x="1" y="3512"/>
                    <a:pt x="2341" y="3512"/>
                  </a:cubicBezTo>
                  <a:cubicBezTo>
                    <a:pt x="2357" y="3512"/>
                    <a:pt x="2373" y="3512"/>
                    <a:pt x="2390" y="3511"/>
                  </a:cubicBezTo>
                  <a:lnTo>
                    <a:pt x="2633" y="3511"/>
                  </a:lnTo>
                  <a:cubicBezTo>
                    <a:pt x="4974" y="3511"/>
                    <a:pt x="4974" y="1"/>
                    <a:pt x="26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37"/>
            <p:cNvSpPr/>
            <p:nvPr/>
          </p:nvSpPr>
          <p:spPr>
            <a:xfrm>
              <a:off x="3974797" y="2832644"/>
              <a:ext cx="84714" cy="66501"/>
            </a:xfrm>
            <a:custGeom>
              <a:rect b="b" l="l" r="r" t="t"/>
              <a:pathLst>
                <a:path extrusionOk="0" h="3560" w="4535">
                  <a:moveTo>
                    <a:pt x="2292" y="1"/>
                  </a:moveTo>
                  <a:cubicBezTo>
                    <a:pt x="0" y="1"/>
                    <a:pt x="0" y="3560"/>
                    <a:pt x="2292" y="3560"/>
                  </a:cubicBezTo>
                  <a:cubicBezTo>
                    <a:pt x="4535" y="3560"/>
                    <a:pt x="4535" y="1"/>
                    <a:pt x="2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37"/>
            <p:cNvSpPr/>
            <p:nvPr/>
          </p:nvSpPr>
          <p:spPr>
            <a:xfrm>
              <a:off x="4001211" y="3371804"/>
              <a:ext cx="84714" cy="66519"/>
            </a:xfrm>
            <a:custGeom>
              <a:rect b="b" l="l" r="r" t="t"/>
              <a:pathLst>
                <a:path extrusionOk="0" h="3561" w="4535">
                  <a:moveTo>
                    <a:pt x="2292" y="1"/>
                  </a:moveTo>
                  <a:cubicBezTo>
                    <a:pt x="0" y="1"/>
                    <a:pt x="0" y="3560"/>
                    <a:pt x="2292" y="3560"/>
                  </a:cubicBezTo>
                  <a:cubicBezTo>
                    <a:pt x="4534" y="3560"/>
                    <a:pt x="4534" y="1"/>
                    <a:pt x="2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37"/>
            <p:cNvSpPr/>
            <p:nvPr/>
          </p:nvSpPr>
          <p:spPr>
            <a:xfrm>
              <a:off x="3891914" y="3588567"/>
              <a:ext cx="84714" cy="66501"/>
            </a:xfrm>
            <a:custGeom>
              <a:rect b="b" l="l" r="r" t="t"/>
              <a:pathLst>
                <a:path extrusionOk="0" h="3560" w="4535">
                  <a:moveTo>
                    <a:pt x="2243" y="1"/>
                  </a:moveTo>
                  <a:cubicBezTo>
                    <a:pt x="1" y="1"/>
                    <a:pt x="1" y="3560"/>
                    <a:pt x="2243" y="3560"/>
                  </a:cubicBezTo>
                  <a:cubicBezTo>
                    <a:pt x="4486" y="3560"/>
                    <a:pt x="4535" y="1"/>
                    <a:pt x="2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88" name="Google Shape;1188;p37"/>
          <p:cNvGrpSpPr/>
          <p:nvPr/>
        </p:nvGrpSpPr>
        <p:grpSpPr>
          <a:xfrm>
            <a:off x="1347394" y="3308824"/>
            <a:ext cx="917376" cy="1691293"/>
            <a:chOff x="5763501" y="2304411"/>
            <a:chExt cx="987275" cy="1820161"/>
          </a:xfrm>
        </p:grpSpPr>
        <p:sp>
          <p:nvSpPr>
            <p:cNvPr id="1189" name="Google Shape;1189;p37"/>
            <p:cNvSpPr/>
            <p:nvPr/>
          </p:nvSpPr>
          <p:spPr>
            <a:xfrm>
              <a:off x="5952019" y="2304411"/>
              <a:ext cx="675805" cy="656210"/>
            </a:xfrm>
            <a:custGeom>
              <a:rect b="b" l="l" r="r" t="t"/>
              <a:pathLst>
                <a:path extrusionOk="0" h="35129" w="36178">
                  <a:moveTo>
                    <a:pt x="31497" y="1"/>
                  </a:moveTo>
                  <a:lnTo>
                    <a:pt x="31497" y="1"/>
                  </a:lnTo>
                  <a:cubicBezTo>
                    <a:pt x="27255" y="12336"/>
                    <a:pt x="14822" y="8289"/>
                    <a:pt x="7070" y="16334"/>
                  </a:cubicBezTo>
                  <a:cubicBezTo>
                    <a:pt x="3755" y="19649"/>
                    <a:pt x="1" y="26036"/>
                    <a:pt x="6583" y="28181"/>
                  </a:cubicBezTo>
                  <a:cubicBezTo>
                    <a:pt x="7168" y="28352"/>
                    <a:pt x="7765" y="28437"/>
                    <a:pt x="8356" y="28437"/>
                  </a:cubicBezTo>
                  <a:cubicBezTo>
                    <a:pt x="8947" y="28437"/>
                    <a:pt x="9532" y="28352"/>
                    <a:pt x="10093" y="28181"/>
                  </a:cubicBezTo>
                  <a:lnTo>
                    <a:pt x="10824" y="27938"/>
                  </a:lnTo>
                  <a:lnTo>
                    <a:pt x="10824" y="27938"/>
                  </a:lnTo>
                  <a:cubicBezTo>
                    <a:pt x="10598" y="31239"/>
                    <a:pt x="12806" y="35129"/>
                    <a:pt x="16124" y="35129"/>
                  </a:cubicBezTo>
                  <a:cubicBezTo>
                    <a:pt x="16382" y="35129"/>
                    <a:pt x="16647" y="35105"/>
                    <a:pt x="16919" y="35056"/>
                  </a:cubicBezTo>
                  <a:cubicBezTo>
                    <a:pt x="21161" y="34325"/>
                    <a:pt x="25841" y="27206"/>
                    <a:pt x="28181" y="24135"/>
                  </a:cubicBezTo>
                  <a:cubicBezTo>
                    <a:pt x="33106" y="17065"/>
                    <a:pt x="36177" y="8045"/>
                    <a:pt x="31497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37"/>
            <p:cNvSpPr/>
            <p:nvPr/>
          </p:nvSpPr>
          <p:spPr>
            <a:xfrm>
              <a:off x="6192748" y="3016623"/>
              <a:ext cx="558028" cy="430686"/>
            </a:xfrm>
            <a:custGeom>
              <a:rect b="b" l="l" r="r" t="t"/>
              <a:pathLst>
                <a:path extrusionOk="0" h="23056" w="29873">
                  <a:moveTo>
                    <a:pt x="11296" y="11555"/>
                  </a:moveTo>
                  <a:cubicBezTo>
                    <a:pt x="11271" y="11624"/>
                    <a:pt x="11243" y="11692"/>
                    <a:pt x="11215" y="11759"/>
                  </a:cubicBezTo>
                  <a:lnTo>
                    <a:pt x="11215" y="11759"/>
                  </a:lnTo>
                  <a:lnTo>
                    <a:pt x="11296" y="11555"/>
                  </a:lnTo>
                  <a:close/>
                  <a:moveTo>
                    <a:pt x="29628" y="0"/>
                  </a:moveTo>
                  <a:lnTo>
                    <a:pt x="29628" y="0"/>
                  </a:lnTo>
                  <a:cubicBezTo>
                    <a:pt x="26423" y="3324"/>
                    <a:pt x="23056" y="3908"/>
                    <a:pt x="19521" y="3908"/>
                  </a:cubicBezTo>
                  <a:cubicBezTo>
                    <a:pt x="17608" y="3908"/>
                    <a:pt x="15645" y="3737"/>
                    <a:pt x="13632" y="3737"/>
                  </a:cubicBezTo>
                  <a:cubicBezTo>
                    <a:pt x="11729" y="3737"/>
                    <a:pt x="9780" y="3890"/>
                    <a:pt x="7786" y="4486"/>
                  </a:cubicBezTo>
                  <a:cubicBezTo>
                    <a:pt x="1" y="6635"/>
                    <a:pt x="3243" y="12899"/>
                    <a:pt x="8061" y="12899"/>
                  </a:cubicBezTo>
                  <a:cubicBezTo>
                    <a:pt x="9028" y="12899"/>
                    <a:pt x="10059" y="12646"/>
                    <a:pt x="11077" y="12057"/>
                  </a:cubicBezTo>
                  <a:lnTo>
                    <a:pt x="11077" y="12057"/>
                  </a:lnTo>
                  <a:cubicBezTo>
                    <a:pt x="9698" y="14815"/>
                    <a:pt x="6182" y="16081"/>
                    <a:pt x="7103" y="20088"/>
                  </a:cubicBezTo>
                  <a:cubicBezTo>
                    <a:pt x="7626" y="22291"/>
                    <a:pt x="8985" y="23055"/>
                    <a:pt x="10593" y="23055"/>
                  </a:cubicBezTo>
                  <a:cubicBezTo>
                    <a:pt x="12436" y="23055"/>
                    <a:pt x="14606" y="22052"/>
                    <a:pt x="16221" y="21063"/>
                  </a:cubicBezTo>
                  <a:cubicBezTo>
                    <a:pt x="21876" y="17504"/>
                    <a:pt x="29872" y="6826"/>
                    <a:pt x="29628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37"/>
            <p:cNvSpPr/>
            <p:nvPr/>
          </p:nvSpPr>
          <p:spPr>
            <a:xfrm>
              <a:off x="5763501" y="3446375"/>
              <a:ext cx="381595" cy="491938"/>
            </a:xfrm>
            <a:custGeom>
              <a:rect b="b" l="l" r="r" t="t"/>
              <a:pathLst>
                <a:path extrusionOk="0" h="26335" w="20428">
                  <a:moveTo>
                    <a:pt x="14152" y="1"/>
                  </a:moveTo>
                  <a:cubicBezTo>
                    <a:pt x="13426" y="1"/>
                    <a:pt x="12619" y="201"/>
                    <a:pt x="11750" y="641"/>
                  </a:cubicBezTo>
                  <a:cubicBezTo>
                    <a:pt x="3998" y="4200"/>
                    <a:pt x="3072" y="18875"/>
                    <a:pt x="0" y="25945"/>
                  </a:cubicBezTo>
                  <a:cubicBezTo>
                    <a:pt x="794" y="26210"/>
                    <a:pt x="1604" y="26335"/>
                    <a:pt x="2421" y="26335"/>
                  </a:cubicBezTo>
                  <a:cubicBezTo>
                    <a:pt x="11050" y="26335"/>
                    <a:pt x="20428" y="12496"/>
                    <a:pt x="17845" y="5370"/>
                  </a:cubicBezTo>
                  <a:lnTo>
                    <a:pt x="18089" y="5126"/>
                  </a:lnTo>
                  <a:cubicBezTo>
                    <a:pt x="18089" y="2204"/>
                    <a:pt x="16562" y="1"/>
                    <a:pt x="14152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37"/>
            <p:cNvSpPr/>
            <p:nvPr/>
          </p:nvSpPr>
          <p:spPr>
            <a:xfrm>
              <a:off x="6089541" y="2519287"/>
              <a:ext cx="368706" cy="1605284"/>
            </a:xfrm>
            <a:custGeom>
              <a:rect b="b" l="l" r="r" t="t"/>
              <a:pathLst>
                <a:path extrusionOk="0" h="85936" w="19738">
                  <a:moveTo>
                    <a:pt x="19202" y="1"/>
                  </a:moveTo>
                  <a:cubicBezTo>
                    <a:pt x="19143" y="1"/>
                    <a:pt x="19080" y="17"/>
                    <a:pt x="19015" y="53"/>
                  </a:cubicBezTo>
                  <a:cubicBezTo>
                    <a:pt x="14189" y="2539"/>
                    <a:pt x="9996" y="6050"/>
                    <a:pt x="6632" y="10340"/>
                  </a:cubicBezTo>
                  <a:cubicBezTo>
                    <a:pt x="3072" y="15021"/>
                    <a:pt x="1366" y="20774"/>
                    <a:pt x="732" y="26576"/>
                  </a:cubicBezTo>
                  <a:cubicBezTo>
                    <a:pt x="1" y="32865"/>
                    <a:pt x="635" y="39203"/>
                    <a:pt x="1561" y="45395"/>
                  </a:cubicBezTo>
                  <a:cubicBezTo>
                    <a:pt x="2536" y="51587"/>
                    <a:pt x="3755" y="57974"/>
                    <a:pt x="5023" y="64166"/>
                  </a:cubicBezTo>
                  <a:cubicBezTo>
                    <a:pt x="5705" y="67676"/>
                    <a:pt x="6388" y="71382"/>
                    <a:pt x="6046" y="74990"/>
                  </a:cubicBezTo>
                  <a:cubicBezTo>
                    <a:pt x="5705" y="78598"/>
                    <a:pt x="4340" y="81962"/>
                    <a:pt x="4486" y="85570"/>
                  </a:cubicBezTo>
                  <a:cubicBezTo>
                    <a:pt x="4486" y="85813"/>
                    <a:pt x="4681" y="85935"/>
                    <a:pt x="4876" y="85935"/>
                  </a:cubicBezTo>
                  <a:cubicBezTo>
                    <a:pt x="5071" y="85935"/>
                    <a:pt x="5266" y="85813"/>
                    <a:pt x="5266" y="85570"/>
                  </a:cubicBezTo>
                  <a:lnTo>
                    <a:pt x="5266" y="85521"/>
                  </a:lnTo>
                  <a:cubicBezTo>
                    <a:pt x="5120" y="82352"/>
                    <a:pt x="6193" y="79280"/>
                    <a:pt x="6632" y="76160"/>
                  </a:cubicBezTo>
                  <a:cubicBezTo>
                    <a:pt x="7022" y="73234"/>
                    <a:pt x="6924" y="70260"/>
                    <a:pt x="6339" y="67335"/>
                  </a:cubicBezTo>
                  <a:cubicBezTo>
                    <a:pt x="5900" y="64263"/>
                    <a:pt x="5120" y="61289"/>
                    <a:pt x="4584" y="58267"/>
                  </a:cubicBezTo>
                  <a:cubicBezTo>
                    <a:pt x="3999" y="55195"/>
                    <a:pt x="3462" y="52172"/>
                    <a:pt x="2975" y="49101"/>
                  </a:cubicBezTo>
                  <a:cubicBezTo>
                    <a:pt x="1902" y="42860"/>
                    <a:pt x="976" y="36619"/>
                    <a:pt x="1220" y="30281"/>
                  </a:cubicBezTo>
                  <a:cubicBezTo>
                    <a:pt x="1415" y="24333"/>
                    <a:pt x="2585" y="17995"/>
                    <a:pt x="5803" y="12875"/>
                  </a:cubicBezTo>
                  <a:cubicBezTo>
                    <a:pt x="8972" y="7756"/>
                    <a:pt x="13994" y="3514"/>
                    <a:pt x="19405" y="687"/>
                  </a:cubicBezTo>
                  <a:cubicBezTo>
                    <a:pt x="19738" y="521"/>
                    <a:pt x="19539" y="1"/>
                    <a:pt x="1920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37"/>
            <p:cNvSpPr/>
            <p:nvPr/>
          </p:nvSpPr>
          <p:spPr>
            <a:xfrm>
              <a:off x="6030569" y="3137165"/>
              <a:ext cx="606689" cy="977786"/>
            </a:xfrm>
            <a:custGeom>
              <a:rect b="b" l="l" r="r" t="t"/>
              <a:pathLst>
                <a:path extrusionOk="0" h="52344" w="32478">
                  <a:moveTo>
                    <a:pt x="31938" y="0"/>
                  </a:moveTo>
                  <a:cubicBezTo>
                    <a:pt x="31850" y="0"/>
                    <a:pt x="31760" y="38"/>
                    <a:pt x="31680" y="129"/>
                  </a:cubicBezTo>
                  <a:lnTo>
                    <a:pt x="31728" y="129"/>
                  </a:lnTo>
                  <a:cubicBezTo>
                    <a:pt x="28901" y="3494"/>
                    <a:pt x="24805" y="4371"/>
                    <a:pt x="20758" y="5444"/>
                  </a:cubicBezTo>
                  <a:cubicBezTo>
                    <a:pt x="18808" y="5931"/>
                    <a:pt x="16956" y="6663"/>
                    <a:pt x="15249" y="7638"/>
                  </a:cubicBezTo>
                  <a:cubicBezTo>
                    <a:pt x="13445" y="8759"/>
                    <a:pt x="11885" y="10319"/>
                    <a:pt x="10764" y="12172"/>
                  </a:cubicBezTo>
                  <a:cubicBezTo>
                    <a:pt x="8228" y="16072"/>
                    <a:pt x="7205" y="20753"/>
                    <a:pt x="6668" y="25336"/>
                  </a:cubicBezTo>
                  <a:cubicBezTo>
                    <a:pt x="6376" y="27725"/>
                    <a:pt x="6181" y="30163"/>
                    <a:pt x="5986" y="32552"/>
                  </a:cubicBezTo>
                  <a:cubicBezTo>
                    <a:pt x="5888" y="34697"/>
                    <a:pt x="5596" y="36842"/>
                    <a:pt x="5157" y="38939"/>
                  </a:cubicBezTo>
                  <a:cubicBezTo>
                    <a:pt x="4084" y="43375"/>
                    <a:pt x="2085" y="47617"/>
                    <a:pt x="135" y="51761"/>
                  </a:cubicBezTo>
                  <a:cubicBezTo>
                    <a:pt x="0" y="52064"/>
                    <a:pt x="284" y="52344"/>
                    <a:pt x="536" y="52344"/>
                  </a:cubicBezTo>
                  <a:cubicBezTo>
                    <a:pt x="650" y="52344"/>
                    <a:pt x="757" y="52287"/>
                    <a:pt x="818" y="52151"/>
                  </a:cubicBezTo>
                  <a:cubicBezTo>
                    <a:pt x="2573" y="48543"/>
                    <a:pt x="4084" y="44789"/>
                    <a:pt x="5401" y="40986"/>
                  </a:cubicBezTo>
                  <a:cubicBezTo>
                    <a:pt x="6668" y="36891"/>
                    <a:pt x="6717" y="32600"/>
                    <a:pt x="7107" y="28359"/>
                  </a:cubicBezTo>
                  <a:cubicBezTo>
                    <a:pt x="7546" y="23581"/>
                    <a:pt x="8180" y="18705"/>
                    <a:pt x="10374" y="14366"/>
                  </a:cubicBezTo>
                  <a:cubicBezTo>
                    <a:pt x="11397" y="12221"/>
                    <a:pt x="12909" y="10319"/>
                    <a:pt x="14762" y="8857"/>
                  </a:cubicBezTo>
                  <a:cubicBezTo>
                    <a:pt x="16468" y="7686"/>
                    <a:pt x="18321" y="6858"/>
                    <a:pt x="20271" y="6419"/>
                  </a:cubicBezTo>
                  <a:cubicBezTo>
                    <a:pt x="24659" y="5200"/>
                    <a:pt x="29144" y="4371"/>
                    <a:pt x="32216" y="666"/>
                  </a:cubicBezTo>
                  <a:cubicBezTo>
                    <a:pt x="32477" y="404"/>
                    <a:pt x="32224" y="0"/>
                    <a:pt x="31938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37"/>
            <p:cNvSpPr/>
            <p:nvPr/>
          </p:nvSpPr>
          <p:spPr>
            <a:xfrm>
              <a:off x="5873320" y="3535385"/>
              <a:ext cx="481272" cy="565724"/>
            </a:xfrm>
            <a:custGeom>
              <a:rect b="b" l="l" r="r" t="t"/>
              <a:pathLst>
                <a:path extrusionOk="0" h="30285" w="25764">
                  <a:moveTo>
                    <a:pt x="12976" y="1"/>
                  </a:moveTo>
                  <a:cubicBezTo>
                    <a:pt x="12430" y="1"/>
                    <a:pt x="11865" y="70"/>
                    <a:pt x="11283" y="215"/>
                  </a:cubicBezTo>
                  <a:cubicBezTo>
                    <a:pt x="8260" y="946"/>
                    <a:pt x="6115" y="3433"/>
                    <a:pt x="4506" y="5919"/>
                  </a:cubicBezTo>
                  <a:cubicBezTo>
                    <a:pt x="2654" y="8893"/>
                    <a:pt x="1435" y="12160"/>
                    <a:pt x="118" y="15427"/>
                  </a:cubicBezTo>
                  <a:cubicBezTo>
                    <a:pt x="0" y="15693"/>
                    <a:pt x="222" y="15869"/>
                    <a:pt x="459" y="15869"/>
                  </a:cubicBezTo>
                  <a:cubicBezTo>
                    <a:pt x="613" y="15869"/>
                    <a:pt x="773" y="15794"/>
                    <a:pt x="850" y="15622"/>
                  </a:cubicBezTo>
                  <a:cubicBezTo>
                    <a:pt x="1825" y="12940"/>
                    <a:pt x="2995" y="10356"/>
                    <a:pt x="4311" y="7821"/>
                  </a:cubicBezTo>
                  <a:cubicBezTo>
                    <a:pt x="5676" y="5285"/>
                    <a:pt x="7480" y="2653"/>
                    <a:pt x="10211" y="1385"/>
                  </a:cubicBezTo>
                  <a:cubicBezTo>
                    <a:pt x="11100" y="972"/>
                    <a:pt x="12072" y="745"/>
                    <a:pt x="13046" y="745"/>
                  </a:cubicBezTo>
                  <a:cubicBezTo>
                    <a:pt x="13567" y="745"/>
                    <a:pt x="14089" y="810"/>
                    <a:pt x="14599" y="946"/>
                  </a:cubicBezTo>
                  <a:cubicBezTo>
                    <a:pt x="16159" y="1483"/>
                    <a:pt x="17475" y="2506"/>
                    <a:pt x="18353" y="3920"/>
                  </a:cubicBezTo>
                  <a:cubicBezTo>
                    <a:pt x="19182" y="5285"/>
                    <a:pt x="19913" y="6748"/>
                    <a:pt x="20449" y="8260"/>
                  </a:cubicBezTo>
                  <a:cubicBezTo>
                    <a:pt x="21181" y="10161"/>
                    <a:pt x="21863" y="12111"/>
                    <a:pt x="22448" y="14061"/>
                  </a:cubicBezTo>
                  <a:cubicBezTo>
                    <a:pt x="24057" y="19229"/>
                    <a:pt x="24886" y="24544"/>
                    <a:pt x="24983" y="29956"/>
                  </a:cubicBezTo>
                  <a:cubicBezTo>
                    <a:pt x="25008" y="30175"/>
                    <a:pt x="25179" y="30285"/>
                    <a:pt x="25355" y="30285"/>
                  </a:cubicBezTo>
                  <a:cubicBezTo>
                    <a:pt x="25532" y="30285"/>
                    <a:pt x="25715" y="30175"/>
                    <a:pt x="25764" y="29956"/>
                  </a:cubicBezTo>
                  <a:cubicBezTo>
                    <a:pt x="25666" y="24885"/>
                    <a:pt x="24935" y="19815"/>
                    <a:pt x="23521" y="14939"/>
                  </a:cubicBezTo>
                  <a:cubicBezTo>
                    <a:pt x="22887" y="12745"/>
                    <a:pt x="22156" y="10551"/>
                    <a:pt x="21327" y="8406"/>
                  </a:cubicBezTo>
                  <a:cubicBezTo>
                    <a:pt x="20742" y="6797"/>
                    <a:pt x="20010" y="5237"/>
                    <a:pt x="19133" y="3774"/>
                  </a:cubicBezTo>
                  <a:cubicBezTo>
                    <a:pt x="17686" y="1523"/>
                    <a:pt x="15542" y="1"/>
                    <a:pt x="12976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37"/>
            <p:cNvSpPr/>
            <p:nvPr/>
          </p:nvSpPr>
          <p:spPr>
            <a:xfrm>
              <a:off x="6157013" y="2654380"/>
              <a:ext cx="141744" cy="150169"/>
            </a:xfrm>
            <a:custGeom>
              <a:rect b="b" l="l" r="r" t="t"/>
              <a:pathLst>
                <a:path extrusionOk="0" h="8039" w="7588">
                  <a:moveTo>
                    <a:pt x="411" y="0"/>
                  </a:moveTo>
                  <a:cubicBezTo>
                    <a:pt x="240" y="0"/>
                    <a:pt x="70" y="110"/>
                    <a:pt x="45" y="329"/>
                  </a:cubicBezTo>
                  <a:cubicBezTo>
                    <a:pt x="45" y="2718"/>
                    <a:pt x="582" y="5205"/>
                    <a:pt x="45" y="7545"/>
                  </a:cubicBezTo>
                  <a:cubicBezTo>
                    <a:pt x="1" y="7812"/>
                    <a:pt x="201" y="8039"/>
                    <a:pt x="458" y="8039"/>
                  </a:cubicBezTo>
                  <a:cubicBezTo>
                    <a:pt x="483" y="8039"/>
                    <a:pt x="508" y="8037"/>
                    <a:pt x="533" y="8032"/>
                  </a:cubicBezTo>
                  <a:cubicBezTo>
                    <a:pt x="2825" y="7399"/>
                    <a:pt x="5018" y="6619"/>
                    <a:pt x="7164" y="5643"/>
                  </a:cubicBezTo>
                  <a:cubicBezTo>
                    <a:pt x="7588" y="5431"/>
                    <a:pt x="7348" y="4924"/>
                    <a:pt x="6989" y="4924"/>
                  </a:cubicBezTo>
                  <a:cubicBezTo>
                    <a:pt x="6936" y="4924"/>
                    <a:pt x="6880" y="4936"/>
                    <a:pt x="6822" y="4961"/>
                  </a:cubicBezTo>
                  <a:cubicBezTo>
                    <a:pt x="4903" y="5854"/>
                    <a:pt x="2902" y="6583"/>
                    <a:pt x="894" y="7149"/>
                  </a:cubicBezTo>
                  <a:lnTo>
                    <a:pt x="894" y="7149"/>
                  </a:lnTo>
                  <a:cubicBezTo>
                    <a:pt x="1224" y="4909"/>
                    <a:pt x="777" y="2599"/>
                    <a:pt x="777" y="329"/>
                  </a:cubicBezTo>
                  <a:cubicBezTo>
                    <a:pt x="752" y="110"/>
                    <a:pt x="582" y="0"/>
                    <a:pt x="411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37"/>
            <p:cNvSpPr/>
            <p:nvPr/>
          </p:nvSpPr>
          <p:spPr>
            <a:xfrm>
              <a:off x="6253477" y="2543253"/>
              <a:ext cx="151607" cy="129116"/>
            </a:xfrm>
            <a:custGeom>
              <a:rect b="b" l="l" r="r" t="t"/>
              <a:pathLst>
                <a:path extrusionOk="0" h="6912" w="8116">
                  <a:moveTo>
                    <a:pt x="653" y="1"/>
                  </a:moveTo>
                  <a:cubicBezTo>
                    <a:pt x="476" y="1"/>
                    <a:pt x="293" y="111"/>
                    <a:pt x="245" y="330"/>
                  </a:cubicBezTo>
                  <a:lnTo>
                    <a:pt x="293" y="379"/>
                  </a:lnTo>
                  <a:cubicBezTo>
                    <a:pt x="391" y="2378"/>
                    <a:pt x="293" y="4377"/>
                    <a:pt x="50" y="6424"/>
                  </a:cubicBezTo>
                  <a:cubicBezTo>
                    <a:pt x="1" y="6619"/>
                    <a:pt x="147" y="6912"/>
                    <a:pt x="440" y="6912"/>
                  </a:cubicBezTo>
                  <a:cubicBezTo>
                    <a:pt x="2877" y="6668"/>
                    <a:pt x="5315" y="6668"/>
                    <a:pt x="7704" y="6278"/>
                  </a:cubicBezTo>
                  <a:cubicBezTo>
                    <a:pt x="8116" y="6187"/>
                    <a:pt x="7970" y="5538"/>
                    <a:pt x="7548" y="5538"/>
                  </a:cubicBezTo>
                  <a:cubicBezTo>
                    <a:pt x="7520" y="5538"/>
                    <a:pt x="7491" y="5541"/>
                    <a:pt x="7460" y="5547"/>
                  </a:cubicBezTo>
                  <a:cubicBezTo>
                    <a:pt x="5270" y="5866"/>
                    <a:pt x="3080" y="5887"/>
                    <a:pt x="850" y="6088"/>
                  </a:cubicBezTo>
                  <a:lnTo>
                    <a:pt x="850" y="6088"/>
                  </a:lnTo>
                  <a:cubicBezTo>
                    <a:pt x="1081" y="4169"/>
                    <a:pt x="1114" y="2249"/>
                    <a:pt x="1025" y="330"/>
                  </a:cubicBezTo>
                  <a:cubicBezTo>
                    <a:pt x="1000" y="111"/>
                    <a:pt x="830" y="1"/>
                    <a:pt x="653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37"/>
            <p:cNvSpPr/>
            <p:nvPr/>
          </p:nvSpPr>
          <p:spPr>
            <a:xfrm>
              <a:off x="6360046" y="2507967"/>
              <a:ext cx="82883" cy="77896"/>
            </a:xfrm>
            <a:custGeom>
              <a:rect b="b" l="l" r="r" t="t"/>
              <a:pathLst>
                <a:path extrusionOk="0" h="4170" w="4437">
                  <a:moveTo>
                    <a:pt x="366" y="1"/>
                  </a:moveTo>
                  <a:cubicBezTo>
                    <a:pt x="195" y="1"/>
                    <a:pt x="24" y="123"/>
                    <a:pt x="0" y="366"/>
                  </a:cubicBezTo>
                  <a:cubicBezTo>
                    <a:pt x="0" y="1488"/>
                    <a:pt x="98" y="2658"/>
                    <a:pt x="98" y="3779"/>
                  </a:cubicBezTo>
                  <a:cubicBezTo>
                    <a:pt x="98" y="3974"/>
                    <a:pt x="293" y="4169"/>
                    <a:pt x="488" y="4169"/>
                  </a:cubicBezTo>
                  <a:cubicBezTo>
                    <a:pt x="1658" y="4169"/>
                    <a:pt x="2828" y="4072"/>
                    <a:pt x="3998" y="4023"/>
                  </a:cubicBezTo>
                  <a:cubicBezTo>
                    <a:pt x="4437" y="3974"/>
                    <a:pt x="4437" y="3340"/>
                    <a:pt x="3998" y="3292"/>
                  </a:cubicBezTo>
                  <a:cubicBezTo>
                    <a:pt x="2956" y="3292"/>
                    <a:pt x="1914" y="3369"/>
                    <a:pt x="872" y="3386"/>
                  </a:cubicBezTo>
                  <a:lnTo>
                    <a:pt x="872" y="3386"/>
                  </a:lnTo>
                  <a:cubicBezTo>
                    <a:pt x="846" y="2386"/>
                    <a:pt x="731" y="1357"/>
                    <a:pt x="731" y="366"/>
                  </a:cubicBezTo>
                  <a:cubicBezTo>
                    <a:pt x="707" y="123"/>
                    <a:pt x="536" y="1"/>
                    <a:pt x="366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37"/>
            <p:cNvSpPr/>
            <p:nvPr/>
          </p:nvSpPr>
          <p:spPr>
            <a:xfrm>
              <a:off x="6400115" y="3168659"/>
              <a:ext cx="83798" cy="100256"/>
            </a:xfrm>
            <a:custGeom>
              <a:rect b="b" l="l" r="r" t="t"/>
              <a:pathLst>
                <a:path extrusionOk="0" h="5367" w="4486">
                  <a:moveTo>
                    <a:pt x="1965" y="0"/>
                  </a:moveTo>
                  <a:cubicBezTo>
                    <a:pt x="1815" y="0"/>
                    <a:pt x="1667" y="75"/>
                    <a:pt x="1609" y="247"/>
                  </a:cubicBezTo>
                  <a:cubicBezTo>
                    <a:pt x="1170" y="1515"/>
                    <a:pt x="683" y="2734"/>
                    <a:pt x="147" y="3953"/>
                  </a:cubicBezTo>
                  <a:cubicBezTo>
                    <a:pt x="0" y="4197"/>
                    <a:pt x="147" y="4538"/>
                    <a:pt x="439" y="4538"/>
                  </a:cubicBezTo>
                  <a:cubicBezTo>
                    <a:pt x="1707" y="4538"/>
                    <a:pt x="2828" y="5220"/>
                    <a:pt x="4096" y="5367"/>
                  </a:cubicBezTo>
                  <a:cubicBezTo>
                    <a:pt x="4340" y="5367"/>
                    <a:pt x="4486" y="5172"/>
                    <a:pt x="4486" y="4977"/>
                  </a:cubicBezTo>
                  <a:cubicBezTo>
                    <a:pt x="4486" y="4782"/>
                    <a:pt x="4340" y="4587"/>
                    <a:pt x="4096" y="4587"/>
                  </a:cubicBezTo>
                  <a:cubicBezTo>
                    <a:pt x="3062" y="4504"/>
                    <a:pt x="2098" y="3965"/>
                    <a:pt x="1025" y="3803"/>
                  </a:cubicBezTo>
                  <a:lnTo>
                    <a:pt x="1025" y="3803"/>
                  </a:lnTo>
                  <a:cubicBezTo>
                    <a:pt x="1515" y="2704"/>
                    <a:pt x="1964" y="1573"/>
                    <a:pt x="2341" y="442"/>
                  </a:cubicBezTo>
                  <a:cubicBezTo>
                    <a:pt x="2429" y="176"/>
                    <a:pt x="2195" y="0"/>
                    <a:pt x="1965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37"/>
            <p:cNvSpPr/>
            <p:nvPr/>
          </p:nvSpPr>
          <p:spPr>
            <a:xfrm>
              <a:off x="6514866" y="3130926"/>
              <a:ext cx="81987" cy="97921"/>
            </a:xfrm>
            <a:custGeom>
              <a:rect b="b" l="l" r="r" t="t"/>
              <a:pathLst>
                <a:path extrusionOk="0" h="5242" w="4389">
                  <a:moveTo>
                    <a:pt x="1085" y="0"/>
                  </a:moveTo>
                  <a:cubicBezTo>
                    <a:pt x="890" y="0"/>
                    <a:pt x="707" y="122"/>
                    <a:pt x="732" y="366"/>
                  </a:cubicBezTo>
                  <a:cubicBezTo>
                    <a:pt x="732" y="1829"/>
                    <a:pt x="537" y="3242"/>
                    <a:pt x="49" y="4656"/>
                  </a:cubicBezTo>
                  <a:cubicBezTo>
                    <a:pt x="0" y="4851"/>
                    <a:pt x="147" y="5095"/>
                    <a:pt x="391" y="5095"/>
                  </a:cubicBezTo>
                  <a:cubicBezTo>
                    <a:pt x="594" y="5079"/>
                    <a:pt x="795" y="5072"/>
                    <a:pt x="996" y="5072"/>
                  </a:cubicBezTo>
                  <a:cubicBezTo>
                    <a:pt x="1999" y="5072"/>
                    <a:pt x="2975" y="5241"/>
                    <a:pt x="3950" y="5241"/>
                  </a:cubicBezTo>
                  <a:cubicBezTo>
                    <a:pt x="4388" y="5193"/>
                    <a:pt x="4388" y="4510"/>
                    <a:pt x="3950" y="4461"/>
                  </a:cubicBezTo>
                  <a:cubicBezTo>
                    <a:pt x="3050" y="4461"/>
                    <a:pt x="2149" y="4317"/>
                    <a:pt x="1227" y="4317"/>
                  </a:cubicBezTo>
                  <a:cubicBezTo>
                    <a:pt x="1134" y="4317"/>
                    <a:pt x="1040" y="4319"/>
                    <a:pt x="946" y="4322"/>
                  </a:cubicBezTo>
                  <a:lnTo>
                    <a:pt x="946" y="4322"/>
                  </a:lnTo>
                  <a:cubicBezTo>
                    <a:pt x="1323" y="3025"/>
                    <a:pt x="1512" y="1696"/>
                    <a:pt x="1512" y="366"/>
                  </a:cubicBezTo>
                  <a:cubicBezTo>
                    <a:pt x="1488" y="122"/>
                    <a:pt x="1280" y="0"/>
                    <a:pt x="1085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37"/>
            <p:cNvSpPr/>
            <p:nvPr/>
          </p:nvSpPr>
          <p:spPr>
            <a:xfrm>
              <a:off x="5856303" y="3725193"/>
              <a:ext cx="88450" cy="84938"/>
            </a:xfrm>
            <a:custGeom>
              <a:rect b="b" l="l" r="r" t="t"/>
              <a:pathLst>
                <a:path extrusionOk="0" h="4547" w="4735">
                  <a:moveTo>
                    <a:pt x="3516" y="0"/>
                  </a:moveTo>
                  <a:cubicBezTo>
                    <a:pt x="3175" y="0"/>
                    <a:pt x="2882" y="98"/>
                    <a:pt x="2590" y="293"/>
                  </a:cubicBezTo>
                  <a:cubicBezTo>
                    <a:pt x="2346" y="488"/>
                    <a:pt x="2151" y="683"/>
                    <a:pt x="1907" y="926"/>
                  </a:cubicBezTo>
                  <a:cubicBezTo>
                    <a:pt x="1517" y="1365"/>
                    <a:pt x="1029" y="1706"/>
                    <a:pt x="444" y="1901"/>
                  </a:cubicBezTo>
                  <a:cubicBezTo>
                    <a:pt x="1" y="2035"/>
                    <a:pt x="163" y="2652"/>
                    <a:pt x="563" y="2652"/>
                  </a:cubicBezTo>
                  <a:cubicBezTo>
                    <a:pt x="602" y="2652"/>
                    <a:pt x="644" y="2646"/>
                    <a:pt x="688" y="2633"/>
                  </a:cubicBezTo>
                  <a:lnTo>
                    <a:pt x="639" y="2633"/>
                  </a:lnTo>
                  <a:cubicBezTo>
                    <a:pt x="1273" y="2438"/>
                    <a:pt x="1809" y="2096"/>
                    <a:pt x="2248" y="1658"/>
                  </a:cubicBezTo>
                  <a:cubicBezTo>
                    <a:pt x="2443" y="1463"/>
                    <a:pt x="2687" y="1219"/>
                    <a:pt x="2882" y="1073"/>
                  </a:cubicBezTo>
                  <a:cubicBezTo>
                    <a:pt x="2962" y="966"/>
                    <a:pt x="3071" y="889"/>
                    <a:pt x="3193" y="840"/>
                  </a:cubicBezTo>
                  <a:lnTo>
                    <a:pt x="3193" y="840"/>
                  </a:lnTo>
                  <a:cubicBezTo>
                    <a:pt x="3286" y="1405"/>
                    <a:pt x="3410" y="1946"/>
                    <a:pt x="3565" y="2487"/>
                  </a:cubicBezTo>
                  <a:cubicBezTo>
                    <a:pt x="3711" y="3072"/>
                    <a:pt x="3857" y="3705"/>
                    <a:pt x="3955" y="4290"/>
                  </a:cubicBezTo>
                  <a:cubicBezTo>
                    <a:pt x="3995" y="4452"/>
                    <a:pt x="4136" y="4547"/>
                    <a:pt x="4322" y="4547"/>
                  </a:cubicBezTo>
                  <a:cubicBezTo>
                    <a:pt x="4360" y="4547"/>
                    <a:pt x="4400" y="4543"/>
                    <a:pt x="4442" y="4534"/>
                  </a:cubicBezTo>
                  <a:cubicBezTo>
                    <a:pt x="4637" y="4485"/>
                    <a:pt x="4735" y="4290"/>
                    <a:pt x="4686" y="4095"/>
                  </a:cubicBezTo>
                  <a:cubicBezTo>
                    <a:pt x="4491" y="2877"/>
                    <a:pt x="4003" y="1658"/>
                    <a:pt x="3906" y="390"/>
                  </a:cubicBezTo>
                  <a:cubicBezTo>
                    <a:pt x="3857" y="195"/>
                    <a:pt x="3711" y="49"/>
                    <a:pt x="351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37"/>
            <p:cNvSpPr/>
            <p:nvPr/>
          </p:nvSpPr>
          <p:spPr>
            <a:xfrm>
              <a:off x="5880643" y="3612926"/>
              <a:ext cx="125847" cy="104795"/>
            </a:xfrm>
            <a:custGeom>
              <a:rect b="b" l="l" r="r" t="t"/>
              <a:pathLst>
                <a:path extrusionOk="0" h="5610" w="6737">
                  <a:moveTo>
                    <a:pt x="5479" y="1"/>
                  </a:moveTo>
                  <a:cubicBezTo>
                    <a:pt x="5447" y="1"/>
                    <a:pt x="5414" y="5"/>
                    <a:pt x="5382" y="13"/>
                  </a:cubicBezTo>
                  <a:cubicBezTo>
                    <a:pt x="3724" y="647"/>
                    <a:pt x="2164" y="1525"/>
                    <a:pt x="458" y="1915"/>
                  </a:cubicBezTo>
                  <a:cubicBezTo>
                    <a:pt x="0" y="2006"/>
                    <a:pt x="144" y="2655"/>
                    <a:pt x="565" y="2655"/>
                  </a:cubicBezTo>
                  <a:cubicBezTo>
                    <a:pt x="593" y="2655"/>
                    <a:pt x="622" y="2652"/>
                    <a:pt x="653" y="2646"/>
                  </a:cubicBezTo>
                  <a:lnTo>
                    <a:pt x="653" y="2597"/>
                  </a:lnTo>
                  <a:cubicBezTo>
                    <a:pt x="2234" y="2281"/>
                    <a:pt x="3690" y="1462"/>
                    <a:pt x="5214" y="839"/>
                  </a:cubicBezTo>
                  <a:lnTo>
                    <a:pt x="5214" y="839"/>
                  </a:lnTo>
                  <a:cubicBezTo>
                    <a:pt x="5482" y="2326"/>
                    <a:pt x="5515" y="3847"/>
                    <a:pt x="5918" y="5327"/>
                  </a:cubicBezTo>
                  <a:cubicBezTo>
                    <a:pt x="5977" y="5524"/>
                    <a:pt x="6132" y="5610"/>
                    <a:pt x="6285" y="5610"/>
                  </a:cubicBezTo>
                  <a:cubicBezTo>
                    <a:pt x="6512" y="5610"/>
                    <a:pt x="6737" y="5423"/>
                    <a:pt x="6650" y="5132"/>
                  </a:cubicBezTo>
                  <a:cubicBezTo>
                    <a:pt x="6211" y="3572"/>
                    <a:pt x="6211" y="1866"/>
                    <a:pt x="5821" y="306"/>
                  </a:cubicBezTo>
                  <a:cubicBezTo>
                    <a:pt x="5780" y="103"/>
                    <a:pt x="5638" y="1"/>
                    <a:pt x="547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37"/>
            <p:cNvSpPr/>
            <p:nvPr/>
          </p:nvSpPr>
          <p:spPr>
            <a:xfrm>
              <a:off x="5957492" y="3526475"/>
              <a:ext cx="149384" cy="128724"/>
            </a:xfrm>
            <a:custGeom>
              <a:rect b="b" l="l" r="r" t="t"/>
              <a:pathLst>
                <a:path extrusionOk="0" h="6891" w="7997">
                  <a:moveTo>
                    <a:pt x="2666" y="0"/>
                  </a:moveTo>
                  <a:cubicBezTo>
                    <a:pt x="1919" y="0"/>
                    <a:pt x="1174" y="9"/>
                    <a:pt x="439" y="9"/>
                  </a:cubicBezTo>
                  <a:cubicBezTo>
                    <a:pt x="0" y="58"/>
                    <a:pt x="0" y="692"/>
                    <a:pt x="439" y="741"/>
                  </a:cubicBezTo>
                  <a:cubicBezTo>
                    <a:pt x="1159" y="741"/>
                    <a:pt x="1884" y="731"/>
                    <a:pt x="2610" y="731"/>
                  </a:cubicBezTo>
                  <a:cubicBezTo>
                    <a:pt x="4103" y="731"/>
                    <a:pt x="5604" y="770"/>
                    <a:pt x="7087" y="1009"/>
                  </a:cubicBezTo>
                  <a:lnTo>
                    <a:pt x="7087" y="1009"/>
                  </a:lnTo>
                  <a:cubicBezTo>
                    <a:pt x="6472" y="2795"/>
                    <a:pt x="6024" y="4626"/>
                    <a:pt x="5705" y="6543"/>
                  </a:cubicBezTo>
                  <a:cubicBezTo>
                    <a:pt x="5657" y="6780"/>
                    <a:pt x="5818" y="6890"/>
                    <a:pt x="6001" y="6890"/>
                  </a:cubicBezTo>
                  <a:cubicBezTo>
                    <a:pt x="6193" y="6890"/>
                    <a:pt x="6411" y="6768"/>
                    <a:pt x="6436" y="6543"/>
                  </a:cubicBezTo>
                  <a:cubicBezTo>
                    <a:pt x="6777" y="4592"/>
                    <a:pt x="7265" y="2691"/>
                    <a:pt x="7947" y="838"/>
                  </a:cubicBezTo>
                  <a:cubicBezTo>
                    <a:pt x="7996" y="643"/>
                    <a:pt x="7899" y="399"/>
                    <a:pt x="7704" y="351"/>
                  </a:cubicBezTo>
                  <a:cubicBezTo>
                    <a:pt x="6050" y="47"/>
                    <a:pt x="4349" y="0"/>
                    <a:pt x="266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37"/>
            <p:cNvSpPr/>
            <p:nvPr/>
          </p:nvSpPr>
          <p:spPr>
            <a:xfrm>
              <a:off x="5956577" y="3196100"/>
              <a:ext cx="173388" cy="144602"/>
            </a:xfrm>
            <a:custGeom>
              <a:rect b="b" l="l" r="r" t="t"/>
              <a:pathLst>
                <a:path extrusionOk="0" h="7741" w="9282">
                  <a:moveTo>
                    <a:pt x="2029" y="1"/>
                  </a:moveTo>
                  <a:cubicBezTo>
                    <a:pt x="1918" y="1"/>
                    <a:pt x="1811" y="15"/>
                    <a:pt x="1707" y="46"/>
                  </a:cubicBezTo>
                  <a:cubicBezTo>
                    <a:pt x="1" y="534"/>
                    <a:pt x="1268" y="2630"/>
                    <a:pt x="2000" y="3361"/>
                  </a:cubicBezTo>
                  <a:cubicBezTo>
                    <a:pt x="3803" y="5214"/>
                    <a:pt x="6387" y="6140"/>
                    <a:pt x="8484" y="7652"/>
                  </a:cubicBezTo>
                  <a:cubicBezTo>
                    <a:pt x="8564" y="7714"/>
                    <a:pt x="8643" y="7740"/>
                    <a:pt x="8718" y="7740"/>
                  </a:cubicBezTo>
                  <a:cubicBezTo>
                    <a:pt x="9053" y="7740"/>
                    <a:pt x="9282" y="7200"/>
                    <a:pt x="8923" y="6920"/>
                  </a:cubicBezTo>
                  <a:lnTo>
                    <a:pt x="8825" y="6823"/>
                  </a:lnTo>
                  <a:cubicBezTo>
                    <a:pt x="8923" y="6628"/>
                    <a:pt x="8874" y="6335"/>
                    <a:pt x="8679" y="6238"/>
                  </a:cubicBezTo>
                  <a:cubicBezTo>
                    <a:pt x="8581" y="6140"/>
                    <a:pt x="7996" y="5409"/>
                    <a:pt x="7801" y="5117"/>
                  </a:cubicBezTo>
                  <a:cubicBezTo>
                    <a:pt x="7119" y="4336"/>
                    <a:pt x="6387" y="3508"/>
                    <a:pt x="5656" y="2679"/>
                  </a:cubicBezTo>
                  <a:cubicBezTo>
                    <a:pt x="4983" y="1960"/>
                    <a:pt x="3316" y="1"/>
                    <a:pt x="202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37"/>
            <p:cNvSpPr/>
            <p:nvPr/>
          </p:nvSpPr>
          <p:spPr>
            <a:xfrm>
              <a:off x="6102337" y="3049033"/>
              <a:ext cx="132946" cy="148002"/>
            </a:xfrm>
            <a:custGeom>
              <a:rect b="b" l="l" r="r" t="t"/>
              <a:pathLst>
                <a:path extrusionOk="0" h="7923" w="7117">
                  <a:moveTo>
                    <a:pt x="5152" y="1"/>
                  </a:moveTo>
                  <a:cubicBezTo>
                    <a:pt x="4033" y="1"/>
                    <a:pt x="2877" y="1895"/>
                    <a:pt x="2436" y="2556"/>
                  </a:cubicBezTo>
                  <a:cubicBezTo>
                    <a:pt x="1510" y="3970"/>
                    <a:pt x="730" y="5481"/>
                    <a:pt x="47" y="6993"/>
                  </a:cubicBezTo>
                  <a:cubicBezTo>
                    <a:pt x="1" y="7502"/>
                    <a:pt x="394" y="7923"/>
                    <a:pt x="892" y="7923"/>
                  </a:cubicBezTo>
                  <a:cubicBezTo>
                    <a:pt x="919" y="7923"/>
                    <a:pt x="946" y="7921"/>
                    <a:pt x="974" y="7919"/>
                  </a:cubicBezTo>
                  <a:cubicBezTo>
                    <a:pt x="2534" y="6505"/>
                    <a:pt x="4386" y="5384"/>
                    <a:pt x="5703" y="3629"/>
                  </a:cubicBezTo>
                  <a:cubicBezTo>
                    <a:pt x="6434" y="2653"/>
                    <a:pt x="7117" y="752"/>
                    <a:pt x="5508" y="69"/>
                  </a:cubicBezTo>
                  <a:cubicBezTo>
                    <a:pt x="5390" y="22"/>
                    <a:pt x="5271" y="1"/>
                    <a:pt x="515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37"/>
            <p:cNvSpPr/>
            <p:nvPr/>
          </p:nvSpPr>
          <p:spPr>
            <a:xfrm>
              <a:off x="6007723" y="2902638"/>
              <a:ext cx="110081" cy="137709"/>
            </a:xfrm>
            <a:custGeom>
              <a:rect b="b" l="l" r="r" t="t"/>
              <a:pathLst>
                <a:path extrusionOk="0" h="7372" w="5893">
                  <a:moveTo>
                    <a:pt x="1301" y="0"/>
                  </a:moveTo>
                  <a:cubicBezTo>
                    <a:pt x="0" y="0"/>
                    <a:pt x="103" y="1795"/>
                    <a:pt x="432" y="2641"/>
                  </a:cubicBezTo>
                  <a:cubicBezTo>
                    <a:pt x="1260" y="4591"/>
                    <a:pt x="3454" y="5761"/>
                    <a:pt x="4820" y="7224"/>
                  </a:cubicBezTo>
                  <a:cubicBezTo>
                    <a:pt x="4912" y="7328"/>
                    <a:pt x="5019" y="7372"/>
                    <a:pt x="5122" y="7372"/>
                  </a:cubicBezTo>
                  <a:cubicBezTo>
                    <a:pt x="5453" y="7372"/>
                    <a:pt x="5751" y="6924"/>
                    <a:pt x="5453" y="6590"/>
                  </a:cubicBezTo>
                  <a:lnTo>
                    <a:pt x="5210" y="6346"/>
                  </a:lnTo>
                  <a:lnTo>
                    <a:pt x="5307" y="6297"/>
                  </a:lnTo>
                  <a:cubicBezTo>
                    <a:pt x="5892" y="5371"/>
                    <a:pt x="4868" y="3713"/>
                    <a:pt x="4430" y="2933"/>
                  </a:cubicBezTo>
                  <a:cubicBezTo>
                    <a:pt x="3796" y="1909"/>
                    <a:pt x="2772" y="154"/>
                    <a:pt x="1456" y="8"/>
                  </a:cubicBezTo>
                  <a:cubicBezTo>
                    <a:pt x="1402" y="3"/>
                    <a:pt x="1350" y="0"/>
                    <a:pt x="1301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37"/>
            <p:cNvSpPr/>
            <p:nvPr/>
          </p:nvSpPr>
          <p:spPr>
            <a:xfrm>
              <a:off x="6163309" y="3264301"/>
              <a:ext cx="64409" cy="164795"/>
            </a:xfrm>
            <a:custGeom>
              <a:rect b="b" l="l" r="r" t="t"/>
              <a:pathLst>
                <a:path extrusionOk="0" h="8822" w="3448">
                  <a:moveTo>
                    <a:pt x="1711" y="1"/>
                  </a:moveTo>
                  <a:cubicBezTo>
                    <a:pt x="1694" y="1"/>
                    <a:pt x="1676" y="1"/>
                    <a:pt x="1659" y="3"/>
                  </a:cubicBezTo>
                  <a:cubicBezTo>
                    <a:pt x="537" y="100"/>
                    <a:pt x="196" y="1612"/>
                    <a:pt x="147" y="2538"/>
                  </a:cubicBezTo>
                  <a:cubicBezTo>
                    <a:pt x="1" y="4586"/>
                    <a:pt x="1171" y="6585"/>
                    <a:pt x="1659" y="8486"/>
                  </a:cubicBezTo>
                  <a:cubicBezTo>
                    <a:pt x="1717" y="8720"/>
                    <a:pt x="1893" y="8822"/>
                    <a:pt x="2073" y="8822"/>
                  </a:cubicBezTo>
                  <a:cubicBezTo>
                    <a:pt x="2343" y="8822"/>
                    <a:pt x="2624" y="8594"/>
                    <a:pt x="2536" y="8242"/>
                  </a:cubicBezTo>
                  <a:cubicBezTo>
                    <a:pt x="2536" y="8242"/>
                    <a:pt x="2536" y="8242"/>
                    <a:pt x="2536" y="8194"/>
                  </a:cubicBezTo>
                  <a:cubicBezTo>
                    <a:pt x="2585" y="8145"/>
                    <a:pt x="2634" y="7999"/>
                    <a:pt x="2683" y="7901"/>
                  </a:cubicBezTo>
                  <a:cubicBezTo>
                    <a:pt x="2683" y="7274"/>
                    <a:pt x="3447" y="1"/>
                    <a:pt x="171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37"/>
            <p:cNvSpPr/>
            <p:nvPr/>
          </p:nvSpPr>
          <p:spPr>
            <a:xfrm>
              <a:off x="6176889" y="3436568"/>
              <a:ext cx="143089" cy="69508"/>
            </a:xfrm>
            <a:custGeom>
              <a:rect b="b" l="l" r="r" t="t"/>
              <a:pathLst>
                <a:path extrusionOk="0" h="3721" w="7660">
                  <a:moveTo>
                    <a:pt x="5035" y="1"/>
                  </a:moveTo>
                  <a:cubicBezTo>
                    <a:pt x="3524" y="1"/>
                    <a:pt x="1159" y="2197"/>
                    <a:pt x="444" y="2872"/>
                  </a:cubicBezTo>
                  <a:cubicBezTo>
                    <a:pt x="444" y="2872"/>
                    <a:pt x="444" y="2921"/>
                    <a:pt x="444" y="2921"/>
                  </a:cubicBezTo>
                  <a:cubicBezTo>
                    <a:pt x="0" y="3098"/>
                    <a:pt x="243" y="3720"/>
                    <a:pt x="658" y="3720"/>
                  </a:cubicBezTo>
                  <a:cubicBezTo>
                    <a:pt x="699" y="3720"/>
                    <a:pt x="742" y="3714"/>
                    <a:pt x="785" y="3701"/>
                  </a:cubicBezTo>
                  <a:cubicBezTo>
                    <a:pt x="1761" y="3506"/>
                    <a:pt x="7660" y="2531"/>
                    <a:pt x="5905" y="386"/>
                  </a:cubicBezTo>
                  <a:cubicBezTo>
                    <a:pt x="5679" y="115"/>
                    <a:pt x="5379" y="1"/>
                    <a:pt x="503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08" name="Google Shape;1208;p37"/>
          <p:cNvGrpSpPr/>
          <p:nvPr/>
        </p:nvGrpSpPr>
        <p:grpSpPr>
          <a:xfrm>
            <a:off x="1964568" y="536266"/>
            <a:ext cx="643380" cy="1743721"/>
            <a:chOff x="217925" y="1971400"/>
            <a:chExt cx="622525" cy="1687200"/>
          </a:xfrm>
        </p:grpSpPr>
        <p:sp>
          <p:nvSpPr>
            <p:cNvPr id="1209" name="Google Shape;1209;p37"/>
            <p:cNvSpPr/>
            <p:nvPr/>
          </p:nvSpPr>
          <p:spPr>
            <a:xfrm>
              <a:off x="606775" y="2245925"/>
              <a:ext cx="193750" cy="227825"/>
            </a:xfrm>
            <a:custGeom>
              <a:rect b="b" l="l" r="r" t="t"/>
              <a:pathLst>
                <a:path extrusionOk="0" h="9113" w="7750">
                  <a:moveTo>
                    <a:pt x="6452" y="0"/>
                  </a:moveTo>
                  <a:cubicBezTo>
                    <a:pt x="6312" y="0"/>
                    <a:pt x="6156" y="17"/>
                    <a:pt x="5985" y="53"/>
                  </a:cubicBezTo>
                  <a:cubicBezTo>
                    <a:pt x="4579" y="446"/>
                    <a:pt x="3042" y="1688"/>
                    <a:pt x="2257" y="2931"/>
                  </a:cubicBezTo>
                  <a:cubicBezTo>
                    <a:pt x="1113" y="4664"/>
                    <a:pt x="1" y="6887"/>
                    <a:pt x="589" y="9013"/>
                  </a:cubicBezTo>
                  <a:lnTo>
                    <a:pt x="688" y="9111"/>
                  </a:lnTo>
                  <a:cubicBezTo>
                    <a:pt x="690" y="9112"/>
                    <a:pt x="693" y="9112"/>
                    <a:pt x="696" y="9112"/>
                  </a:cubicBezTo>
                  <a:cubicBezTo>
                    <a:pt x="938" y="9112"/>
                    <a:pt x="3015" y="6653"/>
                    <a:pt x="3434" y="6266"/>
                  </a:cubicBezTo>
                  <a:cubicBezTo>
                    <a:pt x="4709" y="4991"/>
                    <a:pt x="6246" y="3977"/>
                    <a:pt x="7162" y="2408"/>
                  </a:cubicBezTo>
                  <a:cubicBezTo>
                    <a:pt x="7750" y="1349"/>
                    <a:pt x="7703" y="0"/>
                    <a:pt x="64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37"/>
            <p:cNvSpPr/>
            <p:nvPr/>
          </p:nvSpPr>
          <p:spPr>
            <a:xfrm>
              <a:off x="263375" y="2415775"/>
              <a:ext cx="237175" cy="129050"/>
            </a:xfrm>
            <a:custGeom>
              <a:rect b="b" l="l" r="r" t="t"/>
              <a:pathLst>
                <a:path extrusionOk="0" h="5162" w="9487">
                  <a:moveTo>
                    <a:pt x="2566" y="0"/>
                  </a:moveTo>
                  <a:cubicBezTo>
                    <a:pt x="1394" y="0"/>
                    <a:pt x="383" y="347"/>
                    <a:pt x="233" y="1401"/>
                  </a:cubicBezTo>
                  <a:cubicBezTo>
                    <a:pt x="1" y="2723"/>
                    <a:pt x="1907" y="2795"/>
                    <a:pt x="3432" y="2795"/>
                  </a:cubicBezTo>
                  <a:cubicBezTo>
                    <a:pt x="3618" y="2795"/>
                    <a:pt x="3798" y="2794"/>
                    <a:pt x="3967" y="2794"/>
                  </a:cubicBezTo>
                  <a:cubicBezTo>
                    <a:pt x="4369" y="2794"/>
                    <a:pt x="4714" y="2800"/>
                    <a:pt x="4941" y="2840"/>
                  </a:cubicBezTo>
                  <a:cubicBezTo>
                    <a:pt x="6674" y="3167"/>
                    <a:pt x="8047" y="4213"/>
                    <a:pt x="9453" y="5162"/>
                  </a:cubicBezTo>
                  <a:lnTo>
                    <a:pt x="9486" y="5031"/>
                  </a:lnTo>
                  <a:cubicBezTo>
                    <a:pt x="9290" y="3494"/>
                    <a:pt x="7492" y="1532"/>
                    <a:pt x="6216" y="845"/>
                  </a:cubicBezTo>
                  <a:cubicBezTo>
                    <a:pt x="5529" y="475"/>
                    <a:pt x="3937" y="0"/>
                    <a:pt x="25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37"/>
            <p:cNvSpPr/>
            <p:nvPr/>
          </p:nvSpPr>
          <p:spPr>
            <a:xfrm>
              <a:off x="233200" y="2583125"/>
              <a:ext cx="264900" cy="187825"/>
            </a:xfrm>
            <a:custGeom>
              <a:rect b="b" l="l" r="r" t="t"/>
              <a:pathLst>
                <a:path extrusionOk="0" h="7513" w="10596">
                  <a:moveTo>
                    <a:pt x="6045" y="0"/>
                  </a:moveTo>
                  <a:cubicBezTo>
                    <a:pt x="3547" y="0"/>
                    <a:pt x="1287" y="2173"/>
                    <a:pt x="557" y="4517"/>
                  </a:cubicBezTo>
                  <a:cubicBezTo>
                    <a:pt x="295" y="5301"/>
                    <a:pt x="1" y="7263"/>
                    <a:pt x="1145" y="7492"/>
                  </a:cubicBezTo>
                  <a:cubicBezTo>
                    <a:pt x="1216" y="7506"/>
                    <a:pt x="1284" y="7512"/>
                    <a:pt x="1351" y="7512"/>
                  </a:cubicBezTo>
                  <a:cubicBezTo>
                    <a:pt x="2572" y="7512"/>
                    <a:pt x="3069" y="5323"/>
                    <a:pt x="3565" y="4517"/>
                  </a:cubicBezTo>
                  <a:cubicBezTo>
                    <a:pt x="4372" y="3145"/>
                    <a:pt x="5839" y="2321"/>
                    <a:pt x="7312" y="2321"/>
                  </a:cubicBezTo>
                  <a:cubicBezTo>
                    <a:pt x="8227" y="2321"/>
                    <a:pt x="9144" y="2638"/>
                    <a:pt x="9908" y="3340"/>
                  </a:cubicBezTo>
                  <a:lnTo>
                    <a:pt x="10497" y="3928"/>
                  </a:lnTo>
                  <a:lnTo>
                    <a:pt x="10595" y="3797"/>
                  </a:lnTo>
                  <a:cubicBezTo>
                    <a:pt x="10170" y="1835"/>
                    <a:pt x="8600" y="331"/>
                    <a:pt x="6606" y="37"/>
                  </a:cubicBezTo>
                  <a:cubicBezTo>
                    <a:pt x="6418" y="12"/>
                    <a:pt x="6230" y="0"/>
                    <a:pt x="60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37"/>
            <p:cNvSpPr/>
            <p:nvPr/>
          </p:nvSpPr>
          <p:spPr>
            <a:xfrm>
              <a:off x="629675" y="2491925"/>
              <a:ext cx="157175" cy="282600"/>
            </a:xfrm>
            <a:custGeom>
              <a:rect b="b" l="l" r="r" t="t"/>
              <a:pathLst>
                <a:path extrusionOk="0" h="11304" w="6287">
                  <a:moveTo>
                    <a:pt x="5160" y="1"/>
                  </a:moveTo>
                  <a:cubicBezTo>
                    <a:pt x="4616" y="1"/>
                    <a:pt x="3967" y="264"/>
                    <a:pt x="3499" y="611"/>
                  </a:cubicBezTo>
                  <a:cubicBezTo>
                    <a:pt x="2289" y="1527"/>
                    <a:pt x="1406" y="3325"/>
                    <a:pt x="818" y="4731"/>
                  </a:cubicBezTo>
                  <a:cubicBezTo>
                    <a:pt x="0" y="6922"/>
                    <a:pt x="524" y="9080"/>
                    <a:pt x="883" y="11238"/>
                  </a:cubicBezTo>
                  <a:lnTo>
                    <a:pt x="1047" y="11304"/>
                  </a:lnTo>
                  <a:cubicBezTo>
                    <a:pt x="1406" y="9734"/>
                    <a:pt x="2028" y="8197"/>
                    <a:pt x="2813" y="6791"/>
                  </a:cubicBezTo>
                  <a:cubicBezTo>
                    <a:pt x="3761" y="5255"/>
                    <a:pt x="5984" y="3195"/>
                    <a:pt x="6180" y="1363"/>
                  </a:cubicBezTo>
                  <a:cubicBezTo>
                    <a:pt x="6286" y="360"/>
                    <a:pt x="5794" y="1"/>
                    <a:pt x="51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37"/>
            <p:cNvSpPr/>
            <p:nvPr/>
          </p:nvSpPr>
          <p:spPr>
            <a:xfrm>
              <a:off x="714700" y="2687575"/>
              <a:ext cx="125750" cy="223475"/>
            </a:xfrm>
            <a:custGeom>
              <a:rect b="b" l="l" r="r" t="t"/>
              <a:pathLst>
                <a:path extrusionOk="0" h="8939" w="5030">
                  <a:moveTo>
                    <a:pt x="4035" y="1"/>
                  </a:moveTo>
                  <a:cubicBezTo>
                    <a:pt x="3860" y="1"/>
                    <a:pt x="3650" y="45"/>
                    <a:pt x="3401" y="142"/>
                  </a:cubicBezTo>
                  <a:cubicBezTo>
                    <a:pt x="2289" y="568"/>
                    <a:pt x="1341" y="2039"/>
                    <a:pt x="883" y="3118"/>
                  </a:cubicBezTo>
                  <a:cubicBezTo>
                    <a:pt x="262" y="4295"/>
                    <a:pt x="0" y="5668"/>
                    <a:pt x="164" y="7009"/>
                  </a:cubicBezTo>
                  <a:cubicBezTo>
                    <a:pt x="229" y="7630"/>
                    <a:pt x="523" y="8252"/>
                    <a:pt x="556" y="8873"/>
                  </a:cubicBezTo>
                  <a:lnTo>
                    <a:pt x="621" y="8938"/>
                  </a:lnTo>
                  <a:cubicBezTo>
                    <a:pt x="1079" y="6388"/>
                    <a:pt x="3335" y="4524"/>
                    <a:pt x="4447" y="2301"/>
                  </a:cubicBezTo>
                  <a:cubicBezTo>
                    <a:pt x="4892" y="1411"/>
                    <a:pt x="5029" y="1"/>
                    <a:pt x="40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37"/>
            <p:cNvSpPr/>
            <p:nvPr/>
          </p:nvSpPr>
          <p:spPr>
            <a:xfrm>
              <a:off x="397625" y="2807775"/>
              <a:ext cx="82475" cy="216900"/>
            </a:xfrm>
            <a:custGeom>
              <a:rect b="b" l="l" r="r" t="t"/>
              <a:pathLst>
                <a:path extrusionOk="0" h="8676" w="3299">
                  <a:moveTo>
                    <a:pt x="1213" y="1"/>
                  </a:moveTo>
                  <a:cubicBezTo>
                    <a:pt x="499" y="1"/>
                    <a:pt x="0" y="1203"/>
                    <a:pt x="94" y="2168"/>
                  </a:cubicBezTo>
                  <a:cubicBezTo>
                    <a:pt x="225" y="3967"/>
                    <a:pt x="1337" y="8021"/>
                    <a:pt x="3299" y="8675"/>
                  </a:cubicBezTo>
                  <a:lnTo>
                    <a:pt x="3233" y="8414"/>
                  </a:lnTo>
                  <a:cubicBezTo>
                    <a:pt x="2808" y="8021"/>
                    <a:pt x="2972" y="5798"/>
                    <a:pt x="2972" y="5013"/>
                  </a:cubicBezTo>
                  <a:cubicBezTo>
                    <a:pt x="2972" y="3574"/>
                    <a:pt x="3004" y="1841"/>
                    <a:pt x="2122" y="632"/>
                  </a:cubicBezTo>
                  <a:cubicBezTo>
                    <a:pt x="1801" y="183"/>
                    <a:pt x="1491" y="1"/>
                    <a:pt x="1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37"/>
            <p:cNvSpPr/>
            <p:nvPr/>
          </p:nvSpPr>
          <p:spPr>
            <a:xfrm>
              <a:off x="515050" y="2287250"/>
              <a:ext cx="113025" cy="1369925"/>
            </a:xfrm>
            <a:custGeom>
              <a:rect b="b" l="l" r="r" t="t"/>
              <a:pathLst>
                <a:path extrusionOk="0" h="54797" w="4521">
                  <a:moveTo>
                    <a:pt x="302" y="0"/>
                  </a:moveTo>
                  <a:cubicBezTo>
                    <a:pt x="153" y="0"/>
                    <a:pt x="1" y="119"/>
                    <a:pt x="40" y="297"/>
                  </a:cubicBezTo>
                  <a:lnTo>
                    <a:pt x="8" y="297"/>
                  </a:lnTo>
                  <a:cubicBezTo>
                    <a:pt x="1970" y="6967"/>
                    <a:pt x="2525" y="13899"/>
                    <a:pt x="2754" y="20831"/>
                  </a:cubicBezTo>
                  <a:cubicBezTo>
                    <a:pt x="2885" y="24363"/>
                    <a:pt x="2918" y="27927"/>
                    <a:pt x="3049" y="31491"/>
                  </a:cubicBezTo>
                  <a:cubicBezTo>
                    <a:pt x="3179" y="35088"/>
                    <a:pt x="3376" y="38684"/>
                    <a:pt x="3539" y="42314"/>
                  </a:cubicBezTo>
                  <a:cubicBezTo>
                    <a:pt x="3735" y="46401"/>
                    <a:pt x="3931" y="50488"/>
                    <a:pt x="4030" y="54576"/>
                  </a:cubicBezTo>
                  <a:cubicBezTo>
                    <a:pt x="4046" y="54723"/>
                    <a:pt x="4160" y="54796"/>
                    <a:pt x="4275" y="54796"/>
                  </a:cubicBezTo>
                  <a:cubicBezTo>
                    <a:pt x="4389" y="54796"/>
                    <a:pt x="4504" y="54723"/>
                    <a:pt x="4520" y="54576"/>
                  </a:cubicBezTo>
                  <a:cubicBezTo>
                    <a:pt x="4357" y="47251"/>
                    <a:pt x="3899" y="39992"/>
                    <a:pt x="3637" y="32701"/>
                  </a:cubicBezTo>
                  <a:cubicBezTo>
                    <a:pt x="3343" y="25671"/>
                    <a:pt x="3441" y="18608"/>
                    <a:pt x="2689" y="11578"/>
                  </a:cubicBezTo>
                  <a:cubicBezTo>
                    <a:pt x="2297" y="7719"/>
                    <a:pt x="1577" y="3894"/>
                    <a:pt x="531" y="166"/>
                  </a:cubicBezTo>
                  <a:cubicBezTo>
                    <a:pt x="492" y="50"/>
                    <a:pt x="398" y="0"/>
                    <a:pt x="3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37"/>
            <p:cNvSpPr/>
            <p:nvPr/>
          </p:nvSpPr>
          <p:spPr>
            <a:xfrm>
              <a:off x="633750" y="2527000"/>
              <a:ext cx="111650" cy="1131600"/>
            </a:xfrm>
            <a:custGeom>
              <a:rect b="b" l="l" r="r" t="t"/>
              <a:pathLst>
                <a:path extrusionOk="0" h="45264" w="4466">
                  <a:moveTo>
                    <a:pt x="4121" y="0"/>
                  </a:moveTo>
                  <a:cubicBezTo>
                    <a:pt x="4064" y="0"/>
                    <a:pt x="4006" y="27"/>
                    <a:pt x="3957" y="91"/>
                  </a:cubicBezTo>
                  <a:cubicBezTo>
                    <a:pt x="2388" y="2020"/>
                    <a:pt x="1342" y="4342"/>
                    <a:pt x="917" y="6794"/>
                  </a:cubicBezTo>
                  <a:cubicBezTo>
                    <a:pt x="818" y="7514"/>
                    <a:pt x="753" y="8233"/>
                    <a:pt x="720" y="8920"/>
                  </a:cubicBezTo>
                  <a:cubicBezTo>
                    <a:pt x="688" y="9737"/>
                    <a:pt x="622" y="10555"/>
                    <a:pt x="590" y="11372"/>
                  </a:cubicBezTo>
                  <a:cubicBezTo>
                    <a:pt x="491" y="12909"/>
                    <a:pt x="426" y="14478"/>
                    <a:pt x="361" y="16015"/>
                  </a:cubicBezTo>
                  <a:cubicBezTo>
                    <a:pt x="66" y="22195"/>
                    <a:pt x="1" y="28408"/>
                    <a:pt x="263" y="34588"/>
                  </a:cubicBezTo>
                  <a:cubicBezTo>
                    <a:pt x="426" y="38086"/>
                    <a:pt x="720" y="41552"/>
                    <a:pt x="1113" y="45018"/>
                  </a:cubicBezTo>
                  <a:cubicBezTo>
                    <a:pt x="1145" y="45182"/>
                    <a:pt x="1284" y="45264"/>
                    <a:pt x="1411" y="45264"/>
                  </a:cubicBezTo>
                  <a:cubicBezTo>
                    <a:pt x="1538" y="45264"/>
                    <a:pt x="1652" y="45182"/>
                    <a:pt x="1636" y="45018"/>
                  </a:cubicBezTo>
                  <a:cubicBezTo>
                    <a:pt x="164" y="32985"/>
                    <a:pt x="491" y="20822"/>
                    <a:pt x="1243" y="8724"/>
                  </a:cubicBezTo>
                  <a:cubicBezTo>
                    <a:pt x="1309" y="7252"/>
                    <a:pt x="1570" y="5781"/>
                    <a:pt x="2061" y="4375"/>
                  </a:cubicBezTo>
                  <a:cubicBezTo>
                    <a:pt x="2584" y="2936"/>
                    <a:pt x="3369" y="1628"/>
                    <a:pt x="4317" y="451"/>
                  </a:cubicBezTo>
                  <a:cubicBezTo>
                    <a:pt x="4465" y="254"/>
                    <a:pt x="4297" y="0"/>
                    <a:pt x="41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37"/>
            <p:cNvSpPr/>
            <p:nvPr/>
          </p:nvSpPr>
          <p:spPr>
            <a:xfrm>
              <a:off x="257550" y="2609250"/>
              <a:ext cx="319025" cy="1048225"/>
            </a:xfrm>
            <a:custGeom>
              <a:rect b="b" l="l" r="r" t="t"/>
              <a:pathLst>
                <a:path extrusionOk="0" h="41929" w="12761">
                  <a:moveTo>
                    <a:pt x="5187" y="0"/>
                  </a:moveTo>
                  <a:cubicBezTo>
                    <a:pt x="2639" y="0"/>
                    <a:pt x="585" y="2211"/>
                    <a:pt x="40" y="4649"/>
                  </a:cubicBezTo>
                  <a:cubicBezTo>
                    <a:pt x="0" y="4829"/>
                    <a:pt x="168" y="4960"/>
                    <a:pt x="320" y="4960"/>
                  </a:cubicBezTo>
                  <a:cubicBezTo>
                    <a:pt x="416" y="4960"/>
                    <a:pt x="506" y="4907"/>
                    <a:pt x="531" y="4780"/>
                  </a:cubicBezTo>
                  <a:cubicBezTo>
                    <a:pt x="1049" y="2592"/>
                    <a:pt x="2859" y="506"/>
                    <a:pt x="5181" y="506"/>
                  </a:cubicBezTo>
                  <a:cubicBezTo>
                    <a:pt x="5497" y="506"/>
                    <a:pt x="5822" y="545"/>
                    <a:pt x="6155" y="627"/>
                  </a:cubicBezTo>
                  <a:cubicBezTo>
                    <a:pt x="9000" y="1379"/>
                    <a:pt x="10471" y="4354"/>
                    <a:pt x="11027" y="6970"/>
                  </a:cubicBezTo>
                  <a:cubicBezTo>
                    <a:pt x="11387" y="8671"/>
                    <a:pt x="11289" y="10371"/>
                    <a:pt x="11289" y="12071"/>
                  </a:cubicBezTo>
                  <a:cubicBezTo>
                    <a:pt x="11289" y="13935"/>
                    <a:pt x="11289" y="15799"/>
                    <a:pt x="11321" y="17695"/>
                  </a:cubicBezTo>
                  <a:cubicBezTo>
                    <a:pt x="11321" y="21423"/>
                    <a:pt x="11387" y="25183"/>
                    <a:pt x="11518" y="28943"/>
                  </a:cubicBezTo>
                  <a:cubicBezTo>
                    <a:pt x="11648" y="33194"/>
                    <a:pt x="11877" y="37445"/>
                    <a:pt x="12237" y="41696"/>
                  </a:cubicBezTo>
                  <a:cubicBezTo>
                    <a:pt x="12254" y="41847"/>
                    <a:pt x="12391" y="41929"/>
                    <a:pt x="12521" y="41929"/>
                  </a:cubicBezTo>
                  <a:cubicBezTo>
                    <a:pt x="12644" y="41929"/>
                    <a:pt x="12760" y="41855"/>
                    <a:pt x="12760" y="41696"/>
                  </a:cubicBezTo>
                  <a:lnTo>
                    <a:pt x="12727" y="41696"/>
                  </a:lnTo>
                  <a:cubicBezTo>
                    <a:pt x="12041" y="33587"/>
                    <a:pt x="11845" y="25477"/>
                    <a:pt x="11812" y="17401"/>
                  </a:cubicBezTo>
                  <a:lnTo>
                    <a:pt x="11812" y="11385"/>
                  </a:lnTo>
                  <a:cubicBezTo>
                    <a:pt x="11812" y="10404"/>
                    <a:pt x="11877" y="9390"/>
                    <a:pt x="11812" y="8409"/>
                  </a:cubicBezTo>
                  <a:cubicBezTo>
                    <a:pt x="11714" y="7690"/>
                    <a:pt x="11583" y="6970"/>
                    <a:pt x="11387" y="6284"/>
                  </a:cubicBezTo>
                  <a:cubicBezTo>
                    <a:pt x="10733" y="3668"/>
                    <a:pt x="9065" y="856"/>
                    <a:pt x="6286" y="136"/>
                  </a:cubicBezTo>
                  <a:cubicBezTo>
                    <a:pt x="5912" y="44"/>
                    <a:pt x="5544" y="0"/>
                    <a:pt x="5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37"/>
            <p:cNvSpPr/>
            <p:nvPr/>
          </p:nvSpPr>
          <p:spPr>
            <a:xfrm>
              <a:off x="568000" y="2281200"/>
              <a:ext cx="198725" cy="301175"/>
            </a:xfrm>
            <a:custGeom>
              <a:rect b="b" l="l" r="r" t="t"/>
              <a:pathLst>
                <a:path extrusionOk="0" h="12047" w="7949">
                  <a:moveTo>
                    <a:pt x="7602" y="0"/>
                  </a:moveTo>
                  <a:cubicBezTo>
                    <a:pt x="7560" y="0"/>
                    <a:pt x="7515" y="15"/>
                    <a:pt x="7470" y="48"/>
                  </a:cubicBezTo>
                  <a:cubicBezTo>
                    <a:pt x="3481" y="2599"/>
                    <a:pt x="2304" y="7732"/>
                    <a:pt x="113" y="11656"/>
                  </a:cubicBezTo>
                  <a:cubicBezTo>
                    <a:pt x="0" y="11859"/>
                    <a:pt x="183" y="12047"/>
                    <a:pt x="361" y="12047"/>
                  </a:cubicBezTo>
                  <a:cubicBezTo>
                    <a:pt x="441" y="12047"/>
                    <a:pt x="520" y="12009"/>
                    <a:pt x="571" y="11918"/>
                  </a:cubicBezTo>
                  <a:cubicBezTo>
                    <a:pt x="1650" y="9956"/>
                    <a:pt x="2467" y="7831"/>
                    <a:pt x="3514" y="5803"/>
                  </a:cubicBezTo>
                  <a:cubicBezTo>
                    <a:pt x="4527" y="3743"/>
                    <a:pt x="5770" y="1716"/>
                    <a:pt x="7732" y="474"/>
                  </a:cubicBezTo>
                  <a:cubicBezTo>
                    <a:pt x="7949" y="338"/>
                    <a:pt x="7806" y="0"/>
                    <a:pt x="76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37"/>
            <p:cNvSpPr/>
            <p:nvPr/>
          </p:nvSpPr>
          <p:spPr>
            <a:xfrm>
              <a:off x="296625" y="2440775"/>
              <a:ext cx="293300" cy="261525"/>
            </a:xfrm>
            <a:custGeom>
              <a:rect b="b" l="l" r="r" t="t"/>
              <a:pathLst>
                <a:path extrusionOk="0" h="10461" w="11732">
                  <a:moveTo>
                    <a:pt x="2074" y="1"/>
                  </a:moveTo>
                  <a:cubicBezTo>
                    <a:pt x="1478" y="1"/>
                    <a:pt x="881" y="91"/>
                    <a:pt x="309" y="270"/>
                  </a:cubicBezTo>
                  <a:cubicBezTo>
                    <a:pt x="1" y="363"/>
                    <a:pt x="99" y="832"/>
                    <a:pt x="411" y="832"/>
                  </a:cubicBezTo>
                  <a:cubicBezTo>
                    <a:pt x="431" y="832"/>
                    <a:pt x="451" y="830"/>
                    <a:pt x="472" y="826"/>
                  </a:cubicBezTo>
                  <a:cubicBezTo>
                    <a:pt x="1041" y="653"/>
                    <a:pt x="1585" y="574"/>
                    <a:pt x="2106" y="574"/>
                  </a:cubicBezTo>
                  <a:cubicBezTo>
                    <a:pt x="5716" y="574"/>
                    <a:pt x="8191" y="4398"/>
                    <a:pt x="9791" y="7399"/>
                  </a:cubicBezTo>
                  <a:cubicBezTo>
                    <a:pt x="10282" y="8347"/>
                    <a:pt x="10739" y="9328"/>
                    <a:pt x="11197" y="10309"/>
                  </a:cubicBezTo>
                  <a:cubicBezTo>
                    <a:pt x="11240" y="10416"/>
                    <a:pt x="11318" y="10460"/>
                    <a:pt x="11398" y="10460"/>
                  </a:cubicBezTo>
                  <a:cubicBezTo>
                    <a:pt x="11562" y="10460"/>
                    <a:pt x="11732" y="10277"/>
                    <a:pt x="11622" y="10080"/>
                  </a:cubicBezTo>
                  <a:lnTo>
                    <a:pt x="11655" y="10047"/>
                  </a:lnTo>
                  <a:cubicBezTo>
                    <a:pt x="10772" y="8085"/>
                    <a:pt x="9758" y="6189"/>
                    <a:pt x="8581" y="4358"/>
                  </a:cubicBezTo>
                  <a:cubicBezTo>
                    <a:pt x="7404" y="2657"/>
                    <a:pt x="5867" y="957"/>
                    <a:pt x="3840" y="270"/>
                  </a:cubicBezTo>
                  <a:cubicBezTo>
                    <a:pt x="3268" y="91"/>
                    <a:pt x="2671" y="1"/>
                    <a:pt x="2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37"/>
            <p:cNvSpPr/>
            <p:nvPr/>
          </p:nvSpPr>
          <p:spPr>
            <a:xfrm>
              <a:off x="638950" y="2726025"/>
              <a:ext cx="156900" cy="380775"/>
            </a:xfrm>
            <a:custGeom>
              <a:rect b="b" l="l" r="r" t="t"/>
              <a:pathLst>
                <a:path extrusionOk="0" h="15231" w="6276">
                  <a:moveTo>
                    <a:pt x="5907" y="0"/>
                  </a:moveTo>
                  <a:cubicBezTo>
                    <a:pt x="5832" y="0"/>
                    <a:pt x="5759" y="32"/>
                    <a:pt x="5711" y="109"/>
                  </a:cubicBezTo>
                  <a:cubicBezTo>
                    <a:pt x="4109" y="2267"/>
                    <a:pt x="3815" y="5013"/>
                    <a:pt x="3422" y="7596"/>
                  </a:cubicBezTo>
                  <a:cubicBezTo>
                    <a:pt x="3030" y="10245"/>
                    <a:pt x="2474" y="12992"/>
                    <a:pt x="218" y="14725"/>
                  </a:cubicBezTo>
                  <a:cubicBezTo>
                    <a:pt x="1" y="14887"/>
                    <a:pt x="144" y="15230"/>
                    <a:pt x="349" y="15230"/>
                  </a:cubicBezTo>
                  <a:cubicBezTo>
                    <a:pt x="391" y="15230"/>
                    <a:pt x="435" y="15216"/>
                    <a:pt x="480" y="15182"/>
                  </a:cubicBezTo>
                  <a:cubicBezTo>
                    <a:pt x="5188" y="11553"/>
                    <a:pt x="2867" y="4784"/>
                    <a:pt x="6136" y="370"/>
                  </a:cubicBezTo>
                  <a:cubicBezTo>
                    <a:pt x="6275" y="185"/>
                    <a:pt x="6087" y="0"/>
                    <a:pt x="59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37"/>
            <p:cNvSpPr/>
            <p:nvPr/>
          </p:nvSpPr>
          <p:spPr>
            <a:xfrm>
              <a:off x="421875" y="2862950"/>
              <a:ext cx="132475" cy="235075"/>
            </a:xfrm>
            <a:custGeom>
              <a:rect b="b" l="l" r="r" t="t"/>
              <a:pathLst>
                <a:path extrusionOk="0" h="9403" w="5299">
                  <a:moveTo>
                    <a:pt x="315" y="1"/>
                  </a:moveTo>
                  <a:cubicBezTo>
                    <a:pt x="159" y="1"/>
                    <a:pt x="1" y="126"/>
                    <a:pt x="40" y="321"/>
                  </a:cubicBezTo>
                  <a:lnTo>
                    <a:pt x="73" y="354"/>
                  </a:lnTo>
                  <a:cubicBezTo>
                    <a:pt x="465" y="2087"/>
                    <a:pt x="1021" y="3787"/>
                    <a:pt x="1707" y="5455"/>
                  </a:cubicBezTo>
                  <a:cubicBezTo>
                    <a:pt x="2361" y="6926"/>
                    <a:pt x="3277" y="8659"/>
                    <a:pt x="4781" y="9378"/>
                  </a:cubicBezTo>
                  <a:cubicBezTo>
                    <a:pt x="4819" y="9395"/>
                    <a:pt x="4857" y="9403"/>
                    <a:pt x="4893" y="9403"/>
                  </a:cubicBezTo>
                  <a:cubicBezTo>
                    <a:pt x="5134" y="9403"/>
                    <a:pt x="5299" y="9063"/>
                    <a:pt x="5043" y="8921"/>
                  </a:cubicBezTo>
                  <a:cubicBezTo>
                    <a:pt x="3571" y="8234"/>
                    <a:pt x="2721" y="6534"/>
                    <a:pt x="2100" y="5095"/>
                  </a:cubicBezTo>
                  <a:cubicBezTo>
                    <a:pt x="1446" y="3493"/>
                    <a:pt x="923" y="1858"/>
                    <a:pt x="563" y="190"/>
                  </a:cubicBezTo>
                  <a:cubicBezTo>
                    <a:pt x="523" y="58"/>
                    <a:pt x="420" y="1"/>
                    <a:pt x="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37"/>
            <p:cNvSpPr/>
            <p:nvPr/>
          </p:nvSpPr>
          <p:spPr>
            <a:xfrm>
              <a:off x="217925" y="1971400"/>
              <a:ext cx="488200" cy="407325"/>
            </a:xfrm>
            <a:custGeom>
              <a:rect b="b" l="l" r="r" t="t"/>
              <a:pathLst>
                <a:path extrusionOk="0" h="16293" w="19528">
                  <a:moveTo>
                    <a:pt x="12098" y="1"/>
                  </a:moveTo>
                  <a:cubicBezTo>
                    <a:pt x="11500" y="1"/>
                    <a:pt x="10589" y="879"/>
                    <a:pt x="10062" y="2696"/>
                  </a:cubicBezTo>
                  <a:cubicBezTo>
                    <a:pt x="9637" y="4201"/>
                    <a:pt x="9931" y="6816"/>
                    <a:pt x="9833" y="8320"/>
                  </a:cubicBezTo>
                  <a:cubicBezTo>
                    <a:pt x="8732" y="7828"/>
                    <a:pt x="6940" y="2644"/>
                    <a:pt x="5386" y="2644"/>
                  </a:cubicBezTo>
                  <a:cubicBezTo>
                    <a:pt x="5185" y="2644"/>
                    <a:pt x="4988" y="2731"/>
                    <a:pt x="4797" y="2925"/>
                  </a:cubicBezTo>
                  <a:cubicBezTo>
                    <a:pt x="2803" y="5018"/>
                    <a:pt x="8590" y="9040"/>
                    <a:pt x="9637" y="10021"/>
                  </a:cubicBezTo>
                  <a:cubicBezTo>
                    <a:pt x="9090" y="9813"/>
                    <a:pt x="7346" y="9599"/>
                    <a:pt x="5551" y="9599"/>
                  </a:cubicBezTo>
                  <a:cubicBezTo>
                    <a:pt x="2835" y="9599"/>
                    <a:pt x="0" y="10087"/>
                    <a:pt x="1004" y="11819"/>
                  </a:cubicBezTo>
                  <a:cubicBezTo>
                    <a:pt x="1261" y="12255"/>
                    <a:pt x="1812" y="12404"/>
                    <a:pt x="2468" y="12404"/>
                  </a:cubicBezTo>
                  <a:cubicBezTo>
                    <a:pt x="3732" y="12404"/>
                    <a:pt x="5384" y="11850"/>
                    <a:pt x="6072" y="11721"/>
                  </a:cubicBezTo>
                  <a:cubicBezTo>
                    <a:pt x="6720" y="11620"/>
                    <a:pt x="7367" y="11545"/>
                    <a:pt x="8014" y="11545"/>
                  </a:cubicBezTo>
                  <a:cubicBezTo>
                    <a:pt x="8838" y="11545"/>
                    <a:pt x="9662" y="11667"/>
                    <a:pt x="10487" y="12015"/>
                  </a:cubicBezTo>
                  <a:cubicBezTo>
                    <a:pt x="8884" y="12015"/>
                    <a:pt x="7315" y="12342"/>
                    <a:pt x="5844" y="12964"/>
                  </a:cubicBezTo>
                  <a:cubicBezTo>
                    <a:pt x="4895" y="13389"/>
                    <a:pt x="1822" y="14958"/>
                    <a:pt x="4176" y="16233"/>
                  </a:cubicBezTo>
                  <a:cubicBezTo>
                    <a:pt x="4246" y="16273"/>
                    <a:pt x="4328" y="16292"/>
                    <a:pt x="4421" y="16292"/>
                  </a:cubicBezTo>
                  <a:cubicBezTo>
                    <a:pt x="5612" y="16292"/>
                    <a:pt x="8581" y="13229"/>
                    <a:pt x="10957" y="13229"/>
                  </a:cubicBezTo>
                  <a:cubicBezTo>
                    <a:pt x="11417" y="13229"/>
                    <a:pt x="11854" y="13344"/>
                    <a:pt x="12252" y="13618"/>
                  </a:cubicBezTo>
                  <a:lnTo>
                    <a:pt x="12252" y="13585"/>
                  </a:lnTo>
                  <a:cubicBezTo>
                    <a:pt x="12776" y="10838"/>
                    <a:pt x="17092" y="11688"/>
                    <a:pt x="18563" y="9988"/>
                  </a:cubicBezTo>
                  <a:cubicBezTo>
                    <a:pt x="19528" y="8745"/>
                    <a:pt x="18778" y="8316"/>
                    <a:pt x="17787" y="8316"/>
                  </a:cubicBezTo>
                  <a:cubicBezTo>
                    <a:pt x="17267" y="8316"/>
                    <a:pt x="16681" y="8435"/>
                    <a:pt x="16242" y="8615"/>
                  </a:cubicBezTo>
                  <a:cubicBezTo>
                    <a:pt x="14868" y="9040"/>
                    <a:pt x="13724" y="10740"/>
                    <a:pt x="12481" y="10740"/>
                  </a:cubicBezTo>
                  <a:cubicBezTo>
                    <a:pt x="12874" y="8746"/>
                    <a:pt x="18563" y="5574"/>
                    <a:pt x="17713" y="3547"/>
                  </a:cubicBezTo>
                  <a:cubicBezTo>
                    <a:pt x="17561" y="3207"/>
                    <a:pt x="17317" y="3069"/>
                    <a:pt x="17023" y="3069"/>
                  </a:cubicBezTo>
                  <a:cubicBezTo>
                    <a:pt x="15929" y="3069"/>
                    <a:pt x="14136" y="4981"/>
                    <a:pt x="13724" y="5574"/>
                  </a:cubicBezTo>
                  <a:cubicBezTo>
                    <a:pt x="12776" y="6718"/>
                    <a:pt x="12481" y="8092"/>
                    <a:pt x="11729" y="9465"/>
                  </a:cubicBezTo>
                  <a:cubicBezTo>
                    <a:pt x="11010" y="6947"/>
                    <a:pt x="12024" y="3808"/>
                    <a:pt x="12579" y="1650"/>
                  </a:cubicBezTo>
                  <a:cubicBezTo>
                    <a:pt x="12855" y="561"/>
                    <a:pt x="12577" y="1"/>
                    <a:pt x="120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37"/>
            <p:cNvSpPr/>
            <p:nvPr/>
          </p:nvSpPr>
          <p:spPr>
            <a:xfrm>
              <a:off x="413050" y="2207200"/>
              <a:ext cx="184775" cy="123750"/>
            </a:xfrm>
            <a:custGeom>
              <a:rect b="b" l="l" r="r" t="t"/>
              <a:pathLst>
                <a:path extrusionOk="0" h="4950" w="7391">
                  <a:moveTo>
                    <a:pt x="4317" y="0"/>
                  </a:moveTo>
                  <a:cubicBezTo>
                    <a:pt x="3510" y="0"/>
                    <a:pt x="3563" y="1370"/>
                    <a:pt x="3753" y="2538"/>
                  </a:cubicBezTo>
                  <a:lnTo>
                    <a:pt x="3753" y="2538"/>
                  </a:lnTo>
                  <a:cubicBezTo>
                    <a:pt x="3313" y="1798"/>
                    <a:pt x="2760" y="1062"/>
                    <a:pt x="2246" y="1062"/>
                  </a:cubicBezTo>
                  <a:cubicBezTo>
                    <a:pt x="2150" y="1062"/>
                    <a:pt x="2055" y="1088"/>
                    <a:pt x="1962" y="1145"/>
                  </a:cubicBezTo>
                  <a:cubicBezTo>
                    <a:pt x="883" y="1799"/>
                    <a:pt x="2322" y="2812"/>
                    <a:pt x="3238" y="3466"/>
                  </a:cubicBezTo>
                  <a:cubicBezTo>
                    <a:pt x="2970" y="3466"/>
                    <a:pt x="2692" y="3458"/>
                    <a:pt x="2416" y="3458"/>
                  </a:cubicBezTo>
                  <a:cubicBezTo>
                    <a:pt x="1475" y="3458"/>
                    <a:pt x="546" y="3555"/>
                    <a:pt x="66" y="4414"/>
                  </a:cubicBezTo>
                  <a:cubicBezTo>
                    <a:pt x="0" y="4545"/>
                    <a:pt x="33" y="4676"/>
                    <a:pt x="164" y="4774"/>
                  </a:cubicBezTo>
                  <a:cubicBezTo>
                    <a:pt x="443" y="4901"/>
                    <a:pt x="741" y="4949"/>
                    <a:pt x="1029" y="4949"/>
                  </a:cubicBezTo>
                  <a:cubicBezTo>
                    <a:pt x="1112" y="4949"/>
                    <a:pt x="1195" y="4945"/>
                    <a:pt x="1276" y="4938"/>
                  </a:cubicBezTo>
                  <a:lnTo>
                    <a:pt x="1603" y="4938"/>
                  </a:lnTo>
                  <a:cubicBezTo>
                    <a:pt x="1668" y="4905"/>
                    <a:pt x="1766" y="4872"/>
                    <a:pt x="1832" y="4872"/>
                  </a:cubicBezTo>
                  <a:cubicBezTo>
                    <a:pt x="2257" y="4807"/>
                    <a:pt x="2616" y="4709"/>
                    <a:pt x="3009" y="4643"/>
                  </a:cubicBezTo>
                  <a:cubicBezTo>
                    <a:pt x="3368" y="4513"/>
                    <a:pt x="3761" y="4414"/>
                    <a:pt x="4120" y="4349"/>
                  </a:cubicBezTo>
                  <a:lnTo>
                    <a:pt x="4644" y="4186"/>
                  </a:lnTo>
                  <a:cubicBezTo>
                    <a:pt x="5428" y="3989"/>
                    <a:pt x="7390" y="3041"/>
                    <a:pt x="7161" y="2289"/>
                  </a:cubicBezTo>
                  <a:cubicBezTo>
                    <a:pt x="7017" y="1855"/>
                    <a:pt x="6748" y="1723"/>
                    <a:pt x="6394" y="1723"/>
                  </a:cubicBezTo>
                  <a:cubicBezTo>
                    <a:pt x="6267" y="1723"/>
                    <a:pt x="6130" y="1740"/>
                    <a:pt x="5984" y="1766"/>
                  </a:cubicBezTo>
                  <a:cubicBezTo>
                    <a:pt x="5592" y="1831"/>
                    <a:pt x="5265" y="2027"/>
                    <a:pt x="5003" y="2322"/>
                  </a:cubicBezTo>
                  <a:cubicBezTo>
                    <a:pt x="5134" y="1210"/>
                    <a:pt x="5167" y="0"/>
                    <a:pt x="43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37"/>
            <p:cNvSpPr/>
            <p:nvPr/>
          </p:nvSpPr>
          <p:spPr>
            <a:xfrm>
              <a:off x="341925" y="2060050"/>
              <a:ext cx="40900" cy="61750"/>
            </a:xfrm>
            <a:custGeom>
              <a:rect b="b" l="l" r="r" t="t"/>
              <a:pathLst>
                <a:path extrusionOk="0" h="2470" w="1636">
                  <a:moveTo>
                    <a:pt x="328" y="1"/>
                  </a:moveTo>
                  <a:cubicBezTo>
                    <a:pt x="164" y="1"/>
                    <a:pt x="66" y="131"/>
                    <a:pt x="66" y="262"/>
                  </a:cubicBezTo>
                  <a:cubicBezTo>
                    <a:pt x="1" y="1080"/>
                    <a:pt x="589" y="1864"/>
                    <a:pt x="1178" y="2420"/>
                  </a:cubicBezTo>
                  <a:cubicBezTo>
                    <a:pt x="1227" y="2453"/>
                    <a:pt x="1292" y="2469"/>
                    <a:pt x="1358" y="2469"/>
                  </a:cubicBezTo>
                  <a:cubicBezTo>
                    <a:pt x="1423" y="2469"/>
                    <a:pt x="1488" y="2453"/>
                    <a:pt x="1537" y="2420"/>
                  </a:cubicBezTo>
                  <a:cubicBezTo>
                    <a:pt x="1636" y="2322"/>
                    <a:pt x="1636" y="2159"/>
                    <a:pt x="1537" y="2061"/>
                  </a:cubicBezTo>
                  <a:cubicBezTo>
                    <a:pt x="1047" y="1603"/>
                    <a:pt x="524" y="949"/>
                    <a:pt x="557" y="262"/>
                  </a:cubicBezTo>
                  <a:cubicBezTo>
                    <a:pt x="557" y="131"/>
                    <a:pt x="458" y="1"/>
                    <a:pt x="3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37"/>
            <p:cNvSpPr/>
            <p:nvPr/>
          </p:nvSpPr>
          <p:spPr>
            <a:xfrm>
              <a:off x="263175" y="2253575"/>
              <a:ext cx="67325" cy="19000"/>
            </a:xfrm>
            <a:custGeom>
              <a:rect b="b" l="l" r="r" t="t"/>
              <a:pathLst>
                <a:path extrusionOk="0" h="760" w="2693">
                  <a:moveTo>
                    <a:pt x="2403" y="1"/>
                  </a:moveTo>
                  <a:cubicBezTo>
                    <a:pt x="2379" y="1"/>
                    <a:pt x="2356" y="3"/>
                    <a:pt x="2333" y="9"/>
                  </a:cubicBezTo>
                  <a:cubicBezTo>
                    <a:pt x="1885" y="103"/>
                    <a:pt x="1420" y="249"/>
                    <a:pt x="962" y="249"/>
                  </a:cubicBezTo>
                  <a:cubicBezTo>
                    <a:pt x="785" y="249"/>
                    <a:pt x="610" y="227"/>
                    <a:pt x="437" y="172"/>
                  </a:cubicBezTo>
                  <a:cubicBezTo>
                    <a:pt x="415" y="168"/>
                    <a:pt x="394" y="166"/>
                    <a:pt x="374" y="166"/>
                  </a:cubicBezTo>
                  <a:cubicBezTo>
                    <a:pt x="94" y="166"/>
                    <a:pt x="1" y="571"/>
                    <a:pt x="306" y="663"/>
                  </a:cubicBezTo>
                  <a:cubicBezTo>
                    <a:pt x="523" y="732"/>
                    <a:pt x="744" y="759"/>
                    <a:pt x="965" y="759"/>
                  </a:cubicBezTo>
                  <a:cubicBezTo>
                    <a:pt x="1477" y="759"/>
                    <a:pt x="1995" y="614"/>
                    <a:pt x="2497" y="499"/>
                  </a:cubicBezTo>
                  <a:cubicBezTo>
                    <a:pt x="2628" y="467"/>
                    <a:pt x="2693" y="336"/>
                    <a:pt x="2660" y="172"/>
                  </a:cubicBezTo>
                  <a:cubicBezTo>
                    <a:pt x="2633" y="64"/>
                    <a:pt x="2516" y="1"/>
                    <a:pt x="24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37"/>
            <p:cNvSpPr/>
            <p:nvPr/>
          </p:nvSpPr>
          <p:spPr>
            <a:xfrm>
              <a:off x="332925" y="2311500"/>
              <a:ext cx="60600" cy="42050"/>
            </a:xfrm>
            <a:custGeom>
              <a:rect b="b" l="l" r="r" t="t"/>
              <a:pathLst>
                <a:path extrusionOk="0" h="1682" w="2424">
                  <a:moveTo>
                    <a:pt x="2079" y="1"/>
                  </a:moveTo>
                  <a:cubicBezTo>
                    <a:pt x="2053" y="1"/>
                    <a:pt x="2025" y="5"/>
                    <a:pt x="1996" y="14"/>
                  </a:cubicBezTo>
                  <a:cubicBezTo>
                    <a:pt x="1603" y="112"/>
                    <a:pt x="1244" y="242"/>
                    <a:pt x="884" y="439"/>
                  </a:cubicBezTo>
                  <a:cubicBezTo>
                    <a:pt x="524" y="635"/>
                    <a:pt x="263" y="929"/>
                    <a:pt x="66" y="1289"/>
                  </a:cubicBezTo>
                  <a:cubicBezTo>
                    <a:pt x="1" y="1420"/>
                    <a:pt x="34" y="1583"/>
                    <a:pt x="164" y="1648"/>
                  </a:cubicBezTo>
                  <a:cubicBezTo>
                    <a:pt x="208" y="1670"/>
                    <a:pt x="252" y="1681"/>
                    <a:pt x="294" y="1681"/>
                  </a:cubicBezTo>
                  <a:cubicBezTo>
                    <a:pt x="379" y="1681"/>
                    <a:pt x="459" y="1638"/>
                    <a:pt x="524" y="1550"/>
                  </a:cubicBezTo>
                  <a:lnTo>
                    <a:pt x="524" y="1485"/>
                  </a:lnTo>
                  <a:cubicBezTo>
                    <a:pt x="557" y="1387"/>
                    <a:pt x="622" y="1321"/>
                    <a:pt x="688" y="1223"/>
                  </a:cubicBezTo>
                  <a:lnTo>
                    <a:pt x="720" y="1191"/>
                  </a:lnTo>
                  <a:lnTo>
                    <a:pt x="786" y="1093"/>
                  </a:lnTo>
                  <a:lnTo>
                    <a:pt x="884" y="995"/>
                  </a:lnTo>
                  <a:lnTo>
                    <a:pt x="949" y="962"/>
                  </a:lnTo>
                  <a:lnTo>
                    <a:pt x="982" y="962"/>
                  </a:lnTo>
                  <a:cubicBezTo>
                    <a:pt x="1047" y="929"/>
                    <a:pt x="1113" y="864"/>
                    <a:pt x="1178" y="831"/>
                  </a:cubicBezTo>
                  <a:cubicBezTo>
                    <a:pt x="1244" y="798"/>
                    <a:pt x="1342" y="766"/>
                    <a:pt x="1407" y="733"/>
                  </a:cubicBezTo>
                  <a:lnTo>
                    <a:pt x="1472" y="733"/>
                  </a:lnTo>
                  <a:lnTo>
                    <a:pt x="1603" y="668"/>
                  </a:lnTo>
                  <a:cubicBezTo>
                    <a:pt x="1767" y="602"/>
                    <a:pt x="1963" y="569"/>
                    <a:pt x="2126" y="504"/>
                  </a:cubicBezTo>
                  <a:cubicBezTo>
                    <a:pt x="2424" y="415"/>
                    <a:pt x="2342" y="1"/>
                    <a:pt x="20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37"/>
            <p:cNvSpPr/>
            <p:nvPr/>
          </p:nvSpPr>
          <p:spPr>
            <a:xfrm>
              <a:off x="480075" y="1999350"/>
              <a:ext cx="36825" cy="71350"/>
            </a:xfrm>
            <a:custGeom>
              <a:rect b="b" l="l" r="r" t="t"/>
              <a:pathLst>
                <a:path extrusionOk="0" h="2854" w="1473">
                  <a:moveTo>
                    <a:pt x="1182" y="1"/>
                  </a:moveTo>
                  <a:cubicBezTo>
                    <a:pt x="1121" y="1"/>
                    <a:pt x="1063" y="25"/>
                    <a:pt x="1014" y="74"/>
                  </a:cubicBezTo>
                  <a:cubicBezTo>
                    <a:pt x="655" y="401"/>
                    <a:pt x="426" y="794"/>
                    <a:pt x="295" y="1251"/>
                  </a:cubicBezTo>
                  <a:cubicBezTo>
                    <a:pt x="131" y="1677"/>
                    <a:pt x="33" y="2134"/>
                    <a:pt x="1" y="2592"/>
                  </a:cubicBezTo>
                  <a:cubicBezTo>
                    <a:pt x="1" y="2723"/>
                    <a:pt x="99" y="2821"/>
                    <a:pt x="230" y="2854"/>
                  </a:cubicBezTo>
                  <a:cubicBezTo>
                    <a:pt x="393" y="2821"/>
                    <a:pt x="491" y="2723"/>
                    <a:pt x="491" y="2592"/>
                  </a:cubicBezTo>
                  <a:cubicBezTo>
                    <a:pt x="524" y="2396"/>
                    <a:pt x="557" y="2232"/>
                    <a:pt x="589" y="2069"/>
                  </a:cubicBezTo>
                  <a:cubicBezTo>
                    <a:pt x="622" y="1840"/>
                    <a:pt x="687" y="1644"/>
                    <a:pt x="753" y="1415"/>
                  </a:cubicBezTo>
                  <a:cubicBezTo>
                    <a:pt x="884" y="1055"/>
                    <a:pt x="1080" y="728"/>
                    <a:pt x="1374" y="434"/>
                  </a:cubicBezTo>
                  <a:cubicBezTo>
                    <a:pt x="1472" y="336"/>
                    <a:pt x="1472" y="172"/>
                    <a:pt x="1374" y="74"/>
                  </a:cubicBezTo>
                  <a:cubicBezTo>
                    <a:pt x="1309" y="25"/>
                    <a:pt x="1243" y="1"/>
                    <a:pt x="11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37"/>
            <p:cNvSpPr/>
            <p:nvPr/>
          </p:nvSpPr>
          <p:spPr>
            <a:xfrm>
              <a:off x="581450" y="2085150"/>
              <a:ext cx="35800" cy="35425"/>
            </a:xfrm>
            <a:custGeom>
              <a:rect b="b" l="l" r="r" t="t"/>
              <a:pathLst>
                <a:path extrusionOk="0" h="1417" w="1432">
                  <a:moveTo>
                    <a:pt x="1146" y="1"/>
                  </a:moveTo>
                  <a:cubicBezTo>
                    <a:pt x="1103" y="1"/>
                    <a:pt x="1058" y="14"/>
                    <a:pt x="1014" y="43"/>
                  </a:cubicBezTo>
                  <a:cubicBezTo>
                    <a:pt x="818" y="174"/>
                    <a:pt x="654" y="304"/>
                    <a:pt x="491" y="501"/>
                  </a:cubicBezTo>
                  <a:cubicBezTo>
                    <a:pt x="327" y="631"/>
                    <a:pt x="196" y="828"/>
                    <a:pt x="66" y="1024"/>
                  </a:cubicBezTo>
                  <a:cubicBezTo>
                    <a:pt x="0" y="1155"/>
                    <a:pt x="33" y="1285"/>
                    <a:pt x="164" y="1384"/>
                  </a:cubicBezTo>
                  <a:cubicBezTo>
                    <a:pt x="207" y="1405"/>
                    <a:pt x="251" y="1416"/>
                    <a:pt x="293" y="1416"/>
                  </a:cubicBezTo>
                  <a:cubicBezTo>
                    <a:pt x="378" y="1416"/>
                    <a:pt x="458" y="1373"/>
                    <a:pt x="523" y="1285"/>
                  </a:cubicBezTo>
                  <a:cubicBezTo>
                    <a:pt x="556" y="1220"/>
                    <a:pt x="622" y="1122"/>
                    <a:pt x="687" y="1057"/>
                  </a:cubicBezTo>
                  <a:lnTo>
                    <a:pt x="687" y="1024"/>
                  </a:lnTo>
                  <a:cubicBezTo>
                    <a:pt x="694" y="1017"/>
                    <a:pt x="695" y="1014"/>
                    <a:pt x="693" y="1014"/>
                  </a:cubicBezTo>
                  <a:cubicBezTo>
                    <a:pt x="693" y="1014"/>
                    <a:pt x="692" y="1014"/>
                    <a:pt x="692" y="1015"/>
                  </a:cubicBezTo>
                  <a:lnTo>
                    <a:pt x="692" y="1015"/>
                  </a:lnTo>
                  <a:lnTo>
                    <a:pt x="720" y="958"/>
                  </a:lnTo>
                  <a:lnTo>
                    <a:pt x="818" y="860"/>
                  </a:lnTo>
                  <a:cubicBezTo>
                    <a:pt x="883" y="795"/>
                    <a:pt x="949" y="730"/>
                    <a:pt x="1014" y="664"/>
                  </a:cubicBezTo>
                  <a:lnTo>
                    <a:pt x="1145" y="566"/>
                  </a:lnTo>
                  <a:lnTo>
                    <a:pt x="1177" y="566"/>
                  </a:lnTo>
                  <a:lnTo>
                    <a:pt x="1243" y="501"/>
                  </a:lnTo>
                  <a:cubicBezTo>
                    <a:pt x="1308" y="468"/>
                    <a:pt x="1374" y="403"/>
                    <a:pt x="1406" y="337"/>
                  </a:cubicBezTo>
                  <a:cubicBezTo>
                    <a:pt x="1432" y="159"/>
                    <a:pt x="1299" y="1"/>
                    <a:pt x="11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37"/>
            <p:cNvSpPr/>
            <p:nvPr/>
          </p:nvSpPr>
          <p:spPr>
            <a:xfrm>
              <a:off x="623125" y="2193500"/>
              <a:ext cx="44250" cy="19275"/>
            </a:xfrm>
            <a:custGeom>
              <a:rect b="b" l="l" r="r" t="t"/>
              <a:pathLst>
                <a:path extrusionOk="0" h="771" w="1770">
                  <a:moveTo>
                    <a:pt x="1058" y="0"/>
                  </a:moveTo>
                  <a:cubicBezTo>
                    <a:pt x="733" y="0"/>
                    <a:pt x="417" y="103"/>
                    <a:pt x="164" y="287"/>
                  </a:cubicBezTo>
                  <a:cubicBezTo>
                    <a:pt x="34" y="352"/>
                    <a:pt x="1" y="516"/>
                    <a:pt x="66" y="646"/>
                  </a:cubicBezTo>
                  <a:cubicBezTo>
                    <a:pt x="113" y="717"/>
                    <a:pt x="212" y="771"/>
                    <a:pt x="312" y="771"/>
                  </a:cubicBezTo>
                  <a:cubicBezTo>
                    <a:pt x="350" y="771"/>
                    <a:pt x="389" y="763"/>
                    <a:pt x="426" y="744"/>
                  </a:cubicBezTo>
                  <a:lnTo>
                    <a:pt x="393" y="712"/>
                  </a:lnTo>
                  <a:cubicBezTo>
                    <a:pt x="426" y="679"/>
                    <a:pt x="459" y="646"/>
                    <a:pt x="491" y="646"/>
                  </a:cubicBezTo>
                  <a:cubicBezTo>
                    <a:pt x="524" y="614"/>
                    <a:pt x="557" y="581"/>
                    <a:pt x="622" y="581"/>
                  </a:cubicBezTo>
                  <a:lnTo>
                    <a:pt x="655" y="581"/>
                  </a:lnTo>
                  <a:lnTo>
                    <a:pt x="720" y="548"/>
                  </a:lnTo>
                  <a:lnTo>
                    <a:pt x="851" y="516"/>
                  </a:lnTo>
                  <a:lnTo>
                    <a:pt x="1178" y="516"/>
                  </a:lnTo>
                  <a:cubicBezTo>
                    <a:pt x="1243" y="516"/>
                    <a:pt x="1276" y="516"/>
                    <a:pt x="1309" y="548"/>
                  </a:cubicBezTo>
                  <a:cubicBezTo>
                    <a:pt x="1338" y="557"/>
                    <a:pt x="1366" y="561"/>
                    <a:pt x="1393" y="561"/>
                  </a:cubicBezTo>
                  <a:cubicBezTo>
                    <a:pt x="1661" y="561"/>
                    <a:pt x="1770" y="147"/>
                    <a:pt x="1472" y="58"/>
                  </a:cubicBezTo>
                  <a:cubicBezTo>
                    <a:pt x="1336" y="19"/>
                    <a:pt x="1196" y="0"/>
                    <a:pt x="10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37"/>
            <p:cNvSpPr/>
            <p:nvPr/>
          </p:nvSpPr>
          <p:spPr>
            <a:xfrm>
              <a:off x="431025" y="2352750"/>
              <a:ext cx="132625" cy="95750"/>
            </a:xfrm>
            <a:custGeom>
              <a:rect b="b" l="l" r="r" t="t"/>
              <a:pathLst>
                <a:path extrusionOk="0" h="3830" w="5305">
                  <a:moveTo>
                    <a:pt x="1392" y="1"/>
                  </a:moveTo>
                  <a:cubicBezTo>
                    <a:pt x="1062" y="1"/>
                    <a:pt x="753" y="118"/>
                    <a:pt x="524" y="424"/>
                  </a:cubicBezTo>
                  <a:cubicBezTo>
                    <a:pt x="1" y="1110"/>
                    <a:pt x="786" y="1633"/>
                    <a:pt x="1341" y="1862"/>
                  </a:cubicBezTo>
                  <a:cubicBezTo>
                    <a:pt x="2551" y="2353"/>
                    <a:pt x="3761" y="2778"/>
                    <a:pt x="4709" y="3726"/>
                  </a:cubicBezTo>
                  <a:cubicBezTo>
                    <a:pt x="4742" y="3759"/>
                    <a:pt x="4775" y="3759"/>
                    <a:pt x="4807" y="3791"/>
                  </a:cubicBezTo>
                  <a:cubicBezTo>
                    <a:pt x="4847" y="3818"/>
                    <a:pt x="4891" y="3829"/>
                    <a:pt x="4936" y="3829"/>
                  </a:cubicBezTo>
                  <a:cubicBezTo>
                    <a:pt x="5116" y="3829"/>
                    <a:pt x="5304" y="3641"/>
                    <a:pt x="5200" y="3432"/>
                  </a:cubicBezTo>
                  <a:cubicBezTo>
                    <a:pt x="4480" y="2320"/>
                    <a:pt x="3957" y="1404"/>
                    <a:pt x="2878" y="587"/>
                  </a:cubicBezTo>
                  <a:cubicBezTo>
                    <a:pt x="2479" y="288"/>
                    <a:pt x="1910" y="1"/>
                    <a:pt x="13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37"/>
            <p:cNvSpPr/>
            <p:nvPr/>
          </p:nvSpPr>
          <p:spPr>
            <a:xfrm>
              <a:off x="579800" y="2600950"/>
              <a:ext cx="49075" cy="96850"/>
            </a:xfrm>
            <a:custGeom>
              <a:rect b="b" l="l" r="r" t="t"/>
              <a:pathLst>
                <a:path extrusionOk="0" h="3874" w="1963">
                  <a:moveTo>
                    <a:pt x="1297" y="1"/>
                  </a:moveTo>
                  <a:cubicBezTo>
                    <a:pt x="1112" y="1"/>
                    <a:pt x="921" y="108"/>
                    <a:pt x="786" y="338"/>
                  </a:cubicBezTo>
                  <a:cubicBezTo>
                    <a:pt x="622" y="697"/>
                    <a:pt x="524" y="1090"/>
                    <a:pt x="491" y="1482"/>
                  </a:cubicBezTo>
                  <a:cubicBezTo>
                    <a:pt x="393" y="2136"/>
                    <a:pt x="262" y="2790"/>
                    <a:pt x="132" y="3444"/>
                  </a:cubicBezTo>
                  <a:cubicBezTo>
                    <a:pt x="1" y="3542"/>
                    <a:pt x="34" y="3738"/>
                    <a:pt x="197" y="3804"/>
                  </a:cubicBezTo>
                  <a:cubicBezTo>
                    <a:pt x="243" y="3849"/>
                    <a:pt x="309" y="3874"/>
                    <a:pt x="374" y="3874"/>
                  </a:cubicBezTo>
                  <a:cubicBezTo>
                    <a:pt x="449" y="3874"/>
                    <a:pt x="522" y="3841"/>
                    <a:pt x="557" y="3771"/>
                  </a:cubicBezTo>
                  <a:cubicBezTo>
                    <a:pt x="851" y="3509"/>
                    <a:pt x="1047" y="3182"/>
                    <a:pt x="1178" y="2823"/>
                  </a:cubicBezTo>
                  <a:cubicBezTo>
                    <a:pt x="1505" y="2201"/>
                    <a:pt x="1963" y="1351"/>
                    <a:pt x="1865" y="599"/>
                  </a:cubicBezTo>
                  <a:cubicBezTo>
                    <a:pt x="1807" y="216"/>
                    <a:pt x="1558" y="1"/>
                    <a:pt x="1297" y="1"/>
                  </a:cubicBezTo>
                  <a:close/>
                </a:path>
              </a:pathLst>
            </a:custGeom>
            <a:solidFill>
              <a:srgbClr val="004D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37"/>
            <p:cNvSpPr/>
            <p:nvPr/>
          </p:nvSpPr>
          <p:spPr>
            <a:xfrm>
              <a:off x="421225" y="2715100"/>
              <a:ext cx="128475" cy="144150"/>
            </a:xfrm>
            <a:custGeom>
              <a:rect b="b" l="l" r="r" t="t"/>
              <a:pathLst>
                <a:path extrusionOk="0" h="5766" w="5139">
                  <a:moveTo>
                    <a:pt x="1307" y="0"/>
                  </a:moveTo>
                  <a:cubicBezTo>
                    <a:pt x="1182" y="0"/>
                    <a:pt x="1052" y="27"/>
                    <a:pt x="916" y="88"/>
                  </a:cubicBezTo>
                  <a:cubicBezTo>
                    <a:pt x="0" y="480"/>
                    <a:pt x="981" y="2148"/>
                    <a:pt x="1276" y="2540"/>
                  </a:cubicBezTo>
                  <a:cubicBezTo>
                    <a:pt x="2126" y="3750"/>
                    <a:pt x="3499" y="4666"/>
                    <a:pt x="4578" y="5679"/>
                  </a:cubicBezTo>
                  <a:cubicBezTo>
                    <a:pt x="4632" y="5740"/>
                    <a:pt x="4694" y="5766"/>
                    <a:pt x="4755" y="5766"/>
                  </a:cubicBezTo>
                  <a:cubicBezTo>
                    <a:pt x="4955" y="5766"/>
                    <a:pt x="5138" y="5495"/>
                    <a:pt x="4938" y="5319"/>
                  </a:cubicBezTo>
                  <a:lnTo>
                    <a:pt x="4905" y="5287"/>
                  </a:lnTo>
                  <a:cubicBezTo>
                    <a:pt x="4938" y="5221"/>
                    <a:pt x="4938" y="5123"/>
                    <a:pt x="4905" y="5058"/>
                  </a:cubicBezTo>
                  <a:cubicBezTo>
                    <a:pt x="4284" y="3783"/>
                    <a:pt x="3401" y="2704"/>
                    <a:pt x="2780" y="1428"/>
                  </a:cubicBezTo>
                  <a:cubicBezTo>
                    <a:pt x="2503" y="820"/>
                    <a:pt x="1992" y="0"/>
                    <a:pt x="13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37"/>
            <p:cNvSpPr/>
            <p:nvPr/>
          </p:nvSpPr>
          <p:spPr>
            <a:xfrm>
              <a:off x="636675" y="3079075"/>
              <a:ext cx="138525" cy="160775"/>
            </a:xfrm>
            <a:custGeom>
              <a:rect b="b" l="l" r="r" t="t"/>
              <a:pathLst>
                <a:path extrusionOk="0" h="6431" w="5541">
                  <a:moveTo>
                    <a:pt x="4214" y="0"/>
                  </a:moveTo>
                  <a:cubicBezTo>
                    <a:pt x="3581" y="0"/>
                    <a:pt x="2952" y="1115"/>
                    <a:pt x="2696" y="1485"/>
                  </a:cubicBezTo>
                  <a:cubicBezTo>
                    <a:pt x="1813" y="2859"/>
                    <a:pt x="1388" y="4559"/>
                    <a:pt x="244" y="5736"/>
                  </a:cubicBezTo>
                  <a:cubicBezTo>
                    <a:pt x="178" y="5802"/>
                    <a:pt x="146" y="5900"/>
                    <a:pt x="178" y="5998"/>
                  </a:cubicBezTo>
                  <a:cubicBezTo>
                    <a:pt x="1" y="6175"/>
                    <a:pt x="177" y="6431"/>
                    <a:pt x="387" y="6431"/>
                  </a:cubicBezTo>
                  <a:cubicBezTo>
                    <a:pt x="448" y="6431"/>
                    <a:pt x="512" y="6409"/>
                    <a:pt x="571" y="6357"/>
                  </a:cubicBezTo>
                  <a:cubicBezTo>
                    <a:pt x="701" y="6259"/>
                    <a:pt x="800" y="6161"/>
                    <a:pt x="930" y="6030"/>
                  </a:cubicBezTo>
                  <a:cubicBezTo>
                    <a:pt x="2238" y="5246"/>
                    <a:pt x="3383" y="4199"/>
                    <a:pt x="4200" y="2924"/>
                  </a:cubicBezTo>
                  <a:cubicBezTo>
                    <a:pt x="4658" y="2270"/>
                    <a:pt x="5541" y="668"/>
                    <a:pt x="4494" y="79"/>
                  </a:cubicBezTo>
                  <a:cubicBezTo>
                    <a:pt x="4402" y="25"/>
                    <a:pt x="4308" y="0"/>
                    <a:pt x="42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234" name="Google Shape;1234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5471" y="4528975"/>
            <a:ext cx="1410502" cy="608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8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38"/>
          <p:cNvSpPr txBox="1"/>
          <p:nvPr>
            <p:ph type="title"/>
          </p:nvPr>
        </p:nvSpPr>
        <p:spPr>
          <a:xfrm>
            <a:off x="713250" y="90050"/>
            <a:ext cx="7717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Quran on Wasting</a:t>
            </a:r>
            <a:endParaRPr/>
          </a:p>
        </p:txBody>
      </p:sp>
      <p:sp>
        <p:nvSpPr>
          <p:cNvPr id="1240" name="Google Shape;1240;p38"/>
          <p:cNvSpPr txBox="1"/>
          <p:nvPr>
            <p:ph idx="1" type="subTitle"/>
          </p:nvPr>
        </p:nvSpPr>
        <p:spPr>
          <a:xfrm>
            <a:off x="2142600" y="1765200"/>
            <a:ext cx="4858800" cy="228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Nunito SemiBold"/>
                <a:ea typeface="Nunito SemiBold"/>
                <a:cs typeface="Nunito SemiBold"/>
                <a:sym typeface="Nunito SemiBold"/>
              </a:rPr>
              <a:t>O children of Adam! look to your adornment at every </a:t>
            </a:r>
            <a:r>
              <a:rPr i="1" lang="en" sz="1900">
                <a:latin typeface="Nunito SemiBold"/>
                <a:ea typeface="Nunito SemiBold"/>
                <a:cs typeface="Nunito SemiBold"/>
                <a:sym typeface="Nunito SemiBold"/>
              </a:rPr>
              <a:t>time and</a:t>
            </a:r>
            <a:r>
              <a:rPr lang="en" sz="1900">
                <a:latin typeface="Nunito SemiBold"/>
                <a:ea typeface="Nunito SemiBold"/>
                <a:cs typeface="Nunito SemiBold"/>
                <a:sym typeface="Nunito SemiBold"/>
              </a:rPr>
              <a:t> place of worship, </a:t>
            </a:r>
            <a:r>
              <a:rPr b="1" lang="en" sz="1900" u="sng">
                <a:solidFill>
                  <a:schemeClr val="dk2"/>
                </a:solidFill>
              </a:rPr>
              <a:t>and eat and drink but exceed not the bounds;</a:t>
            </a:r>
            <a:r>
              <a:rPr lang="en" sz="1900">
                <a:latin typeface="Nunito SemiBold"/>
                <a:ea typeface="Nunito SemiBold"/>
                <a:cs typeface="Nunito SemiBold"/>
                <a:sym typeface="Nunito SemiBold"/>
              </a:rPr>
              <a:t> surely, He does not love those who exceed the bounds.</a:t>
            </a:r>
            <a:endParaRPr sz="1600"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1241" name="Google Shape;1241;p38"/>
          <p:cNvSpPr/>
          <p:nvPr/>
        </p:nvSpPr>
        <p:spPr>
          <a:xfrm rot="10800000">
            <a:off x="3258477" y="4083547"/>
            <a:ext cx="2626942" cy="637997"/>
          </a:xfrm>
          <a:custGeom>
            <a:rect b="b" l="l" r="r" t="t"/>
            <a:pathLst>
              <a:path extrusionOk="0" h="26046" w="107244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2" name="Google Shape;1242;p38">
            <a:hlinkClick action="ppaction://hlinksldjump" r:id="rId3"/>
          </p:cNvPr>
          <p:cNvSpPr txBox="1"/>
          <p:nvPr/>
        </p:nvSpPr>
        <p:spPr>
          <a:xfrm>
            <a:off x="3568925" y="4215950"/>
            <a:ext cx="20061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6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Quran 7:32</a:t>
            </a:r>
            <a:endParaRPr sz="2200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43" name="Google Shape;1243;p38"/>
          <p:cNvSpPr/>
          <p:nvPr/>
        </p:nvSpPr>
        <p:spPr>
          <a:xfrm>
            <a:off x="-68850" y="-188475"/>
            <a:ext cx="898728" cy="850908"/>
          </a:xfrm>
          <a:custGeom>
            <a:rect b="b" l="l" r="r" t="t"/>
            <a:pathLst>
              <a:path extrusionOk="0" h="46176" w="48771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44" name="Google Shape;1244;p38"/>
          <p:cNvGrpSpPr/>
          <p:nvPr/>
        </p:nvGrpSpPr>
        <p:grpSpPr>
          <a:xfrm>
            <a:off x="153671" y="90047"/>
            <a:ext cx="493797" cy="446228"/>
            <a:chOff x="2679436" y="3270400"/>
            <a:chExt cx="752625" cy="689795"/>
          </a:xfrm>
        </p:grpSpPr>
        <p:sp>
          <p:nvSpPr>
            <p:cNvPr id="1245" name="Google Shape;1245;p38"/>
            <p:cNvSpPr/>
            <p:nvPr/>
          </p:nvSpPr>
          <p:spPr>
            <a:xfrm>
              <a:off x="2722600" y="3270400"/>
              <a:ext cx="689490" cy="689691"/>
            </a:xfrm>
            <a:custGeom>
              <a:rect b="b" l="l" r="r" t="t"/>
              <a:pathLst>
                <a:path extrusionOk="0" h="109736" w="109704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38"/>
            <p:cNvSpPr/>
            <p:nvPr/>
          </p:nvSpPr>
          <p:spPr>
            <a:xfrm>
              <a:off x="2679436" y="3344037"/>
              <a:ext cx="345260" cy="537562"/>
            </a:xfrm>
            <a:custGeom>
              <a:rect b="b" l="l" r="r" t="t"/>
              <a:pathLst>
                <a:path extrusionOk="0" h="85531" w="54934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38"/>
            <p:cNvSpPr/>
            <p:nvPr/>
          </p:nvSpPr>
          <p:spPr>
            <a:xfrm>
              <a:off x="3091326" y="3293626"/>
              <a:ext cx="340735" cy="423301"/>
            </a:xfrm>
            <a:custGeom>
              <a:rect b="b" l="l" r="r" t="t"/>
              <a:pathLst>
                <a:path extrusionOk="0" h="67351" w="54214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38"/>
            <p:cNvSpPr/>
            <p:nvPr/>
          </p:nvSpPr>
          <p:spPr>
            <a:xfrm>
              <a:off x="2973550" y="3693340"/>
              <a:ext cx="344852" cy="266855"/>
            </a:xfrm>
            <a:custGeom>
              <a:rect b="b" l="l" r="r" t="t"/>
              <a:pathLst>
                <a:path extrusionOk="0" h="42459" w="54869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49" name="Google Shape;1249;p38">
            <a:hlinkClick action="ppaction://hlinksldjump" r:id="rId4"/>
          </p:cNvPr>
          <p:cNvSpPr txBox="1"/>
          <p:nvPr/>
        </p:nvSpPr>
        <p:spPr>
          <a:xfrm>
            <a:off x="-8550" y="-32125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50" name="Google Shape;1250;p38"/>
          <p:cNvSpPr txBox="1"/>
          <p:nvPr>
            <p:ph idx="1" type="subTitle"/>
          </p:nvPr>
        </p:nvSpPr>
        <p:spPr>
          <a:xfrm>
            <a:off x="950400" y="814875"/>
            <a:ext cx="7243200" cy="85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Hazrat Khalifatul Masih II writes in the tafseer of this verse that one should not over-eat.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This also includes to not waste food and water at all.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</p:txBody>
      </p:sp>
      <p:pic>
        <p:nvPicPr>
          <p:cNvPr id="1251" name="Google Shape;1251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25471" y="4528975"/>
            <a:ext cx="1410502" cy="608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5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39"/>
          <p:cNvSpPr/>
          <p:nvPr/>
        </p:nvSpPr>
        <p:spPr>
          <a:xfrm rot="10800000">
            <a:off x="1257167" y="3147280"/>
            <a:ext cx="6135458" cy="1158419"/>
          </a:xfrm>
          <a:custGeom>
            <a:rect b="b" l="l" r="r" t="t"/>
            <a:pathLst>
              <a:path extrusionOk="0" h="49263" w="117515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7" name="Google Shape;1257;p39"/>
          <p:cNvSpPr/>
          <p:nvPr/>
        </p:nvSpPr>
        <p:spPr>
          <a:xfrm rot="10800000">
            <a:off x="3011527" y="4152359"/>
            <a:ext cx="2626942" cy="637997"/>
          </a:xfrm>
          <a:custGeom>
            <a:rect b="b" l="l" r="r" t="t"/>
            <a:pathLst>
              <a:path extrusionOk="0" h="26046" w="107244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8" name="Google Shape;1258;p39">
            <a:hlinkClick/>
          </p:cNvPr>
          <p:cNvSpPr txBox="1"/>
          <p:nvPr/>
        </p:nvSpPr>
        <p:spPr>
          <a:xfrm>
            <a:off x="3181100" y="4284750"/>
            <a:ext cx="22878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Sahih Bukhari 2320</a:t>
            </a:r>
            <a:endParaRPr sz="1300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59" name="Google Shape;1259;p39"/>
          <p:cNvSpPr/>
          <p:nvPr/>
        </p:nvSpPr>
        <p:spPr>
          <a:xfrm>
            <a:off x="-68850" y="-188475"/>
            <a:ext cx="898728" cy="850908"/>
          </a:xfrm>
          <a:custGeom>
            <a:rect b="b" l="l" r="r" t="t"/>
            <a:pathLst>
              <a:path extrusionOk="0" h="46176" w="48771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60" name="Google Shape;1260;p39"/>
          <p:cNvGrpSpPr/>
          <p:nvPr/>
        </p:nvGrpSpPr>
        <p:grpSpPr>
          <a:xfrm>
            <a:off x="153671" y="90047"/>
            <a:ext cx="493797" cy="446228"/>
            <a:chOff x="2679436" y="3270400"/>
            <a:chExt cx="752625" cy="689795"/>
          </a:xfrm>
        </p:grpSpPr>
        <p:sp>
          <p:nvSpPr>
            <p:cNvPr id="1261" name="Google Shape;1261;p39"/>
            <p:cNvSpPr/>
            <p:nvPr/>
          </p:nvSpPr>
          <p:spPr>
            <a:xfrm>
              <a:off x="2722600" y="3270400"/>
              <a:ext cx="689490" cy="689691"/>
            </a:xfrm>
            <a:custGeom>
              <a:rect b="b" l="l" r="r" t="t"/>
              <a:pathLst>
                <a:path extrusionOk="0" h="109736" w="109704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39"/>
            <p:cNvSpPr/>
            <p:nvPr/>
          </p:nvSpPr>
          <p:spPr>
            <a:xfrm>
              <a:off x="2679436" y="3344037"/>
              <a:ext cx="345260" cy="537562"/>
            </a:xfrm>
            <a:custGeom>
              <a:rect b="b" l="l" r="r" t="t"/>
              <a:pathLst>
                <a:path extrusionOk="0" h="85531" w="54934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39"/>
            <p:cNvSpPr/>
            <p:nvPr/>
          </p:nvSpPr>
          <p:spPr>
            <a:xfrm>
              <a:off x="3091326" y="3293626"/>
              <a:ext cx="340735" cy="423301"/>
            </a:xfrm>
            <a:custGeom>
              <a:rect b="b" l="l" r="r" t="t"/>
              <a:pathLst>
                <a:path extrusionOk="0" h="67351" w="54214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39"/>
            <p:cNvSpPr/>
            <p:nvPr/>
          </p:nvSpPr>
          <p:spPr>
            <a:xfrm>
              <a:off x="2973550" y="3693340"/>
              <a:ext cx="344852" cy="266855"/>
            </a:xfrm>
            <a:custGeom>
              <a:rect b="b" l="l" r="r" t="t"/>
              <a:pathLst>
                <a:path extrusionOk="0" h="42459" w="54869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65" name="Google Shape;1265;p39">
            <a:hlinkClick action="ppaction://hlinksldjump" r:id="rId3"/>
          </p:cNvPr>
          <p:cNvSpPr txBox="1"/>
          <p:nvPr/>
        </p:nvSpPr>
        <p:spPr>
          <a:xfrm>
            <a:off x="-8550" y="-32125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66" name="Google Shape;1266;p39"/>
          <p:cNvSpPr txBox="1"/>
          <p:nvPr>
            <p:ph idx="1" type="subTitle"/>
          </p:nvPr>
        </p:nvSpPr>
        <p:spPr>
          <a:xfrm>
            <a:off x="1446550" y="3236825"/>
            <a:ext cx="5757000" cy="90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latin typeface="Nunito SemiBold"/>
                <a:ea typeface="Nunito SemiBold"/>
                <a:cs typeface="Nunito SemiBold"/>
                <a:sym typeface="Nunito SemiBold"/>
              </a:rPr>
              <a:t>"There is none amongst the Muslims </a:t>
            </a:r>
            <a:r>
              <a:rPr b="1" lang="en" sz="1450" u="sng">
                <a:solidFill>
                  <a:schemeClr val="dk2"/>
                </a:solidFill>
              </a:rPr>
              <a:t>who plants a tree or sows seeds</a:t>
            </a:r>
            <a:r>
              <a:rPr lang="en" sz="1450">
                <a:latin typeface="Nunito SemiBold"/>
                <a:ea typeface="Nunito SemiBold"/>
                <a:cs typeface="Nunito SemiBold"/>
                <a:sym typeface="Nunito SemiBold"/>
              </a:rPr>
              <a:t>, and then a bird, or a person or an animal eats from it, but is </a:t>
            </a:r>
            <a:r>
              <a:rPr lang="en" sz="1450" u="sng">
                <a:solidFill>
                  <a:schemeClr val="dk2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r</a:t>
            </a:r>
            <a:r>
              <a:rPr b="1" lang="en" sz="1450" u="sng">
                <a:solidFill>
                  <a:schemeClr val="dk2"/>
                </a:solidFill>
              </a:rPr>
              <a:t>egarded as a charitable gift for him</a:t>
            </a:r>
            <a:r>
              <a:rPr lang="en" sz="1450">
                <a:latin typeface="Nunito SemiBold"/>
                <a:ea typeface="Nunito SemiBold"/>
                <a:cs typeface="Nunito SemiBold"/>
                <a:sym typeface="Nunito SemiBold"/>
              </a:rPr>
              <a:t>."</a:t>
            </a:r>
            <a:endParaRPr sz="2000"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1267" name="Google Shape;1267;p39"/>
          <p:cNvSpPr/>
          <p:nvPr/>
        </p:nvSpPr>
        <p:spPr>
          <a:xfrm rot="10800000">
            <a:off x="1110727" y="1014984"/>
            <a:ext cx="3505179" cy="1859432"/>
          </a:xfrm>
          <a:custGeom>
            <a:rect b="b" l="l" r="r" t="t"/>
            <a:pathLst>
              <a:path extrusionOk="0" h="49263" w="117515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8" name="Google Shape;1268;p39"/>
          <p:cNvSpPr txBox="1"/>
          <p:nvPr>
            <p:ph idx="2" type="title"/>
          </p:nvPr>
        </p:nvSpPr>
        <p:spPr>
          <a:xfrm>
            <a:off x="1075200" y="1792150"/>
            <a:ext cx="3532200" cy="85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Planting</a:t>
            </a:r>
            <a:endParaRPr/>
          </a:p>
        </p:txBody>
      </p:sp>
      <p:sp>
        <p:nvSpPr>
          <p:cNvPr id="1269" name="Google Shape;1269;p39"/>
          <p:cNvSpPr txBox="1"/>
          <p:nvPr>
            <p:ph type="title"/>
          </p:nvPr>
        </p:nvSpPr>
        <p:spPr>
          <a:xfrm>
            <a:off x="1285350" y="1246439"/>
            <a:ext cx="3111900" cy="54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Hadith #1 on</a:t>
            </a:r>
            <a:endParaRPr/>
          </a:p>
        </p:txBody>
      </p:sp>
      <p:sp>
        <p:nvSpPr>
          <p:cNvPr id="1270" name="Google Shape;1270;p39"/>
          <p:cNvSpPr/>
          <p:nvPr/>
        </p:nvSpPr>
        <p:spPr>
          <a:xfrm>
            <a:off x="773699" y="771413"/>
            <a:ext cx="803065" cy="366043"/>
          </a:xfrm>
          <a:custGeom>
            <a:rect b="b" l="l" r="r" t="t"/>
            <a:pathLst>
              <a:path extrusionOk="0" h="14084" w="30899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71" name="Google Shape;1271;p39"/>
          <p:cNvGrpSpPr/>
          <p:nvPr/>
        </p:nvGrpSpPr>
        <p:grpSpPr>
          <a:xfrm>
            <a:off x="4345469" y="364032"/>
            <a:ext cx="2983240" cy="2930708"/>
            <a:chOff x="4345469" y="364032"/>
            <a:chExt cx="2983240" cy="2930708"/>
          </a:xfrm>
        </p:grpSpPr>
        <p:grpSp>
          <p:nvGrpSpPr>
            <p:cNvPr id="1272" name="Google Shape;1272;p39"/>
            <p:cNvGrpSpPr/>
            <p:nvPr/>
          </p:nvGrpSpPr>
          <p:grpSpPr>
            <a:xfrm>
              <a:off x="4345469" y="364032"/>
              <a:ext cx="2983240" cy="2930708"/>
              <a:chOff x="1393325" y="2257800"/>
              <a:chExt cx="1930275" cy="1898250"/>
            </a:xfrm>
          </p:grpSpPr>
          <p:sp>
            <p:nvSpPr>
              <p:cNvPr id="1273" name="Google Shape;1273;p39"/>
              <p:cNvSpPr/>
              <p:nvPr/>
            </p:nvSpPr>
            <p:spPr>
              <a:xfrm>
                <a:off x="1887900" y="3357525"/>
                <a:ext cx="197500" cy="135675"/>
              </a:xfrm>
              <a:custGeom>
                <a:rect b="b" l="l" r="r" t="t"/>
                <a:pathLst>
                  <a:path extrusionOk="0" h="5427" w="7900">
                    <a:moveTo>
                      <a:pt x="7490" y="0"/>
                    </a:moveTo>
                    <a:cubicBezTo>
                      <a:pt x="7437" y="0"/>
                      <a:pt x="7384" y="18"/>
                      <a:pt x="7330" y="54"/>
                    </a:cubicBezTo>
                    <a:cubicBezTo>
                      <a:pt x="7188" y="125"/>
                      <a:pt x="7117" y="196"/>
                      <a:pt x="7081" y="338"/>
                    </a:cubicBezTo>
                    <a:cubicBezTo>
                      <a:pt x="6974" y="623"/>
                      <a:pt x="6832" y="943"/>
                      <a:pt x="6690" y="1263"/>
                    </a:cubicBezTo>
                    <a:cubicBezTo>
                      <a:pt x="6547" y="1583"/>
                      <a:pt x="6369" y="1939"/>
                      <a:pt x="6227" y="2260"/>
                    </a:cubicBezTo>
                    <a:cubicBezTo>
                      <a:pt x="6049" y="2580"/>
                      <a:pt x="5907" y="2900"/>
                      <a:pt x="5729" y="3220"/>
                    </a:cubicBezTo>
                    <a:cubicBezTo>
                      <a:pt x="5551" y="3540"/>
                      <a:pt x="5373" y="3825"/>
                      <a:pt x="5231" y="4074"/>
                    </a:cubicBezTo>
                    <a:cubicBezTo>
                      <a:pt x="5017" y="3683"/>
                      <a:pt x="4839" y="3291"/>
                      <a:pt x="4697" y="2864"/>
                    </a:cubicBezTo>
                    <a:cubicBezTo>
                      <a:pt x="4555" y="2437"/>
                      <a:pt x="4377" y="2046"/>
                      <a:pt x="4235" y="1655"/>
                    </a:cubicBezTo>
                    <a:cubicBezTo>
                      <a:pt x="4128" y="1406"/>
                      <a:pt x="3950" y="1263"/>
                      <a:pt x="3665" y="1263"/>
                    </a:cubicBezTo>
                    <a:cubicBezTo>
                      <a:pt x="3630" y="1263"/>
                      <a:pt x="3523" y="1299"/>
                      <a:pt x="3416" y="1334"/>
                    </a:cubicBezTo>
                    <a:cubicBezTo>
                      <a:pt x="3310" y="1406"/>
                      <a:pt x="3238" y="1477"/>
                      <a:pt x="3167" y="1655"/>
                    </a:cubicBezTo>
                    <a:cubicBezTo>
                      <a:pt x="3060" y="1868"/>
                      <a:pt x="2918" y="2082"/>
                      <a:pt x="2776" y="2331"/>
                    </a:cubicBezTo>
                    <a:cubicBezTo>
                      <a:pt x="2669" y="2544"/>
                      <a:pt x="2527" y="2793"/>
                      <a:pt x="2349" y="3007"/>
                    </a:cubicBezTo>
                    <a:cubicBezTo>
                      <a:pt x="2207" y="3220"/>
                      <a:pt x="2064" y="3434"/>
                      <a:pt x="1922" y="3647"/>
                    </a:cubicBezTo>
                    <a:cubicBezTo>
                      <a:pt x="1744" y="3861"/>
                      <a:pt x="1602" y="4039"/>
                      <a:pt x="1495" y="4216"/>
                    </a:cubicBezTo>
                    <a:cubicBezTo>
                      <a:pt x="1388" y="4003"/>
                      <a:pt x="1281" y="3790"/>
                      <a:pt x="1210" y="3505"/>
                    </a:cubicBezTo>
                    <a:cubicBezTo>
                      <a:pt x="1139" y="3220"/>
                      <a:pt x="1068" y="2936"/>
                      <a:pt x="1032" y="2615"/>
                    </a:cubicBezTo>
                    <a:cubicBezTo>
                      <a:pt x="997" y="2331"/>
                      <a:pt x="961" y="2046"/>
                      <a:pt x="926" y="1761"/>
                    </a:cubicBezTo>
                    <a:cubicBezTo>
                      <a:pt x="890" y="1477"/>
                      <a:pt x="890" y="1228"/>
                      <a:pt x="854" y="979"/>
                    </a:cubicBezTo>
                    <a:cubicBezTo>
                      <a:pt x="854" y="836"/>
                      <a:pt x="783" y="694"/>
                      <a:pt x="712" y="587"/>
                    </a:cubicBezTo>
                    <a:cubicBezTo>
                      <a:pt x="605" y="480"/>
                      <a:pt x="499" y="409"/>
                      <a:pt x="321" y="409"/>
                    </a:cubicBezTo>
                    <a:cubicBezTo>
                      <a:pt x="214" y="409"/>
                      <a:pt x="143" y="409"/>
                      <a:pt x="72" y="480"/>
                    </a:cubicBezTo>
                    <a:cubicBezTo>
                      <a:pt x="36" y="552"/>
                      <a:pt x="0" y="623"/>
                      <a:pt x="0" y="730"/>
                    </a:cubicBezTo>
                    <a:cubicBezTo>
                      <a:pt x="0" y="1512"/>
                      <a:pt x="72" y="2260"/>
                      <a:pt x="178" y="3007"/>
                    </a:cubicBezTo>
                    <a:cubicBezTo>
                      <a:pt x="285" y="3754"/>
                      <a:pt x="534" y="4430"/>
                      <a:pt x="854" y="5070"/>
                    </a:cubicBezTo>
                    <a:cubicBezTo>
                      <a:pt x="961" y="5248"/>
                      <a:pt x="1103" y="5391"/>
                      <a:pt x="1317" y="5426"/>
                    </a:cubicBezTo>
                    <a:cubicBezTo>
                      <a:pt x="1353" y="5426"/>
                      <a:pt x="1424" y="5426"/>
                      <a:pt x="1495" y="5391"/>
                    </a:cubicBezTo>
                    <a:cubicBezTo>
                      <a:pt x="1566" y="5355"/>
                      <a:pt x="1637" y="5319"/>
                      <a:pt x="1708" y="5213"/>
                    </a:cubicBezTo>
                    <a:cubicBezTo>
                      <a:pt x="2100" y="4821"/>
                      <a:pt x="2420" y="4394"/>
                      <a:pt x="2740" y="3896"/>
                    </a:cubicBezTo>
                    <a:cubicBezTo>
                      <a:pt x="3060" y="3434"/>
                      <a:pt x="3381" y="2971"/>
                      <a:pt x="3630" y="2509"/>
                    </a:cubicBezTo>
                    <a:cubicBezTo>
                      <a:pt x="3808" y="3042"/>
                      <a:pt x="3986" y="3505"/>
                      <a:pt x="4199" y="3896"/>
                    </a:cubicBezTo>
                    <a:cubicBezTo>
                      <a:pt x="4377" y="4288"/>
                      <a:pt x="4590" y="4679"/>
                      <a:pt x="4804" y="5035"/>
                    </a:cubicBezTo>
                    <a:cubicBezTo>
                      <a:pt x="4875" y="5142"/>
                      <a:pt x="4946" y="5177"/>
                      <a:pt x="5017" y="5248"/>
                    </a:cubicBezTo>
                    <a:cubicBezTo>
                      <a:pt x="5089" y="5284"/>
                      <a:pt x="5160" y="5319"/>
                      <a:pt x="5266" y="5319"/>
                    </a:cubicBezTo>
                    <a:cubicBezTo>
                      <a:pt x="5444" y="5319"/>
                      <a:pt x="5587" y="5213"/>
                      <a:pt x="5729" y="4999"/>
                    </a:cubicBezTo>
                    <a:cubicBezTo>
                      <a:pt x="6227" y="4288"/>
                      <a:pt x="6619" y="3576"/>
                      <a:pt x="6974" y="2829"/>
                    </a:cubicBezTo>
                    <a:cubicBezTo>
                      <a:pt x="7330" y="2082"/>
                      <a:pt x="7615" y="1370"/>
                      <a:pt x="7864" y="730"/>
                    </a:cubicBezTo>
                    <a:cubicBezTo>
                      <a:pt x="7899" y="623"/>
                      <a:pt x="7899" y="516"/>
                      <a:pt x="7864" y="374"/>
                    </a:cubicBezTo>
                    <a:cubicBezTo>
                      <a:pt x="7828" y="231"/>
                      <a:pt x="7757" y="125"/>
                      <a:pt x="7650" y="54"/>
                    </a:cubicBezTo>
                    <a:cubicBezTo>
                      <a:pt x="7597" y="18"/>
                      <a:pt x="7544" y="0"/>
                      <a:pt x="74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4" name="Google Shape;1274;p39"/>
              <p:cNvSpPr/>
              <p:nvPr/>
            </p:nvSpPr>
            <p:spPr>
              <a:xfrm>
                <a:off x="2098725" y="3354050"/>
                <a:ext cx="133450" cy="145375"/>
              </a:xfrm>
              <a:custGeom>
                <a:rect b="b" l="l" r="r" t="t"/>
                <a:pathLst>
                  <a:path extrusionOk="0" h="5815" w="5338">
                    <a:moveTo>
                      <a:pt x="3025" y="1"/>
                    </a:moveTo>
                    <a:cubicBezTo>
                      <a:pt x="2978" y="1"/>
                      <a:pt x="2930" y="5"/>
                      <a:pt x="2882" y="15"/>
                    </a:cubicBezTo>
                    <a:cubicBezTo>
                      <a:pt x="2704" y="15"/>
                      <a:pt x="2491" y="50"/>
                      <a:pt x="2277" y="86"/>
                    </a:cubicBezTo>
                    <a:cubicBezTo>
                      <a:pt x="2064" y="86"/>
                      <a:pt x="1815" y="121"/>
                      <a:pt x="1566" y="157"/>
                    </a:cubicBezTo>
                    <a:cubicBezTo>
                      <a:pt x="1317" y="193"/>
                      <a:pt x="1068" y="228"/>
                      <a:pt x="854" y="299"/>
                    </a:cubicBezTo>
                    <a:cubicBezTo>
                      <a:pt x="605" y="335"/>
                      <a:pt x="427" y="370"/>
                      <a:pt x="249" y="406"/>
                    </a:cubicBezTo>
                    <a:cubicBezTo>
                      <a:pt x="142" y="442"/>
                      <a:pt x="71" y="513"/>
                      <a:pt x="36" y="584"/>
                    </a:cubicBezTo>
                    <a:cubicBezTo>
                      <a:pt x="0" y="619"/>
                      <a:pt x="0" y="691"/>
                      <a:pt x="0" y="797"/>
                    </a:cubicBezTo>
                    <a:cubicBezTo>
                      <a:pt x="0" y="869"/>
                      <a:pt x="36" y="975"/>
                      <a:pt x="107" y="1046"/>
                    </a:cubicBezTo>
                    <a:cubicBezTo>
                      <a:pt x="178" y="1118"/>
                      <a:pt x="285" y="1189"/>
                      <a:pt x="356" y="1189"/>
                    </a:cubicBezTo>
                    <a:cubicBezTo>
                      <a:pt x="356" y="1473"/>
                      <a:pt x="356" y="1722"/>
                      <a:pt x="320" y="2007"/>
                    </a:cubicBezTo>
                    <a:cubicBezTo>
                      <a:pt x="320" y="2256"/>
                      <a:pt x="320" y="2505"/>
                      <a:pt x="285" y="2790"/>
                    </a:cubicBezTo>
                    <a:cubicBezTo>
                      <a:pt x="142" y="2861"/>
                      <a:pt x="71" y="2968"/>
                      <a:pt x="36" y="3146"/>
                    </a:cubicBezTo>
                    <a:cubicBezTo>
                      <a:pt x="36" y="3288"/>
                      <a:pt x="107" y="3430"/>
                      <a:pt x="285" y="3502"/>
                    </a:cubicBezTo>
                    <a:cubicBezTo>
                      <a:pt x="249" y="3964"/>
                      <a:pt x="249" y="4391"/>
                      <a:pt x="285" y="4854"/>
                    </a:cubicBezTo>
                    <a:cubicBezTo>
                      <a:pt x="285" y="5174"/>
                      <a:pt x="356" y="5387"/>
                      <a:pt x="534" y="5565"/>
                    </a:cubicBezTo>
                    <a:cubicBezTo>
                      <a:pt x="676" y="5743"/>
                      <a:pt x="890" y="5814"/>
                      <a:pt x="1210" y="5814"/>
                    </a:cubicBezTo>
                    <a:cubicBezTo>
                      <a:pt x="1708" y="5779"/>
                      <a:pt x="2242" y="5743"/>
                      <a:pt x="2775" y="5601"/>
                    </a:cubicBezTo>
                    <a:cubicBezTo>
                      <a:pt x="3309" y="5458"/>
                      <a:pt x="3878" y="5316"/>
                      <a:pt x="4412" y="5138"/>
                    </a:cubicBezTo>
                    <a:cubicBezTo>
                      <a:pt x="4519" y="5103"/>
                      <a:pt x="4590" y="5067"/>
                      <a:pt x="4697" y="5032"/>
                    </a:cubicBezTo>
                    <a:cubicBezTo>
                      <a:pt x="4804" y="4960"/>
                      <a:pt x="4910" y="4925"/>
                      <a:pt x="4981" y="4854"/>
                    </a:cubicBezTo>
                    <a:cubicBezTo>
                      <a:pt x="5088" y="4782"/>
                      <a:pt x="5159" y="4747"/>
                      <a:pt x="5231" y="4676"/>
                    </a:cubicBezTo>
                    <a:cubicBezTo>
                      <a:pt x="5302" y="4640"/>
                      <a:pt x="5337" y="4605"/>
                      <a:pt x="5337" y="4569"/>
                    </a:cubicBezTo>
                    <a:cubicBezTo>
                      <a:pt x="5337" y="4462"/>
                      <a:pt x="5302" y="4391"/>
                      <a:pt x="5231" y="4320"/>
                    </a:cubicBezTo>
                    <a:cubicBezTo>
                      <a:pt x="5195" y="4284"/>
                      <a:pt x="5124" y="4249"/>
                      <a:pt x="5017" y="4249"/>
                    </a:cubicBezTo>
                    <a:cubicBezTo>
                      <a:pt x="4981" y="4231"/>
                      <a:pt x="4937" y="4222"/>
                      <a:pt x="4888" y="4222"/>
                    </a:cubicBezTo>
                    <a:cubicBezTo>
                      <a:pt x="4839" y="4222"/>
                      <a:pt x="4786" y="4231"/>
                      <a:pt x="4732" y="4249"/>
                    </a:cubicBezTo>
                    <a:cubicBezTo>
                      <a:pt x="4626" y="4249"/>
                      <a:pt x="4519" y="4249"/>
                      <a:pt x="4448" y="4284"/>
                    </a:cubicBezTo>
                    <a:cubicBezTo>
                      <a:pt x="4234" y="4355"/>
                      <a:pt x="3985" y="4391"/>
                      <a:pt x="3701" y="4462"/>
                    </a:cubicBezTo>
                    <a:cubicBezTo>
                      <a:pt x="3416" y="4533"/>
                      <a:pt x="3131" y="4605"/>
                      <a:pt x="2811" y="4640"/>
                    </a:cubicBezTo>
                    <a:cubicBezTo>
                      <a:pt x="2526" y="4711"/>
                      <a:pt x="2206" y="4782"/>
                      <a:pt x="1922" y="4818"/>
                    </a:cubicBezTo>
                    <a:cubicBezTo>
                      <a:pt x="1637" y="4854"/>
                      <a:pt x="1388" y="4889"/>
                      <a:pt x="1174" y="4889"/>
                    </a:cubicBezTo>
                    <a:cubicBezTo>
                      <a:pt x="1174" y="4427"/>
                      <a:pt x="1174" y="3964"/>
                      <a:pt x="1174" y="3502"/>
                    </a:cubicBezTo>
                    <a:cubicBezTo>
                      <a:pt x="1637" y="3430"/>
                      <a:pt x="2064" y="3359"/>
                      <a:pt x="2491" y="3324"/>
                    </a:cubicBezTo>
                    <a:cubicBezTo>
                      <a:pt x="2918" y="3252"/>
                      <a:pt x="3309" y="3217"/>
                      <a:pt x="3736" y="3146"/>
                    </a:cubicBezTo>
                    <a:cubicBezTo>
                      <a:pt x="3950" y="3110"/>
                      <a:pt x="4128" y="3075"/>
                      <a:pt x="4234" y="2968"/>
                    </a:cubicBezTo>
                    <a:cubicBezTo>
                      <a:pt x="4341" y="2897"/>
                      <a:pt x="4377" y="2790"/>
                      <a:pt x="4341" y="2719"/>
                    </a:cubicBezTo>
                    <a:cubicBezTo>
                      <a:pt x="4199" y="2576"/>
                      <a:pt x="4021" y="2470"/>
                      <a:pt x="3843" y="2399"/>
                    </a:cubicBezTo>
                    <a:cubicBezTo>
                      <a:pt x="3713" y="2346"/>
                      <a:pt x="3582" y="2313"/>
                      <a:pt x="3452" y="2313"/>
                    </a:cubicBezTo>
                    <a:cubicBezTo>
                      <a:pt x="3405" y="2313"/>
                      <a:pt x="3357" y="2318"/>
                      <a:pt x="3309" y="2327"/>
                    </a:cubicBezTo>
                    <a:cubicBezTo>
                      <a:pt x="3060" y="2327"/>
                      <a:pt x="2740" y="2363"/>
                      <a:pt x="2348" y="2434"/>
                    </a:cubicBezTo>
                    <a:cubicBezTo>
                      <a:pt x="1957" y="2470"/>
                      <a:pt x="1566" y="2541"/>
                      <a:pt x="1210" y="2576"/>
                    </a:cubicBezTo>
                    <a:lnTo>
                      <a:pt x="1210" y="1900"/>
                    </a:lnTo>
                    <a:cubicBezTo>
                      <a:pt x="1245" y="1651"/>
                      <a:pt x="1245" y="1438"/>
                      <a:pt x="1245" y="1189"/>
                    </a:cubicBezTo>
                    <a:cubicBezTo>
                      <a:pt x="1245" y="1153"/>
                      <a:pt x="1245" y="1153"/>
                      <a:pt x="1245" y="1118"/>
                    </a:cubicBezTo>
                    <a:lnTo>
                      <a:pt x="1245" y="1082"/>
                    </a:lnTo>
                    <a:cubicBezTo>
                      <a:pt x="1423" y="1046"/>
                      <a:pt x="1601" y="1011"/>
                      <a:pt x="1815" y="1011"/>
                    </a:cubicBezTo>
                    <a:cubicBezTo>
                      <a:pt x="2028" y="975"/>
                      <a:pt x="2242" y="940"/>
                      <a:pt x="2420" y="904"/>
                    </a:cubicBezTo>
                    <a:cubicBezTo>
                      <a:pt x="2633" y="904"/>
                      <a:pt x="2811" y="869"/>
                      <a:pt x="3025" y="869"/>
                    </a:cubicBezTo>
                    <a:cubicBezTo>
                      <a:pt x="3202" y="833"/>
                      <a:pt x="3380" y="797"/>
                      <a:pt x="3487" y="797"/>
                    </a:cubicBezTo>
                    <a:cubicBezTo>
                      <a:pt x="3629" y="762"/>
                      <a:pt x="3736" y="726"/>
                      <a:pt x="3843" y="655"/>
                    </a:cubicBezTo>
                    <a:cubicBezTo>
                      <a:pt x="3914" y="584"/>
                      <a:pt x="3950" y="513"/>
                      <a:pt x="3914" y="370"/>
                    </a:cubicBezTo>
                    <a:cubicBezTo>
                      <a:pt x="3772" y="228"/>
                      <a:pt x="3594" y="121"/>
                      <a:pt x="3416" y="86"/>
                    </a:cubicBezTo>
                    <a:cubicBezTo>
                      <a:pt x="3286" y="34"/>
                      <a:pt x="3155" y="1"/>
                      <a:pt x="30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5" name="Google Shape;1275;p39"/>
              <p:cNvSpPr/>
              <p:nvPr/>
            </p:nvSpPr>
            <p:spPr>
              <a:xfrm>
                <a:off x="2342450" y="3357950"/>
                <a:ext cx="128100" cy="144150"/>
              </a:xfrm>
              <a:custGeom>
                <a:rect b="b" l="l" r="r" t="t"/>
                <a:pathLst>
                  <a:path extrusionOk="0" h="5766" w="5124">
                    <a:moveTo>
                      <a:pt x="4768" y="1"/>
                    </a:moveTo>
                    <a:cubicBezTo>
                      <a:pt x="4661" y="1"/>
                      <a:pt x="4555" y="37"/>
                      <a:pt x="4448" y="143"/>
                    </a:cubicBezTo>
                    <a:cubicBezTo>
                      <a:pt x="4306" y="214"/>
                      <a:pt x="4270" y="286"/>
                      <a:pt x="4270" y="392"/>
                    </a:cubicBezTo>
                    <a:cubicBezTo>
                      <a:pt x="4199" y="1104"/>
                      <a:pt x="4128" y="1816"/>
                      <a:pt x="4057" y="2492"/>
                    </a:cubicBezTo>
                    <a:cubicBezTo>
                      <a:pt x="3985" y="3132"/>
                      <a:pt x="3914" y="3737"/>
                      <a:pt x="3807" y="4271"/>
                    </a:cubicBezTo>
                    <a:cubicBezTo>
                      <a:pt x="3630" y="4057"/>
                      <a:pt x="3452" y="3808"/>
                      <a:pt x="3238" y="3559"/>
                    </a:cubicBezTo>
                    <a:cubicBezTo>
                      <a:pt x="3060" y="3274"/>
                      <a:pt x="2847" y="2990"/>
                      <a:pt x="2598" y="2705"/>
                    </a:cubicBezTo>
                    <a:cubicBezTo>
                      <a:pt x="2384" y="2420"/>
                      <a:pt x="2135" y="2136"/>
                      <a:pt x="1851" y="1887"/>
                    </a:cubicBezTo>
                    <a:cubicBezTo>
                      <a:pt x="1601" y="1602"/>
                      <a:pt x="1281" y="1353"/>
                      <a:pt x="961" y="1140"/>
                    </a:cubicBezTo>
                    <a:cubicBezTo>
                      <a:pt x="961" y="997"/>
                      <a:pt x="925" y="890"/>
                      <a:pt x="854" y="819"/>
                    </a:cubicBezTo>
                    <a:cubicBezTo>
                      <a:pt x="819" y="713"/>
                      <a:pt x="676" y="677"/>
                      <a:pt x="498" y="641"/>
                    </a:cubicBezTo>
                    <a:cubicBezTo>
                      <a:pt x="427" y="641"/>
                      <a:pt x="356" y="677"/>
                      <a:pt x="249" y="784"/>
                    </a:cubicBezTo>
                    <a:cubicBezTo>
                      <a:pt x="178" y="890"/>
                      <a:pt x="107" y="1033"/>
                      <a:pt x="107" y="1246"/>
                    </a:cubicBezTo>
                    <a:cubicBezTo>
                      <a:pt x="71" y="1460"/>
                      <a:pt x="71" y="1744"/>
                      <a:pt x="36" y="2065"/>
                    </a:cubicBezTo>
                    <a:cubicBezTo>
                      <a:pt x="36" y="2420"/>
                      <a:pt x="0" y="2776"/>
                      <a:pt x="0" y="3132"/>
                    </a:cubicBezTo>
                    <a:cubicBezTo>
                      <a:pt x="0" y="3523"/>
                      <a:pt x="0" y="3879"/>
                      <a:pt x="0" y="4199"/>
                    </a:cubicBezTo>
                    <a:cubicBezTo>
                      <a:pt x="0" y="4555"/>
                      <a:pt x="0" y="4804"/>
                      <a:pt x="36" y="4982"/>
                    </a:cubicBezTo>
                    <a:cubicBezTo>
                      <a:pt x="36" y="5160"/>
                      <a:pt x="107" y="5338"/>
                      <a:pt x="214" y="5516"/>
                    </a:cubicBezTo>
                    <a:cubicBezTo>
                      <a:pt x="321" y="5694"/>
                      <a:pt x="463" y="5765"/>
                      <a:pt x="641" y="5765"/>
                    </a:cubicBezTo>
                    <a:cubicBezTo>
                      <a:pt x="783" y="5765"/>
                      <a:pt x="854" y="5729"/>
                      <a:pt x="854" y="5658"/>
                    </a:cubicBezTo>
                    <a:cubicBezTo>
                      <a:pt x="819" y="5053"/>
                      <a:pt x="819" y="4484"/>
                      <a:pt x="854" y="3915"/>
                    </a:cubicBezTo>
                    <a:cubicBezTo>
                      <a:pt x="854" y="3310"/>
                      <a:pt x="890" y="2741"/>
                      <a:pt x="925" y="2136"/>
                    </a:cubicBezTo>
                    <a:cubicBezTo>
                      <a:pt x="1174" y="2349"/>
                      <a:pt x="1388" y="2598"/>
                      <a:pt x="1601" y="2847"/>
                    </a:cubicBezTo>
                    <a:cubicBezTo>
                      <a:pt x="1815" y="3096"/>
                      <a:pt x="2028" y="3346"/>
                      <a:pt x="2242" y="3595"/>
                    </a:cubicBezTo>
                    <a:cubicBezTo>
                      <a:pt x="2455" y="3879"/>
                      <a:pt x="2633" y="4128"/>
                      <a:pt x="2811" y="4377"/>
                    </a:cubicBezTo>
                    <a:cubicBezTo>
                      <a:pt x="2989" y="4626"/>
                      <a:pt x="3167" y="4840"/>
                      <a:pt x="3309" y="5053"/>
                    </a:cubicBezTo>
                    <a:cubicBezTo>
                      <a:pt x="3416" y="5196"/>
                      <a:pt x="3558" y="5302"/>
                      <a:pt x="3736" y="5409"/>
                    </a:cubicBezTo>
                    <a:cubicBezTo>
                      <a:pt x="3867" y="5461"/>
                      <a:pt x="3978" y="5494"/>
                      <a:pt x="4070" y="5494"/>
                    </a:cubicBezTo>
                    <a:cubicBezTo>
                      <a:pt x="4104" y="5494"/>
                      <a:pt x="4135" y="5490"/>
                      <a:pt x="4163" y="5480"/>
                    </a:cubicBezTo>
                    <a:cubicBezTo>
                      <a:pt x="4270" y="5445"/>
                      <a:pt x="4377" y="5409"/>
                      <a:pt x="4412" y="5338"/>
                    </a:cubicBezTo>
                    <a:cubicBezTo>
                      <a:pt x="4484" y="5267"/>
                      <a:pt x="4519" y="5160"/>
                      <a:pt x="4555" y="4982"/>
                    </a:cubicBezTo>
                    <a:cubicBezTo>
                      <a:pt x="4733" y="4271"/>
                      <a:pt x="4839" y="3523"/>
                      <a:pt x="4910" y="2741"/>
                    </a:cubicBezTo>
                    <a:cubicBezTo>
                      <a:pt x="5017" y="1922"/>
                      <a:pt x="5088" y="1140"/>
                      <a:pt x="5124" y="392"/>
                    </a:cubicBezTo>
                    <a:cubicBezTo>
                      <a:pt x="5124" y="143"/>
                      <a:pt x="5017" y="37"/>
                      <a:pt x="47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6" name="Google Shape;1276;p39"/>
              <p:cNvSpPr/>
              <p:nvPr/>
            </p:nvSpPr>
            <p:spPr>
              <a:xfrm>
                <a:off x="2486550" y="3354050"/>
                <a:ext cx="133450" cy="145375"/>
              </a:xfrm>
              <a:custGeom>
                <a:rect b="b" l="l" r="r" t="t"/>
                <a:pathLst>
                  <a:path extrusionOk="0" h="5815" w="5338">
                    <a:moveTo>
                      <a:pt x="3025" y="1"/>
                    </a:moveTo>
                    <a:cubicBezTo>
                      <a:pt x="2978" y="1"/>
                      <a:pt x="2930" y="5"/>
                      <a:pt x="2882" y="15"/>
                    </a:cubicBezTo>
                    <a:cubicBezTo>
                      <a:pt x="2705" y="15"/>
                      <a:pt x="2527" y="50"/>
                      <a:pt x="2278" y="86"/>
                    </a:cubicBezTo>
                    <a:cubicBezTo>
                      <a:pt x="2064" y="86"/>
                      <a:pt x="1815" y="121"/>
                      <a:pt x="1566" y="157"/>
                    </a:cubicBezTo>
                    <a:cubicBezTo>
                      <a:pt x="1317" y="193"/>
                      <a:pt x="1103" y="228"/>
                      <a:pt x="854" y="299"/>
                    </a:cubicBezTo>
                    <a:cubicBezTo>
                      <a:pt x="641" y="335"/>
                      <a:pt x="427" y="370"/>
                      <a:pt x="249" y="406"/>
                    </a:cubicBezTo>
                    <a:cubicBezTo>
                      <a:pt x="178" y="442"/>
                      <a:pt x="107" y="513"/>
                      <a:pt x="72" y="584"/>
                    </a:cubicBezTo>
                    <a:cubicBezTo>
                      <a:pt x="36" y="619"/>
                      <a:pt x="0" y="691"/>
                      <a:pt x="0" y="797"/>
                    </a:cubicBezTo>
                    <a:cubicBezTo>
                      <a:pt x="0" y="869"/>
                      <a:pt x="36" y="975"/>
                      <a:pt x="107" y="1046"/>
                    </a:cubicBezTo>
                    <a:cubicBezTo>
                      <a:pt x="214" y="1118"/>
                      <a:pt x="285" y="1189"/>
                      <a:pt x="392" y="1189"/>
                    </a:cubicBezTo>
                    <a:cubicBezTo>
                      <a:pt x="356" y="1473"/>
                      <a:pt x="356" y="1722"/>
                      <a:pt x="356" y="2007"/>
                    </a:cubicBezTo>
                    <a:cubicBezTo>
                      <a:pt x="321" y="2256"/>
                      <a:pt x="321" y="2505"/>
                      <a:pt x="321" y="2790"/>
                    </a:cubicBezTo>
                    <a:cubicBezTo>
                      <a:pt x="178" y="2861"/>
                      <a:pt x="72" y="2968"/>
                      <a:pt x="72" y="3146"/>
                    </a:cubicBezTo>
                    <a:cubicBezTo>
                      <a:pt x="72" y="3288"/>
                      <a:pt x="143" y="3430"/>
                      <a:pt x="285" y="3502"/>
                    </a:cubicBezTo>
                    <a:cubicBezTo>
                      <a:pt x="285" y="3964"/>
                      <a:pt x="285" y="4391"/>
                      <a:pt x="285" y="4854"/>
                    </a:cubicBezTo>
                    <a:cubicBezTo>
                      <a:pt x="285" y="5174"/>
                      <a:pt x="392" y="5387"/>
                      <a:pt x="534" y="5565"/>
                    </a:cubicBezTo>
                    <a:cubicBezTo>
                      <a:pt x="676" y="5743"/>
                      <a:pt x="926" y="5814"/>
                      <a:pt x="1210" y="5814"/>
                    </a:cubicBezTo>
                    <a:cubicBezTo>
                      <a:pt x="1708" y="5779"/>
                      <a:pt x="2242" y="5743"/>
                      <a:pt x="2776" y="5601"/>
                    </a:cubicBezTo>
                    <a:cubicBezTo>
                      <a:pt x="3345" y="5458"/>
                      <a:pt x="3879" y="5316"/>
                      <a:pt x="4448" y="5138"/>
                    </a:cubicBezTo>
                    <a:cubicBezTo>
                      <a:pt x="4519" y="5103"/>
                      <a:pt x="4590" y="5067"/>
                      <a:pt x="4697" y="5032"/>
                    </a:cubicBezTo>
                    <a:cubicBezTo>
                      <a:pt x="4804" y="4960"/>
                      <a:pt x="4911" y="4925"/>
                      <a:pt x="5017" y="4854"/>
                    </a:cubicBezTo>
                    <a:cubicBezTo>
                      <a:pt x="5088" y="4782"/>
                      <a:pt x="5195" y="4747"/>
                      <a:pt x="5231" y="4676"/>
                    </a:cubicBezTo>
                    <a:cubicBezTo>
                      <a:pt x="5302" y="4640"/>
                      <a:pt x="5338" y="4605"/>
                      <a:pt x="5338" y="4569"/>
                    </a:cubicBezTo>
                    <a:cubicBezTo>
                      <a:pt x="5338" y="4462"/>
                      <a:pt x="5302" y="4391"/>
                      <a:pt x="5266" y="4320"/>
                    </a:cubicBezTo>
                    <a:cubicBezTo>
                      <a:pt x="5195" y="4284"/>
                      <a:pt x="5124" y="4249"/>
                      <a:pt x="5053" y="4249"/>
                    </a:cubicBezTo>
                    <a:cubicBezTo>
                      <a:pt x="5000" y="4231"/>
                      <a:pt x="4955" y="4222"/>
                      <a:pt x="4911" y="4222"/>
                    </a:cubicBezTo>
                    <a:cubicBezTo>
                      <a:pt x="4866" y="4222"/>
                      <a:pt x="4822" y="4231"/>
                      <a:pt x="4768" y="4249"/>
                    </a:cubicBezTo>
                    <a:cubicBezTo>
                      <a:pt x="4662" y="4249"/>
                      <a:pt x="4555" y="4249"/>
                      <a:pt x="4448" y="4284"/>
                    </a:cubicBezTo>
                    <a:cubicBezTo>
                      <a:pt x="4235" y="4355"/>
                      <a:pt x="4021" y="4391"/>
                      <a:pt x="3736" y="4462"/>
                    </a:cubicBezTo>
                    <a:cubicBezTo>
                      <a:pt x="3452" y="4533"/>
                      <a:pt x="3167" y="4605"/>
                      <a:pt x="2847" y="4640"/>
                    </a:cubicBezTo>
                    <a:cubicBezTo>
                      <a:pt x="2527" y="4711"/>
                      <a:pt x="2242" y="4782"/>
                      <a:pt x="1922" y="4818"/>
                    </a:cubicBezTo>
                    <a:cubicBezTo>
                      <a:pt x="1637" y="4854"/>
                      <a:pt x="1388" y="4889"/>
                      <a:pt x="1210" y="4889"/>
                    </a:cubicBezTo>
                    <a:cubicBezTo>
                      <a:pt x="1175" y="4427"/>
                      <a:pt x="1175" y="3964"/>
                      <a:pt x="1210" y="3502"/>
                    </a:cubicBezTo>
                    <a:cubicBezTo>
                      <a:pt x="1637" y="3430"/>
                      <a:pt x="2064" y="3359"/>
                      <a:pt x="2491" y="3324"/>
                    </a:cubicBezTo>
                    <a:cubicBezTo>
                      <a:pt x="2918" y="3252"/>
                      <a:pt x="3345" y="3217"/>
                      <a:pt x="3736" y="3146"/>
                    </a:cubicBezTo>
                    <a:cubicBezTo>
                      <a:pt x="3985" y="3110"/>
                      <a:pt x="4128" y="3075"/>
                      <a:pt x="4235" y="2968"/>
                    </a:cubicBezTo>
                    <a:cubicBezTo>
                      <a:pt x="4341" y="2897"/>
                      <a:pt x="4377" y="2790"/>
                      <a:pt x="4341" y="2719"/>
                    </a:cubicBezTo>
                    <a:cubicBezTo>
                      <a:pt x="4199" y="2576"/>
                      <a:pt x="4057" y="2470"/>
                      <a:pt x="3879" y="2399"/>
                    </a:cubicBezTo>
                    <a:cubicBezTo>
                      <a:pt x="3749" y="2346"/>
                      <a:pt x="3599" y="2313"/>
                      <a:pt x="3459" y="2313"/>
                    </a:cubicBezTo>
                    <a:cubicBezTo>
                      <a:pt x="3407" y="2313"/>
                      <a:pt x="3357" y="2318"/>
                      <a:pt x="3309" y="2327"/>
                    </a:cubicBezTo>
                    <a:cubicBezTo>
                      <a:pt x="3096" y="2327"/>
                      <a:pt x="2776" y="2363"/>
                      <a:pt x="2384" y="2434"/>
                    </a:cubicBezTo>
                    <a:cubicBezTo>
                      <a:pt x="1957" y="2470"/>
                      <a:pt x="1602" y="2541"/>
                      <a:pt x="1210" y="2576"/>
                    </a:cubicBezTo>
                    <a:lnTo>
                      <a:pt x="1246" y="1900"/>
                    </a:lnTo>
                    <a:cubicBezTo>
                      <a:pt x="1246" y="1651"/>
                      <a:pt x="1246" y="1438"/>
                      <a:pt x="1281" y="1189"/>
                    </a:cubicBezTo>
                    <a:cubicBezTo>
                      <a:pt x="1281" y="1153"/>
                      <a:pt x="1281" y="1153"/>
                      <a:pt x="1281" y="1118"/>
                    </a:cubicBezTo>
                    <a:lnTo>
                      <a:pt x="1281" y="1082"/>
                    </a:lnTo>
                    <a:cubicBezTo>
                      <a:pt x="1459" y="1046"/>
                      <a:pt x="1637" y="1011"/>
                      <a:pt x="1815" y="1011"/>
                    </a:cubicBezTo>
                    <a:cubicBezTo>
                      <a:pt x="2029" y="975"/>
                      <a:pt x="2242" y="940"/>
                      <a:pt x="2456" y="904"/>
                    </a:cubicBezTo>
                    <a:cubicBezTo>
                      <a:pt x="2633" y="904"/>
                      <a:pt x="2847" y="869"/>
                      <a:pt x="3025" y="869"/>
                    </a:cubicBezTo>
                    <a:cubicBezTo>
                      <a:pt x="3238" y="833"/>
                      <a:pt x="3381" y="797"/>
                      <a:pt x="3523" y="797"/>
                    </a:cubicBezTo>
                    <a:cubicBezTo>
                      <a:pt x="3665" y="762"/>
                      <a:pt x="3772" y="726"/>
                      <a:pt x="3843" y="655"/>
                    </a:cubicBezTo>
                    <a:cubicBezTo>
                      <a:pt x="3950" y="584"/>
                      <a:pt x="3950" y="513"/>
                      <a:pt x="3914" y="370"/>
                    </a:cubicBezTo>
                    <a:cubicBezTo>
                      <a:pt x="3772" y="228"/>
                      <a:pt x="3594" y="121"/>
                      <a:pt x="3416" y="86"/>
                    </a:cubicBezTo>
                    <a:cubicBezTo>
                      <a:pt x="3286" y="34"/>
                      <a:pt x="3156" y="1"/>
                      <a:pt x="30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7" name="Google Shape;1277;p39"/>
              <p:cNvSpPr/>
              <p:nvPr/>
            </p:nvSpPr>
            <p:spPr>
              <a:xfrm>
                <a:off x="2625325" y="3354050"/>
                <a:ext cx="133450" cy="145375"/>
              </a:xfrm>
              <a:custGeom>
                <a:rect b="b" l="l" r="r" t="t"/>
                <a:pathLst>
                  <a:path extrusionOk="0" h="5815" w="5338">
                    <a:moveTo>
                      <a:pt x="3025" y="1"/>
                    </a:moveTo>
                    <a:cubicBezTo>
                      <a:pt x="2977" y="1"/>
                      <a:pt x="2930" y="5"/>
                      <a:pt x="2882" y="15"/>
                    </a:cubicBezTo>
                    <a:cubicBezTo>
                      <a:pt x="2704" y="15"/>
                      <a:pt x="2526" y="50"/>
                      <a:pt x="2277" y="86"/>
                    </a:cubicBezTo>
                    <a:cubicBezTo>
                      <a:pt x="2064" y="86"/>
                      <a:pt x="1815" y="121"/>
                      <a:pt x="1566" y="157"/>
                    </a:cubicBezTo>
                    <a:cubicBezTo>
                      <a:pt x="1317" y="193"/>
                      <a:pt x="1067" y="228"/>
                      <a:pt x="854" y="299"/>
                    </a:cubicBezTo>
                    <a:cubicBezTo>
                      <a:pt x="605" y="335"/>
                      <a:pt x="427" y="370"/>
                      <a:pt x="249" y="406"/>
                    </a:cubicBezTo>
                    <a:cubicBezTo>
                      <a:pt x="142" y="442"/>
                      <a:pt x="71" y="513"/>
                      <a:pt x="36" y="584"/>
                    </a:cubicBezTo>
                    <a:cubicBezTo>
                      <a:pt x="0" y="619"/>
                      <a:pt x="0" y="691"/>
                      <a:pt x="0" y="797"/>
                    </a:cubicBezTo>
                    <a:cubicBezTo>
                      <a:pt x="0" y="869"/>
                      <a:pt x="36" y="975"/>
                      <a:pt x="107" y="1046"/>
                    </a:cubicBezTo>
                    <a:cubicBezTo>
                      <a:pt x="178" y="1118"/>
                      <a:pt x="285" y="1189"/>
                      <a:pt x="356" y="1189"/>
                    </a:cubicBezTo>
                    <a:cubicBezTo>
                      <a:pt x="356" y="1473"/>
                      <a:pt x="356" y="1722"/>
                      <a:pt x="320" y="2007"/>
                    </a:cubicBezTo>
                    <a:cubicBezTo>
                      <a:pt x="320" y="2256"/>
                      <a:pt x="320" y="2505"/>
                      <a:pt x="285" y="2790"/>
                    </a:cubicBezTo>
                    <a:cubicBezTo>
                      <a:pt x="142" y="2861"/>
                      <a:pt x="71" y="2968"/>
                      <a:pt x="36" y="3146"/>
                    </a:cubicBezTo>
                    <a:cubicBezTo>
                      <a:pt x="36" y="3288"/>
                      <a:pt x="142" y="3430"/>
                      <a:pt x="285" y="3502"/>
                    </a:cubicBezTo>
                    <a:cubicBezTo>
                      <a:pt x="249" y="3964"/>
                      <a:pt x="249" y="4391"/>
                      <a:pt x="285" y="4854"/>
                    </a:cubicBezTo>
                    <a:cubicBezTo>
                      <a:pt x="285" y="5174"/>
                      <a:pt x="356" y="5387"/>
                      <a:pt x="534" y="5565"/>
                    </a:cubicBezTo>
                    <a:cubicBezTo>
                      <a:pt x="676" y="5743"/>
                      <a:pt x="890" y="5814"/>
                      <a:pt x="1210" y="5814"/>
                    </a:cubicBezTo>
                    <a:cubicBezTo>
                      <a:pt x="1708" y="5779"/>
                      <a:pt x="2242" y="5743"/>
                      <a:pt x="2775" y="5601"/>
                    </a:cubicBezTo>
                    <a:cubicBezTo>
                      <a:pt x="3309" y="5458"/>
                      <a:pt x="3878" y="5316"/>
                      <a:pt x="4412" y="5138"/>
                    </a:cubicBezTo>
                    <a:cubicBezTo>
                      <a:pt x="4519" y="5103"/>
                      <a:pt x="4590" y="5067"/>
                      <a:pt x="4697" y="5032"/>
                    </a:cubicBezTo>
                    <a:cubicBezTo>
                      <a:pt x="4803" y="4960"/>
                      <a:pt x="4910" y="4925"/>
                      <a:pt x="4981" y="4854"/>
                    </a:cubicBezTo>
                    <a:cubicBezTo>
                      <a:pt x="5088" y="4782"/>
                      <a:pt x="5159" y="4747"/>
                      <a:pt x="5230" y="4676"/>
                    </a:cubicBezTo>
                    <a:cubicBezTo>
                      <a:pt x="5302" y="4640"/>
                      <a:pt x="5337" y="4605"/>
                      <a:pt x="5337" y="4569"/>
                    </a:cubicBezTo>
                    <a:cubicBezTo>
                      <a:pt x="5337" y="4462"/>
                      <a:pt x="5302" y="4391"/>
                      <a:pt x="5230" y="4320"/>
                    </a:cubicBezTo>
                    <a:cubicBezTo>
                      <a:pt x="5195" y="4284"/>
                      <a:pt x="5124" y="4249"/>
                      <a:pt x="5017" y="4249"/>
                    </a:cubicBezTo>
                    <a:cubicBezTo>
                      <a:pt x="4981" y="4231"/>
                      <a:pt x="4937" y="4222"/>
                      <a:pt x="4888" y="4222"/>
                    </a:cubicBezTo>
                    <a:cubicBezTo>
                      <a:pt x="4839" y="4222"/>
                      <a:pt x="4786" y="4231"/>
                      <a:pt x="4732" y="4249"/>
                    </a:cubicBezTo>
                    <a:cubicBezTo>
                      <a:pt x="4626" y="4249"/>
                      <a:pt x="4519" y="4249"/>
                      <a:pt x="4448" y="4284"/>
                    </a:cubicBezTo>
                    <a:cubicBezTo>
                      <a:pt x="4234" y="4355"/>
                      <a:pt x="3985" y="4391"/>
                      <a:pt x="3700" y="4462"/>
                    </a:cubicBezTo>
                    <a:cubicBezTo>
                      <a:pt x="3416" y="4533"/>
                      <a:pt x="3131" y="4605"/>
                      <a:pt x="2847" y="4640"/>
                    </a:cubicBezTo>
                    <a:cubicBezTo>
                      <a:pt x="2526" y="4711"/>
                      <a:pt x="2206" y="4782"/>
                      <a:pt x="1921" y="4818"/>
                    </a:cubicBezTo>
                    <a:cubicBezTo>
                      <a:pt x="1637" y="4854"/>
                      <a:pt x="1388" y="4889"/>
                      <a:pt x="1174" y="4889"/>
                    </a:cubicBezTo>
                    <a:cubicBezTo>
                      <a:pt x="1174" y="4427"/>
                      <a:pt x="1174" y="3964"/>
                      <a:pt x="1174" y="3502"/>
                    </a:cubicBezTo>
                    <a:cubicBezTo>
                      <a:pt x="1637" y="3430"/>
                      <a:pt x="2064" y="3359"/>
                      <a:pt x="2491" y="3324"/>
                    </a:cubicBezTo>
                    <a:cubicBezTo>
                      <a:pt x="2918" y="3252"/>
                      <a:pt x="3309" y="3217"/>
                      <a:pt x="3736" y="3146"/>
                    </a:cubicBezTo>
                    <a:cubicBezTo>
                      <a:pt x="3950" y="3110"/>
                      <a:pt x="4127" y="3075"/>
                      <a:pt x="4234" y="2968"/>
                    </a:cubicBezTo>
                    <a:cubicBezTo>
                      <a:pt x="4341" y="2897"/>
                      <a:pt x="4376" y="2790"/>
                      <a:pt x="4341" y="2719"/>
                    </a:cubicBezTo>
                    <a:cubicBezTo>
                      <a:pt x="4199" y="2576"/>
                      <a:pt x="4021" y="2470"/>
                      <a:pt x="3843" y="2399"/>
                    </a:cubicBezTo>
                    <a:cubicBezTo>
                      <a:pt x="3713" y="2346"/>
                      <a:pt x="3582" y="2313"/>
                      <a:pt x="3452" y="2313"/>
                    </a:cubicBezTo>
                    <a:cubicBezTo>
                      <a:pt x="3404" y="2313"/>
                      <a:pt x="3357" y="2318"/>
                      <a:pt x="3309" y="2327"/>
                    </a:cubicBezTo>
                    <a:cubicBezTo>
                      <a:pt x="3060" y="2327"/>
                      <a:pt x="2740" y="2363"/>
                      <a:pt x="2348" y="2434"/>
                    </a:cubicBezTo>
                    <a:cubicBezTo>
                      <a:pt x="1957" y="2470"/>
                      <a:pt x="1566" y="2541"/>
                      <a:pt x="1210" y="2576"/>
                    </a:cubicBezTo>
                    <a:lnTo>
                      <a:pt x="1210" y="1900"/>
                    </a:lnTo>
                    <a:cubicBezTo>
                      <a:pt x="1245" y="1651"/>
                      <a:pt x="1245" y="1438"/>
                      <a:pt x="1281" y="1189"/>
                    </a:cubicBezTo>
                    <a:cubicBezTo>
                      <a:pt x="1281" y="1153"/>
                      <a:pt x="1245" y="1153"/>
                      <a:pt x="1245" y="1118"/>
                    </a:cubicBezTo>
                    <a:lnTo>
                      <a:pt x="1245" y="1082"/>
                    </a:lnTo>
                    <a:cubicBezTo>
                      <a:pt x="1423" y="1046"/>
                      <a:pt x="1601" y="1011"/>
                      <a:pt x="1815" y="1011"/>
                    </a:cubicBezTo>
                    <a:cubicBezTo>
                      <a:pt x="2028" y="975"/>
                      <a:pt x="2242" y="940"/>
                      <a:pt x="2420" y="904"/>
                    </a:cubicBezTo>
                    <a:cubicBezTo>
                      <a:pt x="2633" y="904"/>
                      <a:pt x="2847" y="869"/>
                      <a:pt x="3024" y="869"/>
                    </a:cubicBezTo>
                    <a:cubicBezTo>
                      <a:pt x="3202" y="833"/>
                      <a:pt x="3380" y="797"/>
                      <a:pt x="3487" y="797"/>
                    </a:cubicBezTo>
                    <a:cubicBezTo>
                      <a:pt x="3629" y="762"/>
                      <a:pt x="3736" y="726"/>
                      <a:pt x="3843" y="655"/>
                    </a:cubicBezTo>
                    <a:cubicBezTo>
                      <a:pt x="3914" y="584"/>
                      <a:pt x="3950" y="513"/>
                      <a:pt x="3914" y="370"/>
                    </a:cubicBezTo>
                    <a:cubicBezTo>
                      <a:pt x="3772" y="228"/>
                      <a:pt x="3594" y="121"/>
                      <a:pt x="3416" y="86"/>
                    </a:cubicBezTo>
                    <a:cubicBezTo>
                      <a:pt x="3286" y="34"/>
                      <a:pt x="3155" y="1"/>
                      <a:pt x="30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8" name="Google Shape;1278;p39"/>
              <p:cNvSpPr/>
              <p:nvPr/>
            </p:nvSpPr>
            <p:spPr>
              <a:xfrm>
                <a:off x="2758750" y="3345425"/>
                <a:ext cx="112100" cy="158125"/>
              </a:xfrm>
              <a:custGeom>
                <a:rect b="b" l="l" r="r" t="t"/>
                <a:pathLst>
                  <a:path extrusionOk="0" h="6325" w="4484">
                    <a:moveTo>
                      <a:pt x="1779" y="858"/>
                    </a:moveTo>
                    <a:cubicBezTo>
                      <a:pt x="1850" y="858"/>
                      <a:pt x="1886" y="893"/>
                      <a:pt x="1957" y="893"/>
                    </a:cubicBezTo>
                    <a:lnTo>
                      <a:pt x="2135" y="893"/>
                    </a:lnTo>
                    <a:cubicBezTo>
                      <a:pt x="2633" y="1000"/>
                      <a:pt x="3025" y="1249"/>
                      <a:pt x="3274" y="1605"/>
                    </a:cubicBezTo>
                    <a:cubicBezTo>
                      <a:pt x="3487" y="1925"/>
                      <a:pt x="3594" y="2317"/>
                      <a:pt x="3594" y="2779"/>
                    </a:cubicBezTo>
                    <a:cubicBezTo>
                      <a:pt x="3594" y="3277"/>
                      <a:pt x="3416" y="3740"/>
                      <a:pt x="3131" y="4167"/>
                    </a:cubicBezTo>
                    <a:cubicBezTo>
                      <a:pt x="2847" y="4594"/>
                      <a:pt x="2526" y="4950"/>
                      <a:pt x="2135" y="5234"/>
                    </a:cubicBezTo>
                    <a:cubicBezTo>
                      <a:pt x="2064" y="4523"/>
                      <a:pt x="1993" y="3847"/>
                      <a:pt x="1993" y="3206"/>
                    </a:cubicBezTo>
                    <a:cubicBezTo>
                      <a:pt x="1993" y="2566"/>
                      <a:pt x="1993" y="1996"/>
                      <a:pt x="1993" y="1427"/>
                    </a:cubicBezTo>
                    <a:cubicBezTo>
                      <a:pt x="1993" y="1356"/>
                      <a:pt x="1957" y="1249"/>
                      <a:pt x="1922" y="1142"/>
                    </a:cubicBezTo>
                    <a:cubicBezTo>
                      <a:pt x="1886" y="1036"/>
                      <a:pt x="1850" y="929"/>
                      <a:pt x="1779" y="858"/>
                    </a:cubicBezTo>
                    <a:close/>
                    <a:moveTo>
                      <a:pt x="1658" y="1"/>
                    </a:moveTo>
                    <a:cubicBezTo>
                      <a:pt x="1441" y="1"/>
                      <a:pt x="1230" y="31"/>
                      <a:pt x="1032" y="75"/>
                    </a:cubicBezTo>
                    <a:cubicBezTo>
                      <a:pt x="712" y="146"/>
                      <a:pt x="463" y="253"/>
                      <a:pt x="249" y="360"/>
                    </a:cubicBezTo>
                    <a:cubicBezTo>
                      <a:pt x="142" y="431"/>
                      <a:pt x="71" y="538"/>
                      <a:pt x="36" y="644"/>
                    </a:cubicBezTo>
                    <a:cubicBezTo>
                      <a:pt x="0" y="715"/>
                      <a:pt x="36" y="822"/>
                      <a:pt x="71" y="929"/>
                    </a:cubicBezTo>
                    <a:cubicBezTo>
                      <a:pt x="142" y="1000"/>
                      <a:pt x="214" y="1036"/>
                      <a:pt x="285" y="1071"/>
                    </a:cubicBezTo>
                    <a:cubicBezTo>
                      <a:pt x="338" y="1107"/>
                      <a:pt x="400" y="1125"/>
                      <a:pt x="463" y="1125"/>
                    </a:cubicBezTo>
                    <a:cubicBezTo>
                      <a:pt x="525" y="1125"/>
                      <a:pt x="587" y="1107"/>
                      <a:pt x="641" y="1071"/>
                    </a:cubicBezTo>
                    <a:cubicBezTo>
                      <a:pt x="819" y="1036"/>
                      <a:pt x="961" y="964"/>
                      <a:pt x="1103" y="964"/>
                    </a:cubicBezTo>
                    <a:cubicBezTo>
                      <a:pt x="1103" y="1641"/>
                      <a:pt x="1103" y="2388"/>
                      <a:pt x="1139" y="3206"/>
                    </a:cubicBezTo>
                    <a:cubicBezTo>
                      <a:pt x="1174" y="3989"/>
                      <a:pt x="1246" y="4843"/>
                      <a:pt x="1352" y="5732"/>
                    </a:cubicBezTo>
                    <a:cubicBezTo>
                      <a:pt x="1246" y="5803"/>
                      <a:pt x="1210" y="5875"/>
                      <a:pt x="1210" y="5946"/>
                    </a:cubicBezTo>
                    <a:cubicBezTo>
                      <a:pt x="1210" y="6017"/>
                      <a:pt x="1210" y="6088"/>
                      <a:pt x="1210" y="6124"/>
                    </a:cubicBezTo>
                    <a:cubicBezTo>
                      <a:pt x="1281" y="6195"/>
                      <a:pt x="1352" y="6266"/>
                      <a:pt x="1459" y="6302"/>
                    </a:cubicBezTo>
                    <a:cubicBezTo>
                      <a:pt x="1518" y="6316"/>
                      <a:pt x="1583" y="6325"/>
                      <a:pt x="1657" y="6325"/>
                    </a:cubicBezTo>
                    <a:cubicBezTo>
                      <a:pt x="1761" y="6325"/>
                      <a:pt x="1882" y="6308"/>
                      <a:pt x="2028" y="6266"/>
                    </a:cubicBezTo>
                    <a:cubicBezTo>
                      <a:pt x="2384" y="6124"/>
                      <a:pt x="2704" y="5946"/>
                      <a:pt x="2989" y="5661"/>
                    </a:cubicBezTo>
                    <a:cubicBezTo>
                      <a:pt x="3274" y="5412"/>
                      <a:pt x="3523" y="5127"/>
                      <a:pt x="3736" y="4807"/>
                    </a:cubicBezTo>
                    <a:cubicBezTo>
                      <a:pt x="3950" y="4487"/>
                      <a:pt x="4128" y="4167"/>
                      <a:pt x="4234" y="3811"/>
                    </a:cubicBezTo>
                    <a:cubicBezTo>
                      <a:pt x="4377" y="3455"/>
                      <a:pt x="4448" y="3099"/>
                      <a:pt x="4448" y="2708"/>
                    </a:cubicBezTo>
                    <a:cubicBezTo>
                      <a:pt x="4483" y="2388"/>
                      <a:pt x="4412" y="2067"/>
                      <a:pt x="4305" y="1747"/>
                    </a:cubicBezTo>
                    <a:cubicBezTo>
                      <a:pt x="4199" y="1427"/>
                      <a:pt x="4021" y="1142"/>
                      <a:pt x="3807" y="929"/>
                    </a:cubicBezTo>
                    <a:cubicBezTo>
                      <a:pt x="3594" y="680"/>
                      <a:pt x="3345" y="466"/>
                      <a:pt x="3025" y="324"/>
                    </a:cubicBezTo>
                    <a:cubicBezTo>
                      <a:pt x="2740" y="146"/>
                      <a:pt x="2420" y="75"/>
                      <a:pt x="2064" y="39"/>
                    </a:cubicBezTo>
                    <a:cubicBezTo>
                      <a:pt x="1928" y="12"/>
                      <a:pt x="1792" y="1"/>
                      <a:pt x="16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9" name="Google Shape;1279;p39"/>
              <p:cNvSpPr/>
              <p:nvPr/>
            </p:nvSpPr>
            <p:spPr>
              <a:xfrm>
                <a:off x="2037350" y="3597800"/>
                <a:ext cx="201925" cy="188050"/>
              </a:xfrm>
              <a:custGeom>
                <a:rect b="b" l="l" r="r" t="t"/>
                <a:pathLst>
                  <a:path extrusionOk="0" h="7522" w="8077">
                    <a:moveTo>
                      <a:pt x="6699" y="1"/>
                    </a:moveTo>
                    <a:cubicBezTo>
                      <a:pt x="6671" y="1"/>
                      <a:pt x="6643" y="5"/>
                      <a:pt x="6618" y="14"/>
                    </a:cubicBezTo>
                    <a:cubicBezTo>
                      <a:pt x="6511" y="49"/>
                      <a:pt x="6405" y="121"/>
                      <a:pt x="6333" y="263"/>
                    </a:cubicBezTo>
                    <a:cubicBezTo>
                      <a:pt x="6227" y="370"/>
                      <a:pt x="6156" y="476"/>
                      <a:pt x="6156" y="583"/>
                    </a:cubicBezTo>
                    <a:cubicBezTo>
                      <a:pt x="5693" y="1224"/>
                      <a:pt x="5266" y="1900"/>
                      <a:pt x="4910" y="2611"/>
                    </a:cubicBezTo>
                    <a:cubicBezTo>
                      <a:pt x="4519" y="3287"/>
                      <a:pt x="4163" y="3928"/>
                      <a:pt x="3807" y="4604"/>
                    </a:cubicBezTo>
                    <a:cubicBezTo>
                      <a:pt x="3380" y="4034"/>
                      <a:pt x="2918" y="3501"/>
                      <a:pt x="2455" y="2967"/>
                    </a:cubicBezTo>
                    <a:cubicBezTo>
                      <a:pt x="1993" y="2398"/>
                      <a:pt x="1530" y="1864"/>
                      <a:pt x="996" y="1366"/>
                    </a:cubicBezTo>
                    <a:cubicBezTo>
                      <a:pt x="996" y="1152"/>
                      <a:pt x="925" y="974"/>
                      <a:pt x="818" y="868"/>
                    </a:cubicBezTo>
                    <a:cubicBezTo>
                      <a:pt x="712" y="761"/>
                      <a:pt x="569" y="690"/>
                      <a:pt x="391" y="690"/>
                    </a:cubicBezTo>
                    <a:cubicBezTo>
                      <a:pt x="142" y="690"/>
                      <a:pt x="0" y="903"/>
                      <a:pt x="0" y="1295"/>
                    </a:cubicBezTo>
                    <a:cubicBezTo>
                      <a:pt x="0" y="1686"/>
                      <a:pt x="0" y="2077"/>
                      <a:pt x="0" y="2540"/>
                    </a:cubicBezTo>
                    <a:cubicBezTo>
                      <a:pt x="0" y="3003"/>
                      <a:pt x="0" y="3465"/>
                      <a:pt x="0" y="3928"/>
                    </a:cubicBezTo>
                    <a:cubicBezTo>
                      <a:pt x="36" y="4390"/>
                      <a:pt x="71" y="4817"/>
                      <a:pt x="107" y="5280"/>
                    </a:cubicBezTo>
                    <a:cubicBezTo>
                      <a:pt x="142" y="5742"/>
                      <a:pt x="214" y="6134"/>
                      <a:pt x="285" y="6525"/>
                    </a:cubicBezTo>
                    <a:cubicBezTo>
                      <a:pt x="320" y="6667"/>
                      <a:pt x="427" y="6774"/>
                      <a:pt x="569" y="6881"/>
                    </a:cubicBezTo>
                    <a:cubicBezTo>
                      <a:pt x="676" y="6961"/>
                      <a:pt x="783" y="7001"/>
                      <a:pt x="890" y="7001"/>
                    </a:cubicBezTo>
                    <a:cubicBezTo>
                      <a:pt x="925" y="7001"/>
                      <a:pt x="961" y="6997"/>
                      <a:pt x="996" y="6988"/>
                    </a:cubicBezTo>
                    <a:cubicBezTo>
                      <a:pt x="1032" y="6952"/>
                      <a:pt x="1103" y="6916"/>
                      <a:pt x="1139" y="6845"/>
                    </a:cubicBezTo>
                    <a:cubicBezTo>
                      <a:pt x="1174" y="6739"/>
                      <a:pt x="1210" y="6632"/>
                      <a:pt x="1174" y="6525"/>
                    </a:cubicBezTo>
                    <a:cubicBezTo>
                      <a:pt x="1068" y="5885"/>
                      <a:pt x="1032" y="5244"/>
                      <a:pt x="961" y="4604"/>
                    </a:cubicBezTo>
                    <a:cubicBezTo>
                      <a:pt x="961" y="3928"/>
                      <a:pt x="925" y="3252"/>
                      <a:pt x="961" y="2540"/>
                    </a:cubicBezTo>
                    <a:cubicBezTo>
                      <a:pt x="1388" y="3003"/>
                      <a:pt x="1779" y="3465"/>
                      <a:pt x="2135" y="3928"/>
                    </a:cubicBezTo>
                    <a:cubicBezTo>
                      <a:pt x="2526" y="4390"/>
                      <a:pt x="2918" y="4853"/>
                      <a:pt x="3274" y="5386"/>
                    </a:cubicBezTo>
                    <a:cubicBezTo>
                      <a:pt x="3451" y="5707"/>
                      <a:pt x="3665" y="5849"/>
                      <a:pt x="3950" y="5849"/>
                    </a:cubicBezTo>
                    <a:cubicBezTo>
                      <a:pt x="4163" y="5849"/>
                      <a:pt x="4341" y="5671"/>
                      <a:pt x="4519" y="5315"/>
                    </a:cubicBezTo>
                    <a:lnTo>
                      <a:pt x="5408" y="3572"/>
                    </a:lnTo>
                    <a:cubicBezTo>
                      <a:pt x="5729" y="3003"/>
                      <a:pt x="6013" y="2398"/>
                      <a:pt x="6333" y="1828"/>
                    </a:cubicBezTo>
                    <a:cubicBezTo>
                      <a:pt x="6511" y="2931"/>
                      <a:pt x="6689" y="3856"/>
                      <a:pt x="6796" y="4675"/>
                    </a:cubicBezTo>
                    <a:cubicBezTo>
                      <a:pt x="6903" y="5458"/>
                      <a:pt x="7010" y="6169"/>
                      <a:pt x="7116" y="6739"/>
                    </a:cubicBezTo>
                    <a:cubicBezTo>
                      <a:pt x="7116" y="6916"/>
                      <a:pt x="7187" y="7094"/>
                      <a:pt x="7294" y="7272"/>
                    </a:cubicBezTo>
                    <a:cubicBezTo>
                      <a:pt x="7401" y="7450"/>
                      <a:pt x="7543" y="7521"/>
                      <a:pt x="7650" y="7521"/>
                    </a:cubicBezTo>
                    <a:cubicBezTo>
                      <a:pt x="7757" y="7521"/>
                      <a:pt x="7863" y="7450"/>
                      <a:pt x="7970" y="7343"/>
                    </a:cubicBezTo>
                    <a:cubicBezTo>
                      <a:pt x="8041" y="7201"/>
                      <a:pt x="8077" y="7023"/>
                      <a:pt x="8077" y="6845"/>
                    </a:cubicBezTo>
                    <a:cubicBezTo>
                      <a:pt x="7935" y="5813"/>
                      <a:pt x="7792" y="4782"/>
                      <a:pt x="7686" y="3714"/>
                    </a:cubicBezTo>
                    <a:cubicBezTo>
                      <a:pt x="7543" y="2682"/>
                      <a:pt x="7401" y="1650"/>
                      <a:pt x="7223" y="619"/>
                    </a:cubicBezTo>
                    <a:cubicBezTo>
                      <a:pt x="7187" y="441"/>
                      <a:pt x="7116" y="263"/>
                      <a:pt x="6974" y="156"/>
                    </a:cubicBezTo>
                    <a:cubicBezTo>
                      <a:pt x="6892" y="47"/>
                      <a:pt x="6790" y="1"/>
                      <a:pt x="66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0" name="Google Shape;1280;p39"/>
              <p:cNvSpPr/>
              <p:nvPr/>
            </p:nvSpPr>
            <p:spPr>
              <a:xfrm>
                <a:off x="2268625" y="3609350"/>
                <a:ext cx="139675" cy="148725"/>
              </a:xfrm>
              <a:custGeom>
                <a:rect b="b" l="l" r="r" t="t"/>
                <a:pathLst>
                  <a:path extrusionOk="0" h="5949" w="5587">
                    <a:moveTo>
                      <a:pt x="3195" y="1073"/>
                    </a:moveTo>
                    <a:cubicBezTo>
                      <a:pt x="3246" y="1073"/>
                      <a:pt x="3296" y="1076"/>
                      <a:pt x="3345" y="1082"/>
                    </a:cubicBezTo>
                    <a:cubicBezTo>
                      <a:pt x="3665" y="1117"/>
                      <a:pt x="3914" y="1188"/>
                      <a:pt x="4127" y="1366"/>
                    </a:cubicBezTo>
                    <a:cubicBezTo>
                      <a:pt x="4270" y="1473"/>
                      <a:pt x="4377" y="1615"/>
                      <a:pt x="4483" y="1758"/>
                    </a:cubicBezTo>
                    <a:cubicBezTo>
                      <a:pt x="4554" y="1936"/>
                      <a:pt x="4590" y="2114"/>
                      <a:pt x="4590" y="2291"/>
                    </a:cubicBezTo>
                    <a:cubicBezTo>
                      <a:pt x="4590" y="2469"/>
                      <a:pt x="4590" y="2647"/>
                      <a:pt x="4554" y="2825"/>
                    </a:cubicBezTo>
                    <a:cubicBezTo>
                      <a:pt x="4519" y="2968"/>
                      <a:pt x="4483" y="3110"/>
                      <a:pt x="4448" y="3217"/>
                    </a:cubicBezTo>
                    <a:cubicBezTo>
                      <a:pt x="4341" y="3466"/>
                      <a:pt x="4234" y="3644"/>
                      <a:pt x="4056" y="3857"/>
                    </a:cubicBezTo>
                    <a:cubicBezTo>
                      <a:pt x="3914" y="4071"/>
                      <a:pt x="3736" y="4248"/>
                      <a:pt x="3558" y="4391"/>
                    </a:cubicBezTo>
                    <a:cubicBezTo>
                      <a:pt x="3380" y="4533"/>
                      <a:pt x="3167" y="4640"/>
                      <a:pt x="2953" y="4747"/>
                    </a:cubicBezTo>
                    <a:cubicBezTo>
                      <a:pt x="2704" y="4818"/>
                      <a:pt x="2491" y="4853"/>
                      <a:pt x="2277" y="4853"/>
                    </a:cubicBezTo>
                    <a:cubicBezTo>
                      <a:pt x="1886" y="4853"/>
                      <a:pt x="1601" y="4747"/>
                      <a:pt x="1423" y="4497"/>
                    </a:cubicBezTo>
                    <a:cubicBezTo>
                      <a:pt x="1210" y="4284"/>
                      <a:pt x="1103" y="3964"/>
                      <a:pt x="1103" y="3608"/>
                    </a:cubicBezTo>
                    <a:cubicBezTo>
                      <a:pt x="1068" y="3359"/>
                      <a:pt x="1068" y="3110"/>
                      <a:pt x="1103" y="2861"/>
                    </a:cubicBezTo>
                    <a:cubicBezTo>
                      <a:pt x="1103" y="2612"/>
                      <a:pt x="1174" y="2363"/>
                      <a:pt x="1245" y="2114"/>
                    </a:cubicBezTo>
                    <a:cubicBezTo>
                      <a:pt x="1352" y="1900"/>
                      <a:pt x="1459" y="1687"/>
                      <a:pt x="1601" y="1509"/>
                    </a:cubicBezTo>
                    <a:cubicBezTo>
                      <a:pt x="1744" y="1331"/>
                      <a:pt x="1921" y="1188"/>
                      <a:pt x="2135" y="1117"/>
                    </a:cubicBezTo>
                    <a:lnTo>
                      <a:pt x="2135" y="1117"/>
                    </a:lnTo>
                    <a:cubicBezTo>
                      <a:pt x="2099" y="1188"/>
                      <a:pt x="2135" y="1260"/>
                      <a:pt x="2206" y="1295"/>
                    </a:cubicBezTo>
                    <a:cubicBezTo>
                      <a:pt x="2236" y="1310"/>
                      <a:pt x="2265" y="1319"/>
                      <a:pt x="2295" y="1319"/>
                    </a:cubicBezTo>
                    <a:cubicBezTo>
                      <a:pt x="2336" y="1319"/>
                      <a:pt x="2378" y="1301"/>
                      <a:pt x="2420" y="1260"/>
                    </a:cubicBezTo>
                    <a:cubicBezTo>
                      <a:pt x="2685" y="1142"/>
                      <a:pt x="2950" y="1073"/>
                      <a:pt x="3195" y="1073"/>
                    </a:cubicBezTo>
                    <a:close/>
                    <a:moveTo>
                      <a:pt x="2120" y="0"/>
                    </a:moveTo>
                    <a:cubicBezTo>
                      <a:pt x="2102" y="0"/>
                      <a:pt x="2083" y="5"/>
                      <a:pt x="2064" y="14"/>
                    </a:cubicBezTo>
                    <a:cubicBezTo>
                      <a:pt x="1744" y="50"/>
                      <a:pt x="1459" y="192"/>
                      <a:pt x="1210" y="406"/>
                    </a:cubicBezTo>
                    <a:cubicBezTo>
                      <a:pt x="961" y="619"/>
                      <a:pt x="747" y="868"/>
                      <a:pt x="534" y="1224"/>
                    </a:cubicBezTo>
                    <a:cubicBezTo>
                      <a:pt x="391" y="1473"/>
                      <a:pt x="249" y="1793"/>
                      <a:pt x="142" y="2149"/>
                    </a:cubicBezTo>
                    <a:cubicBezTo>
                      <a:pt x="71" y="2505"/>
                      <a:pt x="0" y="2861"/>
                      <a:pt x="0" y="3252"/>
                    </a:cubicBezTo>
                    <a:cubicBezTo>
                      <a:pt x="0" y="3608"/>
                      <a:pt x="36" y="3999"/>
                      <a:pt x="142" y="4355"/>
                    </a:cubicBezTo>
                    <a:cubicBezTo>
                      <a:pt x="249" y="4711"/>
                      <a:pt x="427" y="5031"/>
                      <a:pt x="641" y="5316"/>
                    </a:cubicBezTo>
                    <a:cubicBezTo>
                      <a:pt x="996" y="5672"/>
                      <a:pt x="1388" y="5885"/>
                      <a:pt x="1850" y="5921"/>
                    </a:cubicBezTo>
                    <a:cubicBezTo>
                      <a:pt x="1965" y="5940"/>
                      <a:pt x="2082" y="5949"/>
                      <a:pt x="2201" y="5949"/>
                    </a:cubicBezTo>
                    <a:cubicBezTo>
                      <a:pt x="2525" y="5949"/>
                      <a:pt x="2864" y="5883"/>
                      <a:pt x="3202" y="5778"/>
                    </a:cubicBezTo>
                    <a:cubicBezTo>
                      <a:pt x="3451" y="5672"/>
                      <a:pt x="3701" y="5529"/>
                      <a:pt x="3914" y="5387"/>
                    </a:cubicBezTo>
                    <a:cubicBezTo>
                      <a:pt x="4163" y="5209"/>
                      <a:pt x="4412" y="5031"/>
                      <a:pt x="4590" y="4782"/>
                    </a:cubicBezTo>
                    <a:cubicBezTo>
                      <a:pt x="4804" y="4569"/>
                      <a:pt x="4981" y="4320"/>
                      <a:pt x="5159" y="4071"/>
                    </a:cubicBezTo>
                    <a:cubicBezTo>
                      <a:pt x="5302" y="3786"/>
                      <a:pt x="5408" y="3537"/>
                      <a:pt x="5480" y="3217"/>
                    </a:cubicBezTo>
                    <a:cubicBezTo>
                      <a:pt x="5551" y="2968"/>
                      <a:pt x="5586" y="2647"/>
                      <a:pt x="5551" y="2291"/>
                    </a:cubicBezTo>
                    <a:cubicBezTo>
                      <a:pt x="5551" y="1971"/>
                      <a:pt x="5480" y="1615"/>
                      <a:pt x="5337" y="1331"/>
                    </a:cubicBezTo>
                    <a:cubicBezTo>
                      <a:pt x="5195" y="1011"/>
                      <a:pt x="5017" y="726"/>
                      <a:pt x="4697" y="477"/>
                    </a:cubicBezTo>
                    <a:cubicBezTo>
                      <a:pt x="4412" y="263"/>
                      <a:pt x="4021" y="85"/>
                      <a:pt x="3523" y="50"/>
                    </a:cubicBezTo>
                    <a:cubicBezTo>
                      <a:pt x="3417" y="20"/>
                      <a:pt x="3312" y="9"/>
                      <a:pt x="3209" y="9"/>
                    </a:cubicBezTo>
                    <a:cubicBezTo>
                      <a:pt x="3069" y="9"/>
                      <a:pt x="2934" y="29"/>
                      <a:pt x="2811" y="50"/>
                    </a:cubicBezTo>
                    <a:cubicBezTo>
                      <a:pt x="2598" y="121"/>
                      <a:pt x="2455" y="192"/>
                      <a:pt x="2348" y="299"/>
                    </a:cubicBezTo>
                    <a:cubicBezTo>
                      <a:pt x="2348" y="192"/>
                      <a:pt x="2313" y="121"/>
                      <a:pt x="2242" y="85"/>
                    </a:cubicBezTo>
                    <a:cubicBezTo>
                      <a:pt x="2216" y="33"/>
                      <a:pt x="2171" y="0"/>
                      <a:pt x="21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1" name="Google Shape;1281;p39"/>
              <p:cNvSpPr/>
              <p:nvPr/>
            </p:nvSpPr>
            <p:spPr>
              <a:xfrm>
                <a:off x="2424275" y="3568775"/>
                <a:ext cx="171700" cy="214400"/>
              </a:xfrm>
              <a:custGeom>
                <a:rect b="b" l="l" r="r" t="t"/>
                <a:pathLst>
                  <a:path extrusionOk="0" h="8576" w="6868">
                    <a:moveTo>
                      <a:pt x="3452" y="1"/>
                    </a:moveTo>
                    <a:cubicBezTo>
                      <a:pt x="3096" y="1"/>
                      <a:pt x="2740" y="72"/>
                      <a:pt x="2349" y="178"/>
                    </a:cubicBezTo>
                    <a:cubicBezTo>
                      <a:pt x="1922" y="250"/>
                      <a:pt x="1566" y="428"/>
                      <a:pt x="1211" y="641"/>
                    </a:cubicBezTo>
                    <a:cubicBezTo>
                      <a:pt x="855" y="819"/>
                      <a:pt x="570" y="1104"/>
                      <a:pt x="321" y="1388"/>
                    </a:cubicBezTo>
                    <a:cubicBezTo>
                      <a:pt x="108" y="1708"/>
                      <a:pt x="1" y="2064"/>
                      <a:pt x="1" y="2456"/>
                    </a:cubicBezTo>
                    <a:cubicBezTo>
                      <a:pt x="1" y="2562"/>
                      <a:pt x="36" y="2705"/>
                      <a:pt x="179" y="2811"/>
                    </a:cubicBezTo>
                    <a:cubicBezTo>
                      <a:pt x="259" y="2892"/>
                      <a:pt x="319" y="2932"/>
                      <a:pt x="389" y="2932"/>
                    </a:cubicBezTo>
                    <a:cubicBezTo>
                      <a:pt x="412" y="2932"/>
                      <a:pt x="437" y="2927"/>
                      <a:pt x="463" y="2918"/>
                    </a:cubicBezTo>
                    <a:cubicBezTo>
                      <a:pt x="606" y="2883"/>
                      <a:pt x="677" y="2776"/>
                      <a:pt x="748" y="2669"/>
                    </a:cubicBezTo>
                    <a:cubicBezTo>
                      <a:pt x="819" y="2562"/>
                      <a:pt x="855" y="2420"/>
                      <a:pt x="819" y="2278"/>
                    </a:cubicBezTo>
                    <a:cubicBezTo>
                      <a:pt x="1068" y="1993"/>
                      <a:pt x="1317" y="1780"/>
                      <a:pt x="1566" y="1602"/>
                    </a:cubicBezTo>
                    <a:cubicBezTo>
                      <a:pt x="1851" y="1424"/>
                      <a:pt x="2136" y="1282"/>
                      <a:pt x="2420" y="1210"/>
                    </a:cubicBezTo>
                    <a:cubicBezTo>
                      <a:pt x="2705" y="1104"/>
                      <a:pt x="2990" y="1068"/>
                      <a:pt x="3239" y="1068"/>
                    </a:cubicBezTo>
                    <a:cubicBezTo>
                      <a:pt x="3523" y="1068"/>
                      <a:pt x="3772" y="1139"/>
                      <a:pt x="3986" y="1282"/>
                    </a:cubicBezTo>
                    <a:cubicBezTo>
                      <a:pt x="4128" y="1388"/>
                      <a:pt x="4270" y="1495"/>
                      <a:pt x="4342" y="1673"/>
                    </a:cubicBezTo>
                    <a:cubicBezTo>
                      <a:pt x="4413" y="1815"/>
                      <a:pt x="4448" y="1993"/>
                      <a:pt x="4484" y="2171"/>
                    </a:cubicBezTo>
                    <a:cubicBezTo>
                      <a:pt x="4520" y="2349"/>
                      <a:pt x="4484" y="2527"/>
                      <a:pt x="4484" y="2705"/>
                    </a:cubicBezTo>
                    <a:cubicBezTo>
                      <a:pt x="4448" y="2883"/>
                      <a:pt x="4413" y="3025"/>
                      <a:pt x="4377" y="3167"/>
                    </a:cubicBezTo>
                    <a:cubicBezTo>
                      <a:pt x="4235" y="3488"/>
                      <a:pt x="3986" y="3772"/>
                      <a:pt x="3666" y="4021"/>
                    </a:cubicBezTo>
                    <a:cubicBezTo>
                      <a:pt x="3381" y="4306"/>
                      <a:pt x="2990" y="4448"/>
                      <a:pt x="2527" y="4555"/>
                    </a:cubicBezTo>
                    <a:cubicBezTo>
                      <a:pt x="2527" y="4235"/>
                      <a:pt x="2491" y="3879"/>
                      <a:pt x="2491" y="3559"/>
                    </a:cubicBezTo>
                    <a:lnTo>
                      <a:pt x="2527" y="2562"/>
                    </a:lnTo>
                    <a:cubicBezTo>
                      <a:pt x="2527" y="2385"/>
                      <a:pt x="2456" y="2242"/>
                      <a:pt x="2385" y="2135"/>
                    </a:cubicBezTo>
                    <a:cubicBezTo>
                      <a:pt x="2349" y="1993"/>
                      <a:pt x="2207" y="1958"/>
                      <a:pt x="2029" y="1922"/>
                    </a:cubicBezTo>
                    <a:cubicBezTo>
                      <a:pt x="1958" y="1922"/>
                      <a:pt x="1887" y="1922"/>
                      <a:pt x="1780" y="1993"/>
                    </a:cubicBezTo>
                    <a:cubicBezTo>
                      <a:pt x="1673" y="2064"/>
                      <a:pt x="1637" y="2135"/>
                      <a:pt x="1637" y="2242"/>
                    </a:cubicBezTo>
                    <a:cubicBezTo>
                      <a:pt x="1637" y="2634"/>
                      <a:pt x="1602" y="3096"/>
                      <a:pt x="1602" y="3559"/>
                    </a:cubicBezTo>
                    <a:lnTo>
                      <a:pt x="1602" y="5089"/>
                    </a:lnTo>
                    <a:cubicBezTo>
                      <a:pt x="1602" y="5587"/>
                      <a:pt x="1602" y="6085"/>
                      <a:pt x="1602" y="6583"/>
                    </a:cubicBezTo>
                    <a:cubicBezTo>
                      <a:pt x="1637" y="7046"/>
                      <a:pt x="1673" y="7473"/>
                      <a:pt x="1673" y="7864"/>
                    </a:cubicBezTo>
                    <a:cubicBezTo>
                      <a:pt x="1673" y="7900"/>
                      <a:pt x="1709" y="7971"/>
                      <a:pt x="1744" y="8042"/>
                    </a:cubicBezTo>
                    <a:cubicBezTo>
                      <a:pt x="1780" y="8113"/>
                      <a:pt x="1815" y="8184"/>
                      <a:pt x="1851" y="8291"/>
                    </a:cubicBezTo>
                    <a:cubicBezTo>
                      <a:pt x="1887" y="8362"/>
                      <a:pt x="1958" y="8433"/>
                      <a:pt x="1993" y="8469"/>
                    </a:cubicBezTo>
                    <a:cubicBezTo>
                      <a:pt x="2064" y="8540"/>
                      <a:pt x="2100" y="8576"/>
                      <a:pt x="2171" y="8576"/>
                    </a:cubicBezTo>
                    <a:cubicBezTo>
                      <a:pt x="2278" y="8576"/>
                      <a:pt x="2385" y="8540"/>
                      <a:pt x="2491" y="8504"/>
                    </a:cubicBezTo>
                    <a:cubicBezTo>
                      <a:pt x="2563" y="8433"/>
                      <a:pt x="2598" y="8327"/>
                      <a:pt x="2598" y="8184"/>
                    </a:cubicBezTo>
                    <a:cubicBezTo>
                      <a:pt x="2563" y="7793"/>
                      <a:pt x="2563" y="7401"/>
                      <a:pt x="2563" y="7010"/>
                    </a:cubicBezTo>
                    <a:cubicBezTo>
                      <a:pt x="2563" y="6583"/>
                      <a:pt x="2563" y="6192"/>
                      <a:pt x="2527" y="5765"/>
                    </a:cubicBezTo>
                    <a:lnTo>
                      <a:pt x="2527" y="5765"/>
                    </a:lnTo>
                    <a:cubicBezTo>
                      <a:pt x="2812" y="5943"/>
                      <a:pt x="3096" y="6120"/>
                      <a:pt x="3417" y="6298"/>
                    </a:cubicBezTo>
                    <a:cubicBezTo>
                      <a:pt x="3737" y="6476"/>
                      <a:pt x="4021" y="6690"/>
                      <a:pt x="4342" y="6903"/>
                    </a:cubicBezTo>
                    <a:cubicBezTo>
                      <a:pt x="4662" y="7081"/>
                      <a:pt x="4947" y="7295"/>
                      <a:pt x="5231" y="7508"/>
                    </a:cubicBezTo>
                    <a:cubicBezTo>
                      <a:pt x="5516" y="7686"/>
                      <a:pt x="5765" y="7900"/>
                      <a:pt x="6014" y="8077"/>
                    </a:cubicBezTo>
                    <a:cubicBezTo>
                      <a:pt x="6156" y="8184"/>
                      <a:pt x="6299" y="8220"/>
                      <a:pt x="6441" y="8220"/>
                    </a:cubicBezTo>
                    <a:cubicBezTo>
                      <a:pt x="6583" y="8184"/>
                      <a:pt x="6690" y="8113"/>
                      <a:pt x="6761" y="7971"/>
                    </a:cubicBezTo>
                    <a:cubicBezTo>
                      <a:pt x="6868" y="7722"/>
                      <a:pt x="6868" y="7544"/>
                      <a:pt x="6797" y="7437"/>
                    </a:cubicBezTo>
                    <a:cubicBezTo>
                      <a:pt x="6726" y="7295"/>
                      <a:pt x="6654" y="7224"/>
                      <a:pt x="6583" y="7152"/>
                    </a:cubicBezTo>
                    <a:cubicBezTo>
                      <a:pt x="6121" y="6797"/>
                      <a:pt x="5623" y="6476"/>
                      <a:pt x="5160" y="6192"/>
                    </a:cubicBezTo>
                    <a:cubicBezTo>
                      <a:pt x="4697" y="5871"/>
                      <a:pt x="4199" y="5587"/>
                      <a:pt x="3666" y="5231"/>
                    </a:cubicBezTo>
                    <a:cubicBezTo>
                      <a:pt x="4413" y="4804"/>
                      <a:pt x="4911" y="4270"/>
                      <a:pt x="5231" y="3630"/>
                    </a:cubicBezTo>
                    <a:cubicBezTo>
                      <a:pt x="5587" y="3025"/>
                      <a:pt x="5623" y="2313"/>
                      <a:pt x="5409" y="1566"/>
                    </a:cubicBezTo>
                    <a:cubicBezTo>
                      <a:pt x="5302" y="1104"/>
                      <a:pt x="5053" y="748"/>
                      <a:pt x="4733" y="463"/>
                    </a:cubicBezTo>
                    <a:cubicBezTo>
                      <a:pt x="4377" y="143"/>
                      <a:pt x="3950" y="1"/>
                      <a:pt x="34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2" name="Google Shape;1282;p39"/>
              <p:cNvSpPr/>
              <p:nvPr/>
            </p:nvSpPr>
            <p:spPr>
              <a:xfrm>
                <a:off x="2600400" y="3598650"/>
                <a:ext cx="153025" cy="165850"/>
              </a:xfrm>
              <a:custGeom>
                <a:rect b="b" l="l" r="r" t="t"/>
                <a:pathLst>
                  <a:path extrusionOk="0" h="6634" w="6121">
                    <a:moveTo>
                      <a:pt x="3490" y="1"/>
                    </a:moveTo>
                    <a:cubicBezTo>
                      <a:pt x="3432" y="1"/>
                      <a:pt x="3372" y="5"/>
                      <a:pt x="3310" y="15"/>
                    </a:cubicBezTo>
                    <a:cubicBezTo>
                      <a:pt x="3096" y="15"/>
                      <a:pt x="2883" y="51"/>
                      <a:pt x="2598" y="51"/>
                    </a:cubicBezTo>
                    <a:cubicBezTo>
                      <a:pt x="2349" y="87"/>
                      <a:pt x="2100" y="122"/>
                      <a:pt x="1780" y="158"/>
                    </a:cubicBezTo>
                    <a:cubicBezTo>
                      <a:pt x="1531" y="229"/>
                      <a:pt x="1246" y="264"/>
                      <a:pt x="961" y="300"/>
                    </a:cubicBezTo>
                    <a:cubicBezTo>
                      <a:pt x="712" y="371"/>
                      <a:pt x="499" y="407"/>
                      <a:pt x="285" y="442"/>
                    </a:cubicBezTo>
                    <a:cubicBezTo>
                      <a:pt x="179" y="478"/>
                      <a:pt x="108" y="549"/>
                      <a:pt x="72" y="620"/>
                    </a:cubicBezTo>
                    <a:cubicBezTo>
                      <a:pt x="36" y="691"/>
                      <a:pt x="1" y="798"/>
                      <a:pt x="1" y="869"/>
                    </a:cubicBezTo>
                    <a:cubicBezTo>
                      <a:pt x="1" y="1012"/>
                      <a:pt x="36" y="1083"/>
                      <a:pt x="143" y="1190"/>
                    </a:cubicBezTo>
                    <a:cubicBezTo>
                      <a:pt x="214" y="1296"/>
                      <a:pt x="321" y="1332"/>
                      <a:pt x="428" y="1367"/>
                    </a:cubicBezTo>
                    <a:cubicBezTo>
                      <a:pt x="428" y="1652"/>
                      <a:pt x="392" y="1972"/>
                      <a:pt x="392" y="2257"/>
                    </a:cubicBezTo>
                    <a:cubicBezTo>
                      <a:pt x="392" y="2577"/>
                      <a:pt x="357" y="2862"/>
                      <a:pt x="357" y="3182"/>
                    </a:cubicBezTo>
                    <a:cubicBezTo>
                      <a:pt x="179" y="3253"/>
                      <a:pt x="72" y="3360"/>
                      <a:pt x="72" y="3573"/>
                    </a:cubicBezTo>
                    <a:cubicBezTo>
                      <a:pt x="72" y="3751"/>
                      <a:pt x="143" y="3894"/>
                      <a:pt x="321" y="4000"/>
                    </a:cubicBezTo>
                    <a:cubicBezTo>
                      <a:pt x="321" y="4499"/>
                      <a:pt x="321" y="5032"/>
                      <a:pt x="321" y="5530"/>
                    </a:cubicBezTo>
                    <a:cubicBezTo>
                      <a:pt x="357" y="5886"/>
                      <a:pt x="428" y="6171"/>
                      <a:pt x="606" y="6349"/>
                    </a:cubicBezTo>
                    <a:cubicBezTo>
                      <a:pt x="784" y="6562"/>
                      <a:pt x="1033" y="6633"/>
                      <a:pt x="1388" y="6633"/>
                    </a:cubicBezTo>
                    <a:cubicBezTo>
                      <a:pt x="1958" y="6598"/>
                      <a:pt x="2563" y="6527"/>
                      <a:pt x="3203" y="6384"/>
                    </a:cubicBezTo>
                    <a:cubicBezTo>
                      <a:pt x="3808" y="6242"/>
                      <a:pt x="4448" y="6064"/>
                      <a:pt x="5053" y="5851"/>
                    </a:cubicBezTo>
                    <a:cubicBezTo>
                      <a:pt x="5160" y="5815"/>
                      <a:pt x="5267" y="5779"/>
                      <a:pt x="5373" y="5744"/>
                    </a:cubicBezTo>
                    <a:cubicBezTo>
                      <a:pt x="5516" y="5673"/>
                      <a:pt x="5623" y="5602"/>
                      <a:pt x="5729" y="5530"/>
                    </a:cubicBezTo>
                    <a:cubicBezTo>
                      <a:pt x="5836" y="5459"/>
                      <a:pt x="5907" y="5388"/>
                      <a:pt x="5978" y="5352"/>
                    </a:cubicBezTo>
                    <a:cubicBezTo>
                      <a:pt x="6085" y="5281"/>
                      <a:pt x="6121" y="5246"/>
                      <a:pt x="6121" y="5210"/>
                    </a:cubicBezTo>
                    <a:cubicBezTo>
                      <a:pt x="6121" y="5103"/>
                      <a:pt x="6085" y="4997"/>
                      <a:pt x="6014" y="4925"/>
                    </a:cubicBezTo>
                    <a:cubicBezTo>
                      <a:pt x="5943" y="4890"/>
                      <a:pt x="5872" y="4854"/>
                      <a:pt x="5765" y="4819"/>
                    </a:cubicBezTo>
                    <a:lnTo>
                      <a:pt x="5445" y="4819"/>
                    </a:lnTo>
                    <a:cubicBezTo>
                      <a:pt x="5302" y="4854"/>
                      <a:pt x="5196" y="4854"/>
                      <a:pt x="5089" y="4890"/>
                    </a:cubicBezTo>
                    <a:cubicBezTo>
                      <a:pt x="4875" y="4961"/>
                      <a:pt x="4591" y="5032"/>
                      <a:pt x="4235" y="5103"/>
                    </a:cubicBezTo>
                    <a:cubicBezTo>
                      <a:pt x="3915" y="5175"/>
                      <a:pt x="3594" y="5246"/>
                      <a:pt x="3239" y="5317"/>
                    </a:cubicBezTo>
                    <a:cubicBezTo>
                      <a:pt x="2883" y="5388"/>
                      <a:pt x="2563" y="5459"/>
                      <a:pt x="2207" y="5495"/>
                    </a:cubicBezTo>
                    <a:cubicBezTo>
                      <a:pt x="1887" y="5530"/>
                      <a:pt x="1602" y="5566"/>
                      <a:pt x="1353" y="5566"/>
                    </a:cubicBezTo>
                    <a:cubicBezTo>
                      <a:pt x="1353" y="5032"/>
                      <a:pt x="1353" y="4499"/>
                      <a:pt x="1353" y="4000"/>
                    </a:cubicBezTo>
                    <a:cubicBezTo>
                      <a:pt x="1851" y="3929"/>
                      <a:pt x="2349" y="3858"/>
                      <a:pt x="2847" y="3787"/>
                    </a:cubicBezTo>
                    <a:cubicBezTo>
                      <a:pt x="3345" y="3716"/>
                      <a:pt x="3808" y="3645"/>
                      <a:pt x="4270" y="3573"/>
                    </a:cubicBezTo>
                    <a:cubicBezTo>
                      <a:pt x="4520" y="3538"/>
                      <a:pt x="4733" y="3502"/>
                      <a:pt x="4840" y="3396"/>
                    </a:cubicBezTo>
                    <a:cubicBezTo>
                      <a:pt x="4982" y="3289"/>
                      <a:pt x="5018" y="3182"/>
                      <a:pt x="4982" y="3075"/>
                    </a:cubicBezTo>
                    <a:cubicBezTo>
                      <a:pt x="4804" y="2897"/>
                      <a:pt x="4626" y="2791"/>
                      <a:pt x="4413" y="2719"/>
                    </a:cubicBezTo>
                    <a:cubicBezTo>
                      <a:pt x="4257" y="2667"/>
                      <a:pt x="4119" y="2634"/>
                      <a:pt x="3959" y="2634"/>
                    </a:cubicBezTo>
                    <a:cubicBezTo>
                      <a:pt x="3901" y="2634"/>
                      <a:pt x="3839" y="2639"/>
                      <a:pt x="3772" y="2648"/>
                    </a:cubicBezTo>
                    <a:cubicBezTo>
                      <a:pt x="3523" y="2648"/>
                      <a:pt x="3167" y="2719"/>
                      <a:pt x="2705" y="2755"/>
                    </a:cubicBezTo>
                    <a:cubicBezTo>
                      <a:pt x="2242" y="2826"/>
                      <a:pt x="1815" y="2862"/>
                      <a:pt x="1388" y="2969"/>
                    </a:cubicBezTo>
                    <a:lnTo>
                      <a:pt x="1424" y="2150"/>
                    </a:lnTo>
                    <a:cubicBezTo>
                      <a:pt x="1424" y="1866"/>
                      <a:pt x="1424" y="1616"/>
                      <a:pt x="1460" y="1332"/>
                    </a:cubicBezTo>
                    <a:cubicBezTo>
                      <a:pt x="1460" y="1332"/>
                      <a:pt x="1460" y="1296"/>
                      <a:pt x="1424" y="1296"/>
                    </a:cubicBezTo>
                    <a:lnTo>
                      <a:pt x="1424" y="1190"/>
                    </a:lnTo>
                    <a:cubicBezTo>
                      <a:pt x="1638" y="1190"/>
                      <a:pt x="1851" y="1154"/>
                      <a:pt x="2100" y="1118"/>
                    </a:cubicBezTo>
                    <a:cubicBezTo>
                      <a:pt x="2314" y="1083"/>
                      <a:pt x="2563" y="1083"/>
                      <a:pt x="2776" y="1047"/>
                    </a:cubicBezTo>
                    <a:cubicBezTo>
                      <a:pt x="3025" y="1012"/>
                      <a:pt x="3239" y="976"/>
                      <a:pt x="3452" y="976"/>
                    </a:cubicBezTo>
                    <a:cubicBezTo>
                      <a:pt x="3666" y="940"/>
                      <a:pt x="3879" y="905"/>
                      <a:pt x="4021" y="869"/>
                    </a:cubicBezTo>
                    <a:cubicBezTo>
                      <a:pt x="4164" y="869"/>
                      <a:pt x="4306" y="798"/>
                      <a:pt x="4377" y="727"/>
                    </a:cubicBezTo>
                    <a:cubicBezTo>
                      <a:pt x="4484" y="656"/>
                      <a:pt x="4520" y="549"/>
                      <a:pt x="4484" y="407"/>
                    </a:cubicBezTo>
                    <a:cubicBezTo>
                      <a:pt x="4306" y="229"/>
                      <a:pt x="4128" y="122"/>
                      <a:pt x="3915" y="51"/>
                    </a:cubicBezTo>
                    <a:cubicBezTo>
                      <a:pt x="3764" y="26"/>
                      <a:pt x="3631" y="1"/>
                      <a:pt x="34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3" name="Google Shape;1283;p39"/>
              <p:cNvSpPr/>
              <p:nvPr/>
            </p:nvSpPr>
            <p:spPr>
              <a:xfrm>
                <a:off x="1932397" y="3884525"/>
                <a:ext cx="176150" cy="170300"/>
              </a:xfrm>
              <a:custGeom>
                <a:rect b="b" l="l" r="r" t="t"/>
                <a:pathLst>
                  <a:path extrusionOk="0" h="6812" w="7046">
                    <a:moveTo>
                      <a:pt x="5465" y="0"/>
                    </a:moveTo>
                    <a:cubicBezTo>
                      <a:pt x="3773" y="0"/>
                      <a:pt x="2076" y="416"/>
                      <a:pt x="356" y="1247"/>
                    </a:cubicBezTo>
                    <a:cubicBezTo>
                      <a:pt x="178" y="1354"/>
                      <a:pt x="72" y="1496"/>
                      <a:pt x="1" y="1710"/>
                    </a:cubicBezTo>
                    <a:cubicBezTo>
                      <a:pt x="1" y="1816"/>
                      <a:pt x="36" y="1923"/>
                      <a:pt x="178" y="2065"/>
                    </a:cubicBezTo>
                    <a:cubicBezTo>
                      <a:pt x="250" y="2119"/>
                      <a:pt x="330" y="2146"/>
                      <a:pt x="423" y="2146"/>
                    </a:cubicBezTo>
                    <a:cubicBezTo>
                      <a:pt x="516" y="2146"/>
                      <a:pt x="623" y="2119"/>
                      <a:pt x="748" y="2065"/>
                    </a:cubicBezTo>
                    <a:cubicBezTo>
                      <a:pt x="1708" y="1710"/>
                      <a:pt x="2669" y="1425"/>
                      <a:pt x="3630" y="1212"/>
                    </a:cubicBezTo>
                    <a:cubicBezTo>
                      <a:pt x="4418" y="1043"/>
                      <a:pt x="5229" y="941"/>
                      <a:pt x="6044" y="941"/>
                    </a:cubicBezTo>
                    <a:cubicBezTo>
                      <a:pt x="6259" y="941"/>
                      <a:pt x="6474" y="948"/>
                      <a:pt x="6690" y="962"/>
                    </a:cubicBezTo>
                    <a:cubicBezTo>
                      <a:pt x="6832" y="962"/>
                      <a:pt x="6903" y="927"/>
                      <a:pt x="6939" y="891"/>
                    </a:cubicBezTo>
                    <a:cubicBezTo>
                      <a:pt x="6974" y="820"/>
                      <a:pt x="7010" y="713"/>
                      <a:pt x="7010" y="607"/>
                    </a:cubicBezTo>
                    <a:cubicBezTo>
                      <a:pt x="7046" y="536"/>
                      <a:pt x="7010" y="429"/>
                      <a:pt x="6939" y="322"/>
                    </a:cubicBezTo>
                    <a:cubicBezTo>
                      <a:pt x="6903" y="180"/>
                      <a:pt x="6796" y="109"/>
                      <a:pt x="6690" y="73"/>
                    </a:cubicBezTo>
                    <a:cubicBezTo>
                      <a:pt x="6282" y="25"/>
                      <a:pt x="5873" y="0"/>
                      <a:pt x="5465" y="0"/>
                    </a:cubicBezTo>
                    <a:close/>
                    <a:moveTo>
                      <a:pt x="3846" y="1448"/>
                    </a:moveTo>
                    <a:cubicBezTo>
                      <a:pt x="3800" y="1448"/>
                      <a:pt x="3751" y="1452"/>
                      <a:pt x="3701" y="1461"/>
                    </a:cubicBezTo>
                    <a:cubicBezTo>
                      <a:pt x="3594" y="1496"/>
                      <a:pt x="3559" y="1532"/>
                      <a:pt x="3523" y="1567"/>
                    </a:cubicBezTo>
                    <a:cubicBezTo>
                      <a:pt x="3487" y="1603"/>
                      <a:pt x="3452" y="1674"/>
                      <a:pt x="3452" y="1710"/>
                    </a:cubicBezTo>
                    <a:cubicBezTo>
                      <a:pt x="3452" y="1781"/>
                      <a:pt x="3452" y="1816"/>
                      <a:pt x="3452" y="1888"/>
                    </a:cubicBezTo>
                    <a:cubicBezTo>
                      <a:pt x="3452" y="1959"/>
                      <a:pt x="3452" y="1994"/>
                      <a:pt x="3452" y="2030"/>
                    </a:cubicBezTo>
                    <a:cubicBezTo>
                      <a:pt x="3523" y="2742"/>
                      <a:pt x="3559" y="3489"/>
                      <a:pt x="3559" y="4200"/>
                    </a:cubicBezTo>
                    <a:cubicBezTo>
                      <a:pt x="3559" y="4912"/>
                      <a:pt x="3594" y="5624"/>
                      <a:pt x="3594" y="6335"/>
                    </a:cubicBezTo>
                    <a:cubicBezTo>
                      <a:pt x="3594" y="6478"/>
                      <a:pt x="3630" y="6584"/>
                      <a:pt x="3701" y="6691"/>
                    </a:cubicBezTo>
                    <a:cubicBezTo>
                      <a:pt x="3754" y="6771"/>
                      <a:pt x="3848" y="6811"/>
                      <a:pt x="3966" y="6811"/>
                    </a:cubicBezTo>
                    <a:cubicBezTo>
                      <a:pt x="4006" y="6811"/>
                      <a:pt x="4048" y="6807"/>
                      <a:pt x="4092" y="6798"/>
                    </a:cubicBezTo>
                    <a:cubicBezTo>
                      <a:pt x="4235" y="6798"/>
                      <a:pt x="4306" y="6727"/>
                      <a:pt x="4377" y="6655"/>
                    </a:cubicBezTo>
                    <a:cubicBezTo>
                      <a:pt x="4484" y="6549"/>
                      <a:pt x="4519" y="6442"/>
                      <a:pt x="4519" y="6335"/>
                    </a:cubicBezTo>
                    <a:cubicBezTo>
                      <a:pt x="4519" y="5624"/>
                      <a:pt x="4519" y="4876"/>
                      <a:pt x="4519" y="4165"/>
                    </a:cubicBezTo>
                    <a:cubicBezTo>
                      <a:pt x="4484" y="3418"/>
                      <a:pt x="4448" y="2670"/>
                      <a:pt x="4341" y="1923"/>
                    </a:cubicBezTo>
                    <a:cubicBezTo>
                      <a:pt x="4341" y="1816"/>
                      <a:pt x="4306" y="1710"/>
                      <a:pt x="4199" y="1603"/>
                    </a:cubicBezTo>
                    <a:cubicBezTo>
                      <a:pt x="4118" y="1494"/>
                      <a:pt x="3994" y="1448"/>
                      <a:pt x="3846" y="144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4" name="Google Shape;1284;p39"/>
              <p:cNvSpPr/>
              <p:nvPr/>
            </p:nvSpPr>
            <p:spPr>
              <a:xfrm>
                <a:off x="2115647" y="3859650"/>
                <a:ext cx="171700" cy="213500"/>
              </a:xfrm>
              <a:custGeom>
                <a:rect b="b" l="l" r="r" t="t"/>
                <a:pathLst>
                  <a:path extrusionOk="0" h="8540" w="6868">
                    <a:moveTo>
                      <a:pt x="3452" y="1"/>
                    </a:moveTo>
                    <a:cubicBezTo>
                      <a:pt x="3131" y="1"/>
                      <a:pt x="2740" y="36"/>
                      <a:pt x="2349" y="143"/>
                    </a:cubicBezTo>
                    <a:cubicBezTo>
                      <a:pt x="1957" y="250"/>
                      <a:pt x="1566" y="392"/>
                      <a:pt x="1246" y="605"/>
                    </a:cubicBezTo>
                    <a:cubicBezTo>
                      <a:pt x="890" y="819"/>
                      <a:pt x="569" y="1068"/>
                      <a:pt x="356" y="1388"/>
                    </a:cubicBezTo>
                    <a:cubicBezTo>
                      <a:pt x="107" y="1673"/>
                      <a:pt x="0" y="2029"/>
                      <a:pt x="0" y="2456"/>
                    </a:cubicBezTo>
                    <a:cubicBezTo>
                      <a:pt x="0" y="2562"/>
                      <a:pt x="71" y="2669"/>
                      <a:pt x="178" y="2776"/>
                    </a:cubicBezTo>
                    <a:cubicBezTo>
                      <a:pt x="285" y="2883"/>
                      <a:pt x="392" y="2918"/>
                      <a:pt x="463" y="2918"/>
                    </a:cubicBezTo>
                    <a:cubicBezTo>
                      <a:pt x="605" y="2847"/>
                      <a:pt x="712" y="2776"/>
                      <a:pt x="783" y="2669"/>
                    </a:cubicBezTo>
                    <a:cubicBezTo>
                      <a:pt x="854" y="2527"/>
                      <a:pt x="890" y="2384"/>
                      <a:pt x="854" y="2242"/>
                    </a:cubicBezTo>
                    <a:cubicBezTo>
                      <a:pt x="1068" y="1993"/>
                      <a:pt x="1317" y="1780"/>
                      <a:pt x="1601" y="1566"/>
                    </a:cubicBezTo>
                    <a:cubicBezTo>
                      <a:pt x="1886" y="1388"/>
                      <a:pt x="2171" y="1246"/>
                      <a:pt x="2420" y="1175"/>
                    </a:cubicBezTo>
                    <a:cubicBezTo>
                      <a:pt x="2633" y="1095"/>
                      <a:pt x="2847" y="1055"/>
                      <a:pt x="3060" y="1055"/>
                    </a:cubicBezTo>
                    <a:cubicBezTo>
                      <a:pt x="3131" y="1055"/>
                      <a:pt x="3202" y="1059"/>
                      <a:pt x="3274" y="1068"/>
                    </a:cubicBezTo>
                    <a:cubicBezTo>
                      <a:pt x="3523" y="1068"/>
                      <a:pt x="3772" y="1139"/>
                      <a:pt x="4021" y="1281"/>
                    </a:cubicBezTo>
                    <a:cubicBezTo>
                      <a:pt x="4163" y="1353"/>
                      <a:pt x="4270" y="1495"/>
                      <a:pt x="4341" y="1637"/>
                    </a:cubicBezTo>
                    <a:cubicBezTo>
                      <a:pt x="4412" y="1815"/>
                      <a:pt x="4483" y="1993"/>
                      <a:pt x="4483" y="2171"/>
                    </a:cubicBezTo>
                    <a:cubicBezTo>
                      <a:pt x="4519" y="2349"/>
                      <a:pt x="4519" y="2527"/>
                      <a:pt x="4483" y="2705"/>
                    </a:cubicBezTo>
                    <a:cubicBezTo>
                      <a:pt x="4448" y="2847"/>
                      <a:pt x="4412" y="3025"/>
                      <a:pt x="4377" y="3132"/>
                    </a:cubicBezTo>
                    <a:cubicBezTo>
                      <a:pt x="4234" y="3452"/>
                      <a:pt x="4021" y="3772"/>
                      <a:pt x="3701" y="4021"/>
                    </a:cubicBezTo>
                    <a:cubicBezTo>
                      <a:pt x="3380" y="4270"/>
                      <a:pt x="2989" y="4448"/>
                      <a:pt x="2526" y="4519"/>
                    </a:cubicBezTo>
                    <a:cubicBezTo>
                      <a:pt x="2526" y="4199"/>
                      <a:pt x="2526" y="3879"/>
                      <a:pt x="2526" y="3523"/>
                    </a:cubicBezTo>
                    <a:lnTo>
                      <a:pt x="2562" y="2562"/>
                    </a:lnTo>
                    <a:cubicBezTo>
                      <a:pt x="2526" y="2349"/>
                      <a:pt x="2491" y="2207"/>
                      <a:pt x="2420" y="2100"/>
                    </a:cubicBezTo>
                    <a:cubicBezTo>
                      <a:pt x="2349" y="1993"/>
                      <a:pt x="2242" y="1922"/>
                      <a:pt x="2064" y="1886"/>
                    </a:cubicBezTo>
                    <a:cubicBezTo>
                      <a:pt x="1993" y="1886"/>
                      <a:pt x="1886" y="1922"/>
                      <a:pt x="1815" y="1993"/>
                    </a:cubicBezTo>
                    <a:cubicBezTo>
                      <a:pt x="1708" y="2029"/>
                      <a:pt x="1672" y="2100"/>
                      <a:pt x="1672" y="2207"/>
                    </a:cubicBezTo>
                    <a:cubicBezTo>
                      <a:pt x="1637" y="2598"/>
                      <a:pt x="1637" y="3060"/>
                      <a:pt x="1601" y="3559"/>
                    </a:cubicBezTo>
                    <a:lnTo>
                      <a:pt x="1601" y="5053"/>
                    </a:lnTo>
                    <a:cubicBezTo>
                      <a:pt x="1601" y="5587"/>
                      <a:pt x="1601" y="6049"/>
                      <a:pt x="1637" y="6547"/>
                    </a:cubicBezTo>
                    <a:cubicBezTo>
                      <a:pt x="1637" y="7046"/>
                      <a:pt x="1672" y="7473"/>
                      <a:pt x="1708" y="7828"/>
                    </a:cubicBezTo>
                    <a:cubicBezTo>
                      <a:pt x="1708" y="7899"/>
                      <a:pt x="1708" y="7935"/>
                      <a:pt x="1744" y="8042"/>
                    </a:cubicBezTo>
                    <a:cubicBezTo>
                      <a:pt x="1779" y="8113"/>
                      <a:pt x="1815" y="8184"/>
                      <a:pt x="1850" y="8255"/>
                    </a:cubicBezTo>
                    <a:cubicBezTo>
                      <a:pt x="1922" y="8326"/>
                      <a:pt x="1957" y="8398"/>
                      <a:pt x="2028" y="8469"/>
                    </a:cubicBezTo>
                    <a:cubicBezTo>
                      <a:pt x="2064" y="8504"/>
                      <a:pt x="2135" y="8540"/>
                      <a:pt x="2171" y="8540"/>
                    </a:cubicBezTo>
                    <a:cubicBezTo>
                      <a:pt x="2313" y="8540"/>
                      <a:pt x="2420" y="8540"/>
                      <a:pt x="2491" y="8469"/>
                    </a:cubicBezTo>
                    <a:cubicBezTo>
                      <a:pt x="2562" y="8433"/>
                      <a:pt x="2633" y="8326"/>
                      <a:pt x="2633" y="8184"/>
                    </a:cubicBezTo>
                    <a:cubicBezTo>
                      <a:pt x="2598" y="7793"/>
                      <a:pt x="2598" y="7366"/>
                      <a:pt x="2562" y="6974"/>
                    </a:cubicBezTo>
                    <a:cubicBezTo>
                      <a:pt x="2562" y="6583"/>
                      <a:pt x="2562" y="6156"/>
                      <a:pt x="2562" y="5729"/>
                    </a:cubicBezTo>
                    <a:cubicBezTo>
                      <a:pt x="2847" y="5907"/>
                      <a:pt x="3131" y="6085"/>
                      <a:pt x="3452" y="6298"/>
                    </a:cubicBezTo>
                    <a:cubicBezTo>
                      <a:pt x="3736" y="6476"/>
                      <a:pt x="4056" y="6654"/>
                      <a:pt x="4377" y="6868"/>
                    </a:cubicBezTo>
                    <a:cubicBezTo>
                      <a:pt x="4661" y="7081"/>
                      <a:pt x="4982" y="7259"/>
                      <a:pt x="5231" y="7473"/>
                    </a:cubicBezTo>
                    <a:cubicBezTo>
                      <a:pt x="5515" y="7686"/>
                      <a:pt x="5800" y="7864"/>
                      <a:pt x="6013" y="8042"/>
                    </a:cubicBezTo>
                    <a:cubicBezTo>
                      <a:pt x="6156" y="8149"/>
                      <a:pt x="6298" y="8184"/>
                      <a:pt x="6440" y="8184"/>
                    </a:cubicBezTo>
                    <a:cubicBezTo>
                      <a:pt x="6583" y="8149"/>
                      <a:pt x="6725" y="8077"/>
                      <a:pt x="6761" y="7935"/>
                    </a:cubicBezTo>
                    <a:cubicBezTo>
                      <a:pt x="6867" y="7686"/>
                      <a:pt x="6867" y="7508"/>
                      <a:pt x="6796" y="7401"/>
                    </a:cubicBezTo>
                    <a:cubicBezTo>
                      <a:pt x="6725" y="7295"/>
                      <a:pt x="6654" y="7188"/>
                      <a:pt x="6583" y="7117"/>
                    </a:cubicBezTo>
                    <a:cubicBezTo>
                      <a:pt x="6120" y="6796"/>
                      <a:pt x="5658" y="6476"/>
                      <a:pt x="5195" y="6156"/>
                    </a:cubicBezTo>
                    <a:cubicBezTo>
                      <a:pt x="4732" y="5871"/>
                      <a:pt x="4234" y="5551"/>
                      <a:pt x="3665" y="5231"/>
                    </a:cubicBezTo>
                    <a:cubicBezTo>
                      <a:pt x="4412" y="4768"/>
                      <a:pt x="4946" y="4235"/>
                      <a:pt x="5266" y="3630"/>
                    </a:cubicBezTo>
                    <a:cubicBezTo>
                      <a:pt x="5586" y="2989"/>
                      <a:pt x="5658" y="2313"/>
                      <a:pt x="5444" y="1531"/>
                    </a:cubicBezTo>
                    <a:cubicBezTo>
                      <a:pt x="5302" y="1104"/>
                      <a:pt x="5088" y="712"/>
                      <a:pt x="4732" y="427"/>
                    </a:cubicBezTo>
                    <a:cubicBezTo>
                      <a:pt x="4377" y="143"/>
                      <a:pt x="3985" y="1"/>
                      <a:pt x="34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5" name="Google Shape;1285;p39"/>
              <p:cNvSpPr/>
              <p:nvPr/>
            </p:nvSpPr>
            <p:spPr>
              <a:xfrm>
                <a:off x="2308341" y="3888650"/>
                <a:ext cx="152150" cy="165825"/>
              </a:xfrm>
              <a:custGeom>
                <a:rect b="b" l="l" r="r" t="t"/>
                <a:pathLst>
                  <a:path extrusionOk="0" h="6633" w="6086">
                    <a:moveTo>
                      <a:pt x="3445" y="1"/>
                    </a:moveTo>
                    <a:cubicBezTo>
                      <a:pt x="3389" y="1"/>
                      <a:pt x="3331" y="5"/>
                      <a:pt x="3274" y="15"/>
                    </a:cubicBezTo>
                    <a:cubicBezTo>
                      <a:pt x="3096" y="15"/>
                      <a:pt x="2847" y="50"/>
                      <a:pt x="2598" y="86"/>
                    </a:cubicBezTo>
                    <a:cubicBezTo>
                      <a:pt x="2349" y="121"/>
                      <a:pt x="2064" y="157"/>
                      <a:pt x="1780" y="193"/>
                    </a:cubicBezTo>
                    <a:cubicBezTo>
                      <a:pt x="1495" y="228"/>
                      <a:pt x="1211" y="264"/>
                      <a:pt x="961" y="335"/>
                    </a:cubicBezTo>
                    <a:cubicBezTo>
                      <a:pt x="677" y="371"/>
                      <a:pt x="463" y="406"/>
                      <a:pt x="285" y="477"/>
                    </a:cubicBezTo>
                    <a:cubicBezTo>
                      <a:pt x="179" y="513"/>
                      <a:pt x="108" y="548"/>
                      <a:pt x="36" y="655"/>
                    </a:cubicBezTo>
                    <a:cubicBezTo>
                      <a:pt x="1" y="726"/>
                      <a:pt x="1" y="797"/>
                      <a:pt x="1" y="904"/>
                    </a:cubicBezTo>
                    <a:cubicBezTo>
                      <a:pt x="1" y="1011"/>
                      <a:pt x="36" y="1118"/>
                      <a:pt x="108" y="1189"/>
                    </a:cubicBezTo>
                    <a:cubicBezTo>
                      <a:pt x="214" y="1296"/>
                      <a:pt x="321" y="1367"/>
                      <a:pt x="428" y="1367"/>
                    </a:cubicBezTo>
                    <a:cubicBezTo>
                      <a:pt x="392" y="1687"/>
                      <a:pt x="392" y="1972"/>
                      <a:pt x="357" y="2292"/>
                    </a:cubicBezTo>
                    <a:cubicBezTo>
                      <a:pt x="357" y="2577"/>
                      <a:pt x="357" y="2897"/>
                      <a:pt x="321" y="3181"/>
                    </a:cubicBezTo>
                    <a:cubicBezTo>
                      <a:pt x="179" y="3253"/>
                      <a:pt x="72" y="3395"/>
                      <a:pt x="36" y="3573"/>
                    </a:cubicBezTo>
                    <a:cubicBezTo>
                      <a:pt x="36" y="3751"/>
                      <a:pt x="143" y="3893"/>
                      <a:pt x="321" y="4000"/>
                    </a:cubicBezTo>
                    <a:cubicBezTo>
                      <a:pt x="285" y="4533"/>
                      <a:pt x="285" y="5032"/>
                      <a:pt x="321" y="5530"/>
                    </a:cubicBezTo>
                    <a:cubicBezTo>
                      <a:pt x="321" y="5886"/>
                      <a:pt x="428" y="6170"/>
                      <a:pt x="606" y="6384"/>
                    </a:cubicBezTo>
                    <a:cubicBezTo>
                      <a:pt x="748" y="6562"/>
                      <a:pt x="1033" y="6633"/>
                      <a:pt x="1353" y="6633"/>
                    </a:cubicBezTo>
                    <a:cubicBezTo>
                      <a:pt x="1958" y="6633"/>
                      <a:pt x="2563" y="6562"/>
                      <a:pt x="3167" y="6419"/>
                    </a:cubicBezTo>
                    <a:cubicBezTo>
                      <a:pt x="3772" y="6241"/>
                      <a:pt x="4413" y="6063"/>
                      <a:pt x="5053" y="5850"/>
                    </a:cubicBezTo>
                    <a:cubicBezTo>
                      <a:pt x="5160" y="5850"/>
                      <a:pt x="5231" y="5779"/>
                      <a:pt x="5373" y="5743"/>
                    </a:cubicBezTo>
                    <a:cubicBezTo>
                      <a:pt x="5480" y="5672"/>
                      <a:pt x="5587" y="5636"/>
                      <a:pt x="5694" y="5565"/>
                    </a:cubicBezTo>
                    <a:cubicBezTo>
                      <a:pt x="5800" y="5494"/>
                      <a:pt x="5907" y="5423"/>
                      <a:pt x="5978" y="5352"/>
                    </a:cubicBezTo>
                    <a:cubicBezTo>
                      <a:pt x="6050" y="5281"/>
                      <a:pt x="6085" y="5245"/>
                      <a:pt x="6085" y="5209"/>
                    </a:cubicBezTo>
                    <a:cubicBezTo>
                      <a:pt x="6085" y="5103"/>
                      <a:pt x="6050" y="5032"/>
                      <a:pt x="5978" y="4960"/>
                    </a:cubicBezTo>
                    <a:cubicBezTo>
                      <a:pt x="5943" y="4889"/>
                      <a:pt x="5836" y="4854"/>
                      <a:pt x="5729" y="4854"/>
                    </a:cubicBezTo>
                    <a:cubicBezTo>
                      <a:pt x="5694" y="4836"/>
                      <a:pt x="5649" y="4827"/>
                      <a:pt x="5596" y="4827"/>
                    </a:cubicBezTo>
                    <a:cubicBezTo>
                      <a:pt x="5543" y="4827"/>
                      <a:pt x="5480" y="4836"/>
                      <a:pt x="5409" y="4854"/>
                    </a:cubicBezTo>
                    <a:cubicBezTo>
                      <a:pt x="5302" y="4854"/>
                      <a:pt x="5196" y="4889"/>
                      <a:pt x="5053" y="4925"/>
                    </a:cubicBezTo>
                    <a:cubicBezTo>
                      <a:pt x="4840" y="4960"/>
                      <a:pt x="4555" y="5032"/>
                      <a:pt x="4235" y="5103"/>
                    </a:cubicBezTo>
                    <a:cubicBezTo>
                      <a:pt x="3915" y="5174"/>
                      <a:pt x="3594" y="5245"/>
                      <a:pt x="3239" y="5316"/>
                    </a:cubicBezTo>
                    <a:cubicBezTo>
                      <a:pt x="2883" y="5387"/>
                      <a:pt x="2527" y="5459"/>
                      <a:pt x="2207" y="5494"/>
                    </a:cubicBezTo>
                    <a:cubicBezTo>
                      <a:pt x="1851" y="5565"/>
                      <a:pt x="1566" y="5565"/>
                      <a:pt x="1353" y="5565"/>
                    </a:cubicBezTo>
                    <a:cubicBezTo>
                      <a:pt x="1317" y="5032"/>
                      <a:pt x="1317" y="4533"/>
                      <a:pt x="1353" y="4000"/>
                    </a:cubicBezTo>
                    <a:cubicBezTo>
                      <a:pt x="1851" y="3929"/>
                      <a:pt x="2349" y="3857"/>
                      <a:pt x="2812" y="3786"/>
                    </a:cubicBezTo>
                    <a:cubicBezTo>
                      <a:pt x="3310" y="3715"/>
                      <a:pt x="3772" y="3644"/>
                      <a:pt x="4235" y="3608"/>
                    </a:cubicBezTo>
                    <a:cubicBezTo>
                      <a:pt x="4520" y="3573"/>
                      <a:pt x="4697" y="3502"/>
                      <a:pt x="4840" y="3395"/>
                    </a:cubicBezTo>
                    <a:cubicBezTo>
                      <a:pt x="4947" y="3324"/>
                      <a:pt x="4982" y="3217"/>
                      <a:pt x="4947" y="3110"/>
                    </a:cubicBezTo>
                    <a:cubicBezTo>
                      <a:pt x="4804" y="2932"/>
                      <a:pt x="4626" y="2790"/>
                      <a:pt x="4413" y="2719"/>
                    </a:cubicBezTo>
                    <a:cubicBezTo>
                      <a:pt x="4199" y="2648"/>
                      <a:pt x="3986" y="2648"/>
                      <a:pt x="3772" y="2648"/>
                    </a:cubicBezTo>
                    <a:cubicBezTo>
                      <a:pt x="3488" y="2683"/>
                      <a:pt x="3132" y="2719"/>
                      <a:pt x="2705" y="2790"/>
                    </a:cubicBezTo>
                    <a:cubicBezTo>
                      <a:pt x="2242" y="2826"/>
                      <a:pt x="1780" y="2897"/>
                      <a:pt x="1353" y="2968"/>
                    </a:cubicBezTo>
                    <a:lnTo>
                      <a:pt x="1388" y="2150"/>
                    </a:lnTo>
                    <a:cubicBezTo>
                      <a:pt x="1388" y="1900"/>
                      <a:pt x="1424" y="1616"/>
                      <a:pt x="1424" y="1367"/>
                    </a:cubicBezTo>
                    <a:cubicBezTo>
                      <a:pt x="1424" y="1331"/>
                      <a:pt x="1424" y="1331"/>
                      <a:pt x="1424" y="1296"/>
                    </a:cubicBezTo>
                    <a:lnTo>
                      <a:pt x="1424" y="1224"/>
                    </a:lnTo>
                    <a:cubicBezTo>
                      <a:pt x="1638" y="1189"/>
                      <a:pt x="1851" y="1153"/>
                      <a:pt x="2064" y="1153"/>
                    </a:cubicBezTo>
                    <a:cubicBezTo>
                      <a:pt x="2314" y="1118"/>
                      <a:pt x="2527" y="1082"/>
                      <a:pt x="2776" y="1047"/>
                    </a:cubicBezTo>
                    <a:cubicBezTo>
                      <a:pt x="2990" y="1011"/>
                      <a:pt x="3239" y="975"/>
                      <a:pt x="3452" y="975"/>
                    </a:cubicBezTo>
                    <a:cubicBezTo>
                      <a:pt x="3666" y="940"/>
                      <a:pt x="3844" y="904"/>
                      <a:pt x="3986" y="904"/>
                    </a:cubicBezTo>
                    <a:cubicBezTo>
                      <a:pt x="4164" y="869"/>
                      <a:pt x="4270" y="833"/>
                      <a:pt x="4377" y="762"/>
                    </a:cubicBezTo>
                    <a:cubicBezTo>
                      <a:pt x="4484" y="691"/>
                      <a:pt x="4520" y="584"/>
                      <a:pt x="4448" y="442"/>
                    </a:cubicBezTo>
                    <a:cubicBezTo>
                      <a:pt x="4306" y="264"/>
                      <a:pt x="4093" y="121"/>
                      <a:pt x="3879" y="86"/>
                    </a:cubicBezTo>
                    <a:cubicBezTo>
                      <a:pt x="3749" y="34"/>
                      <a:pt x="3600" y="1"/>
                      <a:pt x="34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6" name="Google Shape;1286;p39"/>
              <p:cNvSpPr/>
              <p:nvPr/>
            </p:nvSpPr>
            <p:spPr>
              <a:xfrm>
                <a:off x="2471922" y="3888650"/>
                <a:ext cx="152125" cy="165825"/>
              </a:xfrm>
              <a:custGeom>
                <a:rect b="b" l="l" r="r" t="t"/>
                <a:pathLst>
                  <a:path extrusionOk="0" h="6633" w="6085">
                    <a:moveTo>
                      <a:pt x="3445" y="1"/>
                    </a:moveTo>
                    <a:cubicBezTo>
                      <a:pt x="3388" y="1"/>
                      <a:pt x="3331" y="5"/>
                      <a:pt x="3274" y="15"/>
                    </a:cubicBezTo>
                    <a:cubicBezTo>
                      <a:pt x="3096" y="15"/>
                      <a:pt x="2847" y="50"/>
                      <a:pt x="2598" y="86"/>
                    </a:cubicBezTo>
                    <a:cubicBezTo>
                      <a:pt x="2349" y="121"/>
                      <a:pt x="2064" y="157"/>
                      <a:pt x="1779" y="193"/>
                    </a:cubicBezTo>
                    <a:cubicBezTo>
                      <a:pt x="1495" y="228"/>
                      <a:pt x="1210" y="264"/>
                      <a:pt x="961" y="335"/>
                    </a:cubicBezTo>
                    <a:cubicBezTo>
                      <a:pt x="676" y="371"/>
                      <a:pt x="463" y="406"/>
                      <a:pt x="285" y="477"/>
                    </a:cubicBezTo>
                    <a:cubicBezTo>
                      <a:pt x="178" y="513"/>
                      <a:pt x="71" y="548"/>
                      <a:pt x="36" y="655"/>
                    </a:cubicBezTo>
                    <a:cubicBezTo>
                      <a:pt x="0" y="726"/>
                      <a:pt x="0" y="797"/>
                      <a:pt x="0" y="904"/>
                    </a:cubicBezTo>
                    <a:cubicBezTo>
                      <a:pt x="0" y="1011"/>
                      <a:pt x="36" y="1118"/>
                      <a:pt x="107" y="1189"/>
                    </a:cubicBezTo>
                    <a:cubicBezTo>
                      <a:pt x="214" y="1296"/>
                      <a:pt x="320" y="1367"/>
                      <a:pt x="427" y="1367"/>
                    </a:cubicBezTo>
                    <a:cubicBezTo>
                      <a:pt x="392" y="1687"/>
                      <a:pt x="392" y="1972"/>
                      <a:pt x="356" y="2292"/>
                    </a:cubicBezTo>
                    <a:cubicBezTo>
                      <a:pt x="356" y="2577"/>
                      <a:pt x="356" y="2897"/>
                      <a:pt x="320" y="3181"/>
                    </a:cubicBezTo>
                    <a:cubicBezTo>
                      <a:pt x="178" y="3253"/>
                      <a:pt x="71" y="3395"/>
                      <a:pt x="36" y="3573"/>
                    </a:cubicBezTo>
                    <a:cubicBezTo>
                      <a:pt x="36" y="3751"/>
                      <a:pt x="143" y="3893"/>
                      <a:pt x="320" y="4000"/>
                    </a:cubicBezTo>
                    <a:cubicBezTo>
                      <a:pt x="285" y="4533"/>
                      <a:pt x="285" y="5032"/>
                      <a:pt x="320" y="5530"/>
                    </a:cubicBezTo>
                    <a:cubicBezTo>
                      <a:pt x="320" y="5886"/>
                      <a:pt x="427" y="6170"/>
                      <a:pt x="605" y="6384"/>
                    </a:cubicBezTo>
                    <a:cubicBezTo>
                      <a:pt x="747" y="6562"/>
                      <a:pt x="1032" y="6633"/>
                      <a:pt x="1352" y="6633"/>
                    </a:cubicBezTo>
                    <a:cubicBezTo>
                      <a:pt x="1957" y="6633"/>
                      <a:pt x="2562" y="6562"/>
                      <a:pt x="3167" y="6419"/>
                    </a:cubicBezTo>
                    <a:cubicBezTo>
                      <a:pt x="3772" y="6241"/>
                      <a:pt x="4412" y="6063"/>
                      <a:pt x="5053" y="5850"/>
                    </a:cubicBezTo>
                    <a:cubicBezTo>
                      <a:pt x="5124" y="5850"/>
                      <a:pt x="5231" y="5779"/>
                      <a:pt x="5373" y="5743"/>
                    </a:cubicBezTo>
                    <a:cubicBezTo>
                      <a:pt x="5480" y="5672"/>
                      <a:pt x="5586" y="5636"/>
                      <a:pt x="5693" y="5565"/>
                    </a:cubicBezTo>
                    <a:cubicBezTo>
                      <a:pt x="5800" y="5494"/>
                      <a:pt x="5907" y="5423"/>
                      <a:pt x="5978" y="5352"/>
                    </a:cubicBezTo>
                    <a:cubicBezTo>
                      <a:pt x="6049" y="5281"/>
                      <a:pt x="6085" y="5245"/>
                      <a:pt x="6085" y="5209"/>
                    </a:cubicBezTo>
                    <a:cubicBezTo>
                      <a:pt x="6085" y="5103"/>
                      <a:pt x="6049" y="5032"/>
                      <a:pt x="5978" y="4960"/>
                    </a:cubicBezTo>
                    <a:cubicBezTo>
                      <a:pt x="5942" y="4889"/>
                      <a:pt x="5835" y="4854"/>
                      <a:pt x="5729" y="4854"/>
                    </a:cubicBezTo>
                    <a:cubicBezTo>
                      <a:pt x="5693" y="4836"/>
                      <a:pt x="5649" y="4827"/>
                      <a:pt x="5595" y="4827"/>
                    </a:cubicBezTo>
                    <a:cubicBezTo>
                      <a:pt x="5542" y="4827"/>
                      <a:pt x="5480" y="4836"/>
                      <a:pt x="5408" y="4854"/>
                    </a:cubicBezTo>
                    <a:cubicBezTo>
                      <a:pt x="5302" y="4854"/>
                      <a:pt x="5195" y="4889"/>
                      <a:pt x="5053" y="4925"/>
                    </a:cubicBezTo>
                    <a:cubicBezTo>
                      <a:pt x="4839" y="4960"/>
                      <a:pt x="4555" y="5032"/>
                      <a:pt x="4234" y="5103"/>
                    </a:cubicBezTo>
                    <a:cubicBezTo>
                      <a:pt x="3914" y="5174"/>
                      <a:pt x="3594" y="5245"/>
                      <a:pt x="3238" y="5316"/>
                    </a:cubicBezTo>
                    <a:cubicBezTo>
                      <a:pt x="2882" y="5387"/>
                      <a:pt x="2526" y="5459"/>
                      <a:pt x="2206" y="5494"/>
                    </a:cubicBezTo>
                    <a:cubicBezTo>
                      <a:pt x="1850" y="5565"/>
                      <a:pt x="1566" y="5565"/>
                      <a:pt x="1352" y="5565"/>
                    </a:cubicBezTo>
                    <a:cubicBezTo>
                      <a:pt x="1317" y="5032"/>
                      <a:pt x="1317" y="4533"/>
                      <a:pt x="1352" y="4000"/>
                    </a:cubicBezTo>
                    <a:cubicBezTo>
                      <a:pt x="1850" y="3929"/>
                      <a:pt x="2349" y="3857"/>
                      <a:pt x="2811" y="3786"/>
                    </a:cubicBezTo>
                    <a:cubicBezTo>
                      <a:pt x="3309" y="3715"/>
                      <a:pt x="3772" y="3644"/>
                      <a:pt x="4234" y="3608"/>
                    </a:cubicBezTo>
                    <a:cubicBezTo>
                      <a:pt x="4519" y="3573"/>
                      <a:pt x="4697" y="3502"/>
                      <a:pt x="4839" y="3395"/>
                    </a:cubicBezTo>
                    <a:cubicBezTo>
                      <a:pt x="4946" y="3324"/>
                      <a:pt x="4982" y="3217"/>
                      <a:pt x="4946" y="3110"/>
                    </a:cubicBezTo>
                    <a:cubicBezTo>
                      <a:pt x="4804" y="2932"/>
                      <a:pt x="4590" y="2790"/>
                      <a:pt x="4412" y="2719"/>
                    </a:cubicBezTo>
                    <a:cubicBezTo>
                      <a:pt x="4199" y="2648"/>
                      <a:pt x="3985" y="2648"/>
                      <a:pt x="3772" y="2648"/>
                    </a:cubicBezTo>
                    <a:cubicBezTo>
                      <a:pt x="3487" y="2683"/>
                      <a:pt x="3131" y="2719"/>
                      <a:pt x="2704" y="2790"/>
                    </a:cubicBezTo>
                    <a:cubicBezTo>
                      <a:pt x="2242" y="2826"/>
                      <a:pt x="1779" y="2897"/>
                      <a:pt x="1352" y="2968"/>
                    </a:cubicBezTo>
                    <a:lnTo>
                      <a:pt x="1388" y="2150"/>
                    </a:lnTo>
                    <a:cubicBezTo>
                      <a:pt x="1388" y="1900"/>
                      <a:pt x="1423" y="1616"/>
                      <a:pt x="1423" y="1367"/>
                    </a:cubicBezTo>
                    <a:cubicBezTo>
                      <a:pt x="1423" y="1331"/>
                      <a:pt x="1423" y="1331"/>
                      <a:pt x="1423" y="1296"/>
                    </a:cubicBezTo>
                    <a:lnTo>
                      <a:pt x="1423" y="1224"/>
                    </a:lnTo>
                    <a:cubicBezTo>
                      <a:pt x="1637" y="1189"/>
                      <a:pt x="1850" y="1153"/>
                      <a:pt x="2064" y="1153"/>
                    </a:cubicBezTo>
                    <a:cubicBezTo>
                      <a:pt x="2313" y="1118"/>
                      <a:pt x="2526" y="1082"/>
                      <a:pt x="2775" y="1047"/>
                    </a:cubicBezTo>
                    <a:cubicBezTo>
                      <a:pt x="2989" y="1011"/>
                      <a:pt x="3238" y="975"/>
                      <a:pt x="3452" y="975"/>
                    </a:cubicBezTo>
                    <a:cubicBezTo>
                      <a:pt x="3665" y="940"/>
                      <a:pt x="3843" y="904"/>
                      <a:pt x="3985" y="904"/>
                    </a:cubicBezTo>
                    <a:cubicBezTo>
                      <a:pt x="4163" y="869"/>
                      <a:pt x="4270" y="833"/>
                      <a:pt x="4377" y="762"/>
                    </a:cubicBezTo>
                    <a:cubicBezTo>
                      <a:pt x="4483" y="691"/>
                      <a:pt x="4519" y="584"/>
                      <a:pt x="4448" y="442"/>
                    </a:cubicBezTo>
                    <a:cubicBezTo>
                      <a:pt x="4270" y="264"/>
                      <a:pt x="4092" y="121"/>
                      <a:pt x="3879" y="86"/>
                    </a:cubicBezTo>
                    <a:cubicBezTo>
                      <a:pt x="3748" y="34"/>
                      <a:pt x="3599" y="1"/>
                      <a:pt x="34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7" name="Google Shape;1287;p39"/>
              <p:cNvSpPr/>
              <p:nvPr/>
            </p:nvSpPr>
            <p:spPr>
              <a:xfrm>
                <a:off x="1393325" y="2257800"/>
                <a:ext cx="1930275" cy="1272550"/>
              </a:xfrm>
              <a:custGeom>
                <a:rect b="b" l="l" r="r" t="t"/>
                <a:pathLst>
                  <a:path extrusionOk="0" h="50902" w="77211">
                    <a:moveTo>
                      <a:pt x="42803" y="1"/>
                    </a:moveTo>
                    <a:cubicBezTo>
                      <a:pt x="42449" y="1"/>
                      <a:pt x="42094" y="105"/>
                      <a:pt x="41772" y="278"/>
                    </a:cubicBezTo>
                    <a:cubicBezTo>
                      <a:pt x="41630" y="385"/>
                      <a:pt x="40883" y="954"/>
                      <a:pt x="41096" y="1168"/>
                    </a:cubicBezTo>
                    <a:cubicBezTo>
                      <a:pt x="40865" y="936"/>
                      <a:pt x="40557" y="825"/>
                      <a:pt x="40233" y="825"/>
                    </a:cubicBezTo>
                    <a:cubicBezTo>
                      <a:pt x="40060" y="825"/>
                      <a:pt x="39882" y="857"/>
                      <a:pt x="39709" y="919"/>
                    </a:cubicBezTo>
                    <a:cubicBezTo>
                      <a:pt x="39246" y="1132"/>
                      <a:pt x="39033" y="1666"/>
                      <a:pt x="39175" y="2164"/>
                    </a:cubicBezTo>
                    <a:cubicBezTo>
                      <a:pt x="39010" y="2098"/>
                      <a:pt x="38838" y="2066"/>
                      <a:pt x="38667" y="2066"/>
                    </a:cubicBezTo>
                    <a:cubicBezTo>
                      <a:pt x="38287" y="2066"/>
                      <a:pt x="37915" y="2225"/>
                      <a:pt x="37645" y="2520"/>
                    </a:cubicBezTo>
                    <a:cubicBezTo>
                      <a:pt x="37467" y="2733"/>
                      <a:pt x="37360" y="2947"/>
                      <a:pt x="37289" y="3231"/>
                    </a:cubicBezTo>
                    <a:cubicBezTo>
                      <a:pt x="37218" y="3374"/>
                      <a:pt x="37289" y="3907"/>
                      <a:pt x="37183" y="4014"/>
                    </a:cubicBezTo>
                    <a:cubicBezTo>
                      <a:pt x="37106" y="4100"/>
                      <a:pt x="37009" y="4130"/>
                      <a:pt x="36901" y="4130"/>
                    </a:cubicBezTo>
                    <a:cubicBezTo>
                      <a:pt x="36664" y="4130"/>
                      <a:pt x="36374" y="3986"/>
                      <a:pt x="36134" y="3986"/>
                    </a:cubicBezTo>
                    <a:cubicBezTo>
                      <a:pt x="36077" y="3986"/>
                      <a:pt x="36023" y="3994"/>
                      <a:pt x="35973" y="4014"/>
                    </a:cubicBezTo>
                    <a:cubicBezTo>
                      <a:pt x="35510" y="4156"/>
                      <a:pt x="35226" y="4548"/>
                      <a:pt x="35154" y="5010"/>
                    </a:cubicBezTo>
                    <a:cubicBezTo>
                      <a:pt x="34904" y="4871"/>
                      <a:pt x="34627" y="4803"/>
                      <a:pt x="34355" y="4803"/>
                    </a:cubicBezTo>
                    <a:cubicBezTo>
                      <a:pt x="33929" y="4803"/>
                      <a:pt x="33515" y="4970"/>
                      <a:pt x="33233" y="5295"/>
                    </a:cubicBezTo>
                    <a:cubicBezTo>
                      <a:pt x="32735" y="5864"/>
                      <a:pt x="32735" y="6647"/>
                      <a:pt x="33197" y="7252"/>
                    </a:cubicBezTo>
                    <a:cubicBezTo>
                      <a:pt x="32486" y="7252"/>
                      <a:pt x="31810" y="7537"/>
                      <a:pt x="31312" y="8035"/>
                    </a:cubicBezTo>
                    <a:cubicBezTo>
                      <a:pt x="31312" y="7465"/>
                      <a:pt x="30991" y="6967"/>
                      <a:pt x="30493" y="6718"/>
                    </a:cubicBezTo>
                    <a:cubicBezTo>
                      <a:pt x="30279" y="6619"/>
                      <a:pt x="30049" y="6566"/>
                      <a:pt x="29821" y="6566"/>
                    </a:cubicBezTo>
                    <a:cubicBezTo>
                      <a:pt x="29558" y="6566"/>
                      <a:pt x="29299" y="6637"/>
                      <a:pt x="29070" y="6789"/>
                    </a:cubicBezTo>
                    <a:cubicBezTo>
                      <a:pt x="29177" y="6007"/>
                      <a:pt x="29070" y="5081"/>
                      <a:pt x="28181" y="4797"/>
                    </a:cubicBezTo>
                    <a:cubicBezTo>
                      <a:pt x="28038" y="4755"/>
                      <a:pt x="27896" y="4736"/>
                      <a:pt x="27757" y="4736"/>
                    </a:cubicBezTo>
                    <a:cubicBezTo>
                      <a:pt x="27062" y="4736"/>
                      <a:pt x="26449" y="5230"/>
                      <a:pt x="26330" y="5971"/>
                    </a:cubicBezTo>
                    <a:cubicBezTo>
                      <a:pt x="26366" y="5366"/>
                      <a:pt x="25085" y="5081"/>
                      <a:pt x="24658" y="5046"/>
                    </a:cubicBezTo>
                    <a:cubicBezTo>
                      <a:pt x="24589" y="5037"/>
                      <a:pt x="24520" y="5033"/>
                      <a:pt x="24453" y="5033"/>
                    </a:cubicBezTo>
                    <a:cubicBezTo>
                      <a:pt x="23682" y="5033"/>
                      <a:pt x="23010" y="5577"/>
                      <a:pt x="22879" y="6362"/>
                    </a:cubicBezTo>
                    <a:cubicBezTo>
                      <a:pt x="22529" y="5784"/>
                      <a:pt x="21951" y="5512"/>
                      <a:pt x="21380" y="5512"/>
                    </a:cubicBezTo>
                    <a:cubicBezTo>
                      <a:pt x="20615" y="5512"/>
                      <a:pt x="19860" y="6000"/>
                      <a:pt x="19677" y="6896"/>
                    </a:cubicBezTo>
                    <a:cubicBezTo>
                      <a:pt x="19328" y="6547"/>
                      <a:pt x="18793" y="6332"/>
                      <a:pt x="18266" y="6332"/>
                    </a:cubicBezTo>
                    <a:cubicBezTo>
                      <a:pt x="17933" y="6332"/>
                      <a:pt x="17604" y="6418"/>
                      <a:pt x="17328" y="6611"/>
                    </a:cubicBezTo>
                    <a:cubicBezTo>
                      <a:pt x="16724" y="7074"/>
                      <a:pt x="16474" y="7857"/>
                      <a:pt x="16652" y="8604"/>
                    </a:cubicBezTo>
                    <a:cubicBezTo>
                      <a:pt x="16475" y="8525"/>
                      <a:pt x="16287" y="8487"/>
                      <a:pt x="16099" y="8487"/>
                    </a:cubicBezTo>
                    <a:cubicBezTo>
                      <a:pt x="15608" y="8487"/>
                      <a:pt x="15121" y="8746"/>
                      <a:pt x="14838" y="9209"/>
                    </a:cubicBezTo>
                    <a:cubicBezTo>
                      <a:pt x="14482" y="9814"/>
                      <a:pt x="14411" y="10561"/>
                      <a:pt x="14660" y="11237"/>
                    </a:cubicBezTo>
                    <a:cubicBezTo>
                      <a:pt x="14220" y="10810"/>
                      <a:pt x="13673" y="10613"/>
                      <a:pt x="13136" y="10613"/>
                    </a:cubicBezTo>
                    <a:cubicBezTo>
                      <a:pt x="12159" y="10613"/>
                      <a:pt x="11214" y="11263"/>
                      <a:pt x="10999" y="12355"/>
                    </a:cubicBezTo>
                    <a:lnTo>
                      <a:pt x="10999" y="12355"/>
                    </a:lnTo>
                    <a:cubicBezTo>
                      <a:pt x="11026" y="12150"/>
                      <a:pt x="10651" y="12095"/>
                      <a:pt x="10249" y="12095"/>
                    </a:cubicBezTo>
                    <a:cubicBezTo>
                      <a:pt x="9867" y="12095"/>
                      <a:pt x="9461" y="12145"/>
                      <a:pt x="9358" y="12162"/>
                    </a:cubicBezTo>
                    <a:cubicBezTo>
                      <a:pt x="8540" y="12233"/>
                      <a:pt x="7793" y="12660"/>
                      <a:pt x="7366" y="13372"/>
                    </a:cubicBezTo>
                    <a:cubicBezTo>
                      <a:pt x="6939" y="14155"/>
                      <a:pt x="6974" y="15115"/>
                      <a:pt x="7473" y="15862"/>
                    </a:cubicBezTo>
                    <a:cubicBezTo>
                      <a:pt x="7384" y="15831"/>
                      <a:pt x="7293" y="15817"/>
                      <a:pt x="7203" y="15817"/>
                    </a:cubicBezTo>
                    <a:cubicBezTo>
                      <a:pt x="6570" y="15817"/>
                      <a:pt x="5943" y="16529"/>
                      <a:pt x="5943" y="17215"/>
                    </a:cubicBezTo>
                    <a:cubicBezTo>
                      <a:pt x="5943" y="17997"/>
                      <a:pt x="6512" y="18709"/>
                      <a:pt x="7081" y="19243"/>
                    </a:cubicBezTo>
                    <a:cubicBezTo>
                      <a:pt x="7016" y="19237"/>
                      <a:pt x="6951" y="19235"/>
                      <a:pt x="6887" y="19235"/>
                    </a:cubicBezTo>
                    <a:cubicBezTo>
                      <a:pt x="4799" y="19235"/>
                      <a:pt x="3603" y="21994"/>
                      <a:pt x="5053" y="23548"/>
                    </a:cubicBezTo>
                    <a:cubicBezTo>
                      <a:pt x="3701" y="24509"/>
                      <a:pt x="4235" y="26643"/>
                      <a:pt x="5871" y="26821"/>
                    </a:cubicBezTo>
                    <a:cubicBezTo>
                      <a:pt x="4875" y="27177"/>
                      <a:pt x="4306" y="28245"/>
                      <a:pt x="4590" y="29276"/>
                    </a:cubicBezTo>
                    <a:cubicBezTo>
                      <a:pt x="4305" y="29128"/>
                      <a:pt x="4020" y="29062"/>
                      <a:pt x="3749" y="29062"/>
                    </a:cubicBezTo>
                    <a:cubicBezTo>
                      <a:pt x="2393" y="29062"/>
                      <a:pt x="1366" y="30710"/>
                      <a:pt x="2312" y="32014"/>
                    </a:cubicBezTo>
                    <a:lnTo>
                      <a:pt x="2312" y="32014"/>
                    </a:lnTo>
                    <a:cubicBezTo>
                      <a:pt x="2242" y="31918"/>
                      <a:pt x="2152" y="31876"/>
                      <a:pt x="2052" y="31876"/>
                    </a:cubicBezTo>
                    <a:cubicBezTo>
                      <a:pt x="1487" y="31876"/>
                      <a:pt x="554" y="33179"/>
                      <a:pt x="463" y="33511"/>
                    </a:cubicBezTo>
                    <a:cubicBezTo>
                      <a:pt x="178" y="34507"/>
                      <a:pt x="605" y="35539"/>
                      <a:pt x="1459" y="36108"/>
                    </a:cubicBezTo>
                    <a:cubicBezTo>
                      <a:pt x="748" y="37069"/>
                      <a:pt x="1068" y="38492"/>
                      <a:pt x="2171" y="39026"/>
                    </a:cubicBezTo>
                    <a:cubicBezTo>
                      <a:pt x="463" y="39595"/>
                      <a:pt x="1" y="41730"/>
                      <a:pt x="1281" y="42975"/>
                    </a:cubicBezTo>
                    <a:cubicBezTo>
                      <a:pt x="783" y="43402"/>
                      <a:pt x="534" y="44043"/>
                      <a:pt x="605" y="44719"/>
                    </a:cubicBezTo>
                    <a:cubicBezTo>
                      <a:pt x="641" y="45252"/>
                      <a:pt x="1032" y="46142"/>
                      <a:pt x="1531" y="46426"/>
                    </a:cubicBezTo>
                    <a:cubicBezTo>
                      <a:pt x="1682" y="46511"/>
                      <a:pt x="2051" y="46587"/>
                      <a:pt x="2411" y="46587"/>
                    </a:cubicBezTo>
                    <a:cubicBezTo>
                      <a:pt x="2809" y="46587"/>
                      <a:pt x="3197" y="46494"/>
                      <a:pt x="3273" y="46215"/>
                    </a:cubicBezTo>
                    <a:lnTo>
                      <a:pt x="3273" y="46215"/>
                    </a:lnTo>
                    <a:cubicBezTo>
                      <a:pt x="3017" y="47167"/>
                      <a:pt x="3785" y="47932"/>
                      <a:pt x="4605" y="47932"/>
                    </a:cubicBezTo>
                    <a:cubicBezTo>
                      <a:pt x="4919" y="47932"/>
                      <a:pt x="5240" y="47821"/>
                      <a:pt x="5516" y="47565"/>
                    </a:cubicBezTo>
                    <a:lnTo>
                      <a:pt x="5516" y="47565"/>
                    </a:lnTo>
                    <a:cubicBezTo>
                      <a:pt x="5480" y="48490"/>
                      <a:pt x="5516" y="49522"/>
                      <a:pt x="6263" y="50020"/>
                    </a:cubicBezTo>
                    <a:cubicBezTo>
                      <a:pt x="6512" y="50162"/>
                      <a:pt x="6761" y="50234"/>
                      <a:pt x="7046" y="50269"/>
                    </a:cubicBezTo>
                    <a:cubicBezTo>
                      <a:pt x="7357" y="50325"/>
                      <a:pt x="7672" y="50353"/>
                      <a:pt x="7986" y="50353"/>
                    </a:cubicBezTo>
                    <a:cubicBezTo>
                      <a:pt x="8676" y="50353"/>
                      <a:pt x="9363" y="50218"/>
                      <a:pt x="9999" y="49949"/>
                    </a:cubicBezTo>
                    <a:cubicBezTo>
                      <a:pt x="10236" y="50598"/>
                      <a:pt x="10797" y="50901"/>
                      <a:pt x="11359" y="50901"/>
                    </a:cubicBezTo>
                    <a:cubicBezTo>
                      <a:pt x="12061" y="50901"/>
                      <a:pt x="12766" y="50427"/>
                      <a:pt x="12845" y="49558"/>
                    </a:cubicBezTo>
                    <a:cubicBezTo>
                      <a:pt x="13173" y="50214"/>
                      <a:pt x="13865" y="50598"/>
                      <a:pt x="14584" y="50598"/>
                    </a:cubicBezTo>
                    <a:cubicBezTo>
                      <a:pt x="14645" y="50598"/>
                      <a:pt x="14706" y="50595"/>
                      <a:pt x="14767" y="50589"/>
                    </a:cubicBezTo>
                    <a:cubicBezTo>
                      <a:pt x="15585" y="50483"/>
                      <a:pt x="16048" y="49878"/>
                      <a:pt x="16403" y="49237"/>
                    </a:cubicBezTo>
                    <a:cubicBezTo>
                      <a:pt x="16596" y="49349"/>
                      <a:pt x="16809" y="49404"/>
                      <a:pt x="17022" y="49404"/>
                    </a:cubicBezTo>
                    <a:cubicBezTo>
                      <a:pt x="17282" y="49404"/>
                      <a:pt x="17540" y="49323"/>
                      <a:pt x="17755" y="49166"/>
                    </a:cubicBezTo>
                    <a:cubicBezTo>
                      <a:pt x="18111" y="48775"/>
                      <a:pt x="18218" y="48241"/>
                      <a:pt x="18004" y="47743"/>
                    </a:cubicBezTo>
                    <a:cubicBezTo>
                      <a:pt x="17791" y="47280"/>
                      <a:pt x="17471" y="46889"/>
                      <a:pt x="17044" y="46604"/>
                    </a:cubicBezTo>
                    <a:cubicBezTo>
                      <a:pt x="17969" y="46177"/>
                      <a:pt x="18325" y="44968"/>
                      <a:pt x="17898" y="44078"/>
                    </a:cubicBezTo>
                    <a:cubicBezTo>
                      <a:pt x="17827" y="43829"/>
                      <a:pt x="17649" y="43616"/>
                      <a:pt x="17471" y="43438"/>
                    </a:cubicBezTo>
                    <a:lnTo>
                      <a:pt x="17471" y="43438"/>
                    </a:lnTo>
                    <a:cubicBezTo>
                      <a:pt x="17650" y="43493"/>
                      <a:pt x="17827" y="43519"/>
                      <a:pt x="17997" y="43519"/>
                    </a:cubicBezTo>
                    <a:cubicBezTo>
                      <a:pt x="19243" y="43519"/>
                      <a:pt x="20152" y="42137"/>
                      <a:pt x="19463" y="40947"/>
                    </a:cubicBezTo>
                    <a:lnTo>
                      <a:pt x="19463" y="40947"/>
                    </a:lnTo>
                    <a:cubicBezTo>
                      <a:pt x="19789" y="41119"/>
                      <a:pt x="20136" y="41199"/>
                      <a:pt x="20476" y="41199"/>
                    </a:cubicBezTo>
                    <a:cubicBezTo>
                      <a:pt x="21474" y="41199"/>
                      <a:pt x="22418" y="40514"/>
                      <a:pt x="22630" y="39453"/>
                    </a:cubicBezTo>
                    <a:cubicBezTo>
                      <a:pt x="23006" y="40039"/>
                      <a:pt x="23552" y="40289"/>
                      <a:pt x="24090" y="40289"/>
                    </a:cubicBezTo>
                    <a:cubicBezTo>
                      <a:pt x="25185" y="40289"/>
                      <a:pt x="26250" y="39258"/>
                      <a:pt x="25797" y="37923"/>
                    </a:cubicBezTo>
                    <a:lnTo>
                      <a:pt x="25797" y="37923"/>
                    </a:lnTo>
                    <a:cubicBezTo>
                      <a:pt x="26199" y="38224"/>
                      <a:pt x="26711" y="38387"/>
                      <a:pt x="27209" y="38387"/>
                    </a:cubicBezTo>
                    <a:cubicBezTo>
                      <a:pt x="27946" y="38387"/>
                      <a:pt x="28652" y="38032"/>
                      <a:pt x="28928" y="37247"/>
                    </a:cubicBezTo>
                    <a:lnTo>
                      <a:pt x="28928" y="37247"/>
                    </a:lnTo>
                    <a:cubicBezTo>
                      <a:pt x="28785" y="38065"/>
                      <a:pt x="29212" y="38848"/>
                      <a:pt x="29960" y="39239"/>
                    </a:cubicBezTo>
                    <a:cubicBezTo>
                      <a:pt x="30154" y="39319"/>
                      <a:pt x="30355" y="39356"/>
                      <a:pt x="30552" y="39356"/>
                    </a:cubicBezTo>
                    <a:cubicBezTo>
                      <a:pt x="31149" y="39356"/>
                      <a:pt x="31711" y="39009"/>
                      <a:pt x="31952" y="38421"/>
                    </a:cubicBezTo>
                    <a:cubicBezTo>
                      <a:pt x="32373" y="39203"/>
                      <a:pt x="33150" y="39680"/>
                      <a:pt x="34004" y="39680"/>
                    </a:cubicBezTo>
                    <a:cubicBezTo>
                      <a:pt x="34160" y="39680"/>
                      <a:pt x="34319" y="39664"/>
                      <a:pt x="34478" y="39630"/>
                    </a:cubicBezTo>
                    <a:cubicBezTo>
                      <a:pt x="35439" y="39417"/>
                      <a:pt x="36257" y="38705"/>
                      <a:pt x="36613" y="37745"/>
                    </a:cubicBezTo>
                    <a:cubicBezTo>
                      <a:pt x="37030" y="38080"/>
                      <a:pt x="37517" y="38239"/>
                      <a:pt x="37995" y="38239"/>
                    </a:cubicBezTo>
                    <a:cubicBezTo>
                      <a:pt x="38783" y="38239"/>
                      <a:pt x="39546" y="37808"/>
                      <a:pt x="39922" y="37033"/>
                    </a:cubicBezTo>
                    <a:cubicBezTo>
                      <a:pt x="40146" y="37971"/>
                      <a:pt x="41025" y="38453"/>
                      <a:pt x="41901" y="38453"/>
                    </a:cubicBezTo>
                    <a:cubicBezTo>
                      <a:pt x="42555" y="38453"/>
                      <a:pt x="43207" y="38185"/>
                      <a:pt x="43587" y="37638"/>
                    </a:cubicBezTo>
                    <a:cubicBezTo>
                      <a:pt x="43756" y="38537"/>
                      <a:pt x="44496" y="39002"/>
                      <a:pt x="45233" y="39002"/>
                    </a:cubicBezTo>
                    <a:cubicBezTo>
                      <a:pt x="45895" y="39002"/>
                      <a:pt x="46554" y="38626"/>
                      <a:pt x="46789" y="37851"/>
                    </a:cubicBezTo>
                    <a:cubicBezTo>
                      <a:pt x="47254" y="38517"/>
                      <a:pt x="47961" y="38833"/>
                      <a:pt x="48665" y="38833"/>
                    </a:cubicBezTo>
                    <a:cubicBezTo>
                      <a:pt x="49578" y="38833"/>
                      <a:pt x="50484" y="38302"/>
                      <a:pt x="50846" y="37318"/>
                    </a:cubicBezTo>
                    <a:cubicBezTo>
                      <a:pt x="51234" y="37796"/>
                      <a:pt x="51848" y="38023"/>
                      <a:pt x="52472" y="38023"/>
                    </a:cubicBezTo>
                    <a:cubicBezTo>
                      <a:pt x="53335" y="38023"/>
                      <a:pt x="54216" y="37589"/>
                      <a:pt x="54546" y="36784"/>
                    </a:cubicBezTo>
                    <a:cubicBezTo>
                      <a:pt x="54653" y="37496"/>
                      <a:pt x="54973" y="38136"/>
                      <a:pt x="55436" y="38670"/>
                    </a:cubicBezTo>
                    <a:cubicBezTo>
                      <a:pt x="55734" y="38948"/>
                      <a:pt x="56144" y="39116"/>
                      <a:pt x="56534" y="39116"/>
                    </a:cubicBezTo>
                    <a:cubicBezTo>
                      <a:pt x="56842" y="39116"/>
                      <a:pt x="57137" y="39012"/>
                      <a:pt x="57357" y="38777"/>
                    </a:cubicBezTo>
                    <a:lnTo>
                      <a:pt x="57357" y="38777"/>
                    </a:lnTo>
                    <a:cubicBezTo>
                      <a:pt x="57108" y="39702"/>
                      <a:pt x="57499" y="40662"/>
                      <a:pt x="58282" y="41125"/>
                    </a:cubicBezTo>
                    <a:cubicBezTo>
                      <a:pt x="58579" y="41284"/>
                      <a:pt x="58874" y="41352"/>
                      <a:pt x="59160" y="41352"/>
                    </a:cubicBezTo>
                    <a:cubicBezTo>
                      <a:pt x="59833" y="41352"/>
                      <a:pt x="60462" y="40980"/>
                      <a:pt x="60986" y="40556"/>
                    </a:cubicBezTo>
                    <a:cubicBezTo>
                      <a:pt x="60986" y="41018"/>
                      <a:pt x="61057" y="41445"/>
                      <a:pt x="61271" y="41872"/>
                    </a:cubicBezTo>
                    <a:cubicBezTo>
                      <a:pt x="61428" y="42160"/>
                      <a:pt x="61720" y="42333"/>
                      <a:pt x="62019" y="42333"/>
                    </a:cubicBezTo>
                    <a:cubicBezTo>
                      <a:pt x="62127" y="42333"/>
                      <a:pt x="62235" y="42310"/>
                      <a:pt x="62338" y="42263"/>
                    </a:cubicBezTo>
                    <a:lnTo>
                      <a:pt x="62338" y="42263"/>
                    </a:lnTo>
                    <a:cubicBezTo>
                      <a:pt x="61342" y="43046"/>
                      <a:pt x="61235" y="44505"/>
                      <a:pt x="62125" y="45430"/>
                    </a:cubicBezTo>
                    <a:cubicBezTo>
                      <a:pt x="61306" y="46355"/>
                      <a:pt x="61840" y="47779"/>
                      <a:pt x="63050" y="47992"/>
                    </a:cubicBezTo>
                    <a:cubicBezTo>
                      <a:pt x="62908" y="48632"/>
                      <a:pt x="63228" y="49308"/>
                      <a:pt x="63868" y="49558"/>
                    </a:cubicBezTo>
                    <a:cubicBezTo>
                      <a:pt x="64540" y="49015"/>
                      <a:pt x="65363" y="48716"/>
                      <a:pt x="66212" y="48716"/>
                    </a:cubicBezTo>
                    <a:cubicBezTo>
                      <a:pt x="66532" y="48716"/>
                      <a:pt x="66856" y="48758"/>
                      <a:pt x="67177" y="48846"/>
                    </a:cubicBezTo>
                    <a:cubicBezTo>
                      <a:pt x="67383" y="49115"/>
                      <a:pt x="67687" y="49243"/>
                      <a:pt x="67993" y="49243"/>
                    </a:cubicBezTo>
                    <a:cubicBezTo>
                      <a:pt x="68375" y="49243"/>
                      <a:pt x="68759" y="49043"/>
                      <a:pt x="68956" y="48668"/>
                    </a:cubicBezTo>
                    <a:cubicBezTo>
                      <a:pt x="69324" y="49257"/>
                      <a:pt x="69979" y="49592"/>
                      <a:pt x="70654" y="49592"/>
                    </a:cubicBezTo>
                    <a:cubicBezTo>
                      <a:pt x="70958" y="49592"/>
                      <a:pt x="71266" y="49523"/>
                      <a:pt x="71554" y="49380"/>
                    </a:cubicBezTo>
                    <a:cubicBezTo>
                      <a:pt x="71893" y="49210"/>
                      <a:pt x="72979" y="47484"/>
                      <a:pt x="72488" y="47327"/>
                    </a:cubicBezTo>
                    <a:lnTo>
                      <a:pt x="72488" y="47327"/>
                    </a:lnTo>
                    <a:cubicBezTo>
                      <a:pt x="72549" y="47334"/>
                      <a:pt x="72611" y="47338"/>
                      <a:pt x="72673" y="47338"/>
                    </a:cubicBezTo>
                    <a:cubicBezTo>
                      <a:pt x="73020" y="47338"/>
                      <a:pt x="73377" y="47230"/>
                      <a:pt x="73689" y="47031"/>
                    </a:cubicBezTo>
                    <a:cubicBezTo>
                      <a:pt x="74009" y="46675"/>
                      <a:pt x="74115" y="46213"/>
                      <a:pt x="73973" y="45750"/>
                    </a:cubicBezTo>
                    <a:cubicBezTo>
                      <a:pt x="73831" y="45323"/>
                      <a:pt x="73582" y="44932"/>
                      <a:pt x="73262" y="44612"/>
                    </a:cubicBezTo>
                    <a:cubicBezTo>
                      <a:pt x="73724" y="44612"/>
                      <a:pt x="74151" y="44363"/>
                      <a:pt x="74365" y="43936"/>
                    </a:cubicBezTo>
                    <a:cubicBezTo>
                      <a:pt x="74578" y="43473"/>
                      <a:pt x="74471" y="42868"/>
                      <a:pt x="74080" y="42513"/>
                    </a:cubicBezTo>
                    <a:lnTo>
                      <a:pt x="74080" y="42513"/>
                    </a:lnTo>
                    <a:cubicBezTo>
                      <a:pt x="74202" y="42556"/>
                      <a:pt x="74320" y="42576"/>
                      <a:pt x="74431" y="42576"/>
                    </a:cubicBezTo>
                    <a:cubicBezTo>
                      <a:pt x="75320" y="42576"/>
                      <a:pt x="75784" y="41307"/>
                      <a:pt x="74898" y="40769"/>
                    </a:cubicBezTo>
                    <a:cubicBezTo>
                      <a:pt x="76606" y="40698"/>
                      <a:pt x="76820" y="38207"/>
                      <a:pt x="75112" y="37851"/>
                    </a:cubicBezTo>
                    <a:cubicBezTo>
                      <a:pt x="76215" y="37247"/>
                      <a:pt x="76144" y="35645"/>
                      <a:pt x="75041" y="35076"/>
                    </a:cubicBezTo>
                    <a:cubicBezTo>
                      <a:pt x="75752" y="34863"/>
                      <a:pt x="76535" y="34542"/>
                      <a:pt x="76855" y="33902"/>
                    </a:cubicBezTo>
                    <a:cubicBezTo>
                      <a:pt x="77211" y="33226"/>
                      <a:pt x="76820" y="32194"/>
                      <a:pt x="76072" y="32194"/>
                    </a:cubicBezTo>
                    <a:cubicBezTo>
                      <a:pt x="76962" y="31269"/>
                      <a:pt x="76322" y="29739"/>
                      <a:pt x="75041" y="29739"/>
                    </a:cubicBezTo>
                    <a:cubicBezTo>
                      <a:pt x="75681" y="29383"/>
                      <a:pt x="76108" y="28672"/>
                      <a:pt x="76108" y="27960"/>
                    </a:cubicBezTo>
                    <a:cubicBezTo>
                      <a:pt x="76074" y="27222"/>
                      <a:pt x="75471" y="26673"/>
                      <a:pt x="74775" y="26673"/>
                    </a:cubicBezTo>
                    <a:cubicBezTo>
                      <a:pt x="74734" y="26673"/>
                      <a:pt x="74692" y="26675"/>
                      <a:pt x="74649" y="26679"/>
                    </a:cubicBezTo>
                    <a:cubicBezTo>
                      <a:pt x="75379" y="25696"/>
                      <a:pt x="74558" y="24514"/>
                      <a:pt x="73567" y="24514"/>
                    </a:cubicBezTo>
                    <a:cubicBezTo>
                      <a:pt x="73303" y="24514"/>
                      <a:pt x="73026" y="24598"/>
                      <a:pt x="72763" y="24793"/>
                    </a:cubicBezTo>
                    <a:cubicBezTo>
                      <a:pt x="73262" y="24082"/>
                      <a:pt x="73297" y="23192"/>
                      <a:pt x="72870" y="22445"/>
                    </a:cubicBezTo>
                    <a:cubicBezTo>
                      <a:pt x="72775" y="22254"/>
                      <a:pt x="71939" y="21038"/>
                      <a:pt x="71509" y="21038"/>
                    </a:cubicBezTo>
                    <a:cubicBezTo>
                      <a:pt x="71458" y="21038"/>
                      <a:pt x="71413" y="21055"/>
                      <a:pt x="71376" y="21093"/>
                    </a:cubicBezTo>
                    <a:cubicBezTo>
                      <a:pt x="72165" y="20224"/>
                      <a:pt x="70911" y="19006"/>
                      <a:pt x="69931" y="19006"/>
                    </a:cubicBezTo>
                    <a:cubicBezTo>
                      <a:pt x="69586" y="19006"/>
                      <a:pt x="69275" y="19157"/>
                      <a:pt x="69099" y="19527"/>
                    </a:cubicBezTo>
                    <a:cubicBezTo>
                      <a:pt x="69099" y="18977"/>
                      <a:pt x="68634" y="18494"/>
                      <a:pt x="68089" y="18494"/>
                    </a:cubicBezTo>
                    <a:cubicBezTo>
                      <a:pt x="68070" y="18494"/>
                      <a:pt x="68050" y="18494"/>
                      <a:pt x="68031" y="18495"/>
                    </a:cubicBezTo>
                    <a:cubicBezTo>
                      <a:pt x="67462" y="18567"/>
                      <a:pt x="66964" y="18922"/>
                      <a:pt x="66750" y="19456"/>
                    </a:cubicBezTo>
                    <a:cubicBezTo>
                      <a:pt x="67177" y="18246"/>
                      <a:pt x="66394" y="16930"/>
                      <a:pt x="65114" y="16716"/>
                    </a:cubicBezTo>
                    <a:cubicBezTo>
                      <a:pt x="65363" y="16147"/>
                      <a:pt x="65291" y="15507"/>
                      <a:pt x="64936" y="15009"/>
                    </a:cubicBezTo>
                    <a:cubicBezTo>
                      <a:pt x="64544" y="14510"/>
                      <a:pt x="63904" y="14404"/>
                      <a:pt x="63477" y="14048"/>
                    </a:cubicBezTo>
                    <a:cubicBezTo>
                      <a:pt x="63449" y="14020"/>
                      <a:pt x="62631" y="13245"/>
                      <a:pt x="62231" y="13245"/>
                    </a:cubicBezTo>
                    <a:cubicBezTo>
                      <a:pt x="62115" y="13245"/>
                      <a:pt x="62034" y="13310"/>
                      <a:pt x="62018" y="13479"/>
                    </a:cubicBezTo>
                    <a:cubicBezTo>
                      <a:pt x="62054" y="12696"/>
                      <a:pt x="61449" y="12020"/>
                      <a:pt x="60666" y="11949"/>
                    </a:cubicBezTo>
                    <a:cubicBezTo>
                      <a:pt x="60879" y="11379"/>
                      <a:pt x="60737" y="10703"/>
                      <a:pt x="60275" y="10276"/>
                    </a:cubicBezTo>
                    <a:cubicBezTo>
                      <a:pt x="60057" y="10076"/>
                      <a:pt x="59785" y="9977"/>
                      <a:pt x="59509" y="9977"/>
                    </a:cubicBezTo>
                    <a:cubicBezTo>
                      <a:pt x="59198" y="9977"/>
                      <a:pt x="58883" y="10102"/>
                      <a:pt x="58638" y="10347"/>
                    </a:cubicBezTo>
                    <a:cubicBezTo>
                      <a:pt x="58567" y="9671"/>
                      <a:pt x="57997" y="9138"/>
                      <a:pt x="57321" y="9102"/>
                    </a:cubicBezTo>
                    <a:cubicBezTo>
                      <a:pt x="57296" y="9101"/>
                      <a:pt x="57271" y="9100"/>
                      <a:pt x="57245" y="9100"/>
                    </a:cubicBezTo>
                    <a:cubicBezTo>
                      <a:pt x="56605" y="9100"/>
                      <a:pt x="55678" y="9518"/>
                      <a:pt x="55507" y="10134"/>
                    </a:cubicBezTo>
                    <a:cubicBezTo>
                      <a:pt x="55400" y="9743"/>
                      <a:pt x="55151" y="9422"/>
                      <a:pt x="54795" y="9209"/>
                    </a:cubicBezTo>
                    <a:cubicBezTo>
                      <a:pt x="54687" y="9155"/>
                      <a:pt x="54152" y="8959"/>
                      <a:pt x="53867" y="8959"/>
                    </a:cubicBezTo>
                    <a:cubicBezTo>
                      <a:pt x="53775" y="8959"/>
                      <a:pt x="53709" y="8979"/>
                      <a:pt x="53692" y="9031"/>
                    </a:cubicBezTo>
                    <a:cubicBezTo>
                      <a:pt x="53870" y="8497"/>
                      <a:pt x="54048" y="7857"/>
                      <a:pt x="53728" y="7394"/>
                    </a:cubicBezTo>
                    <a:cubicBezTo>
                      <a:pt x="53502" y="7056"/>
                      <a:pt x="53099" y="6852"/>
                      <a:pt x="52694" y="6852"/>
                    </a:cubicBezTo>
                    <a:cubicBezTo>
                      <a:pt x="52587" y="6852"/>
                      <a:pt x="52480" y="6866"/>
                      <a:pt x="52376" y="6896"/>
                    </a:cubicBezTo>
                    <a:cubicBezTo>
                      <a:pt x="52696" y="6327"/>
                      <a:pt x="52553" y="5615"/>
                      <a:pt x="52055" y="5188"/>
                    </a:cubicBezTo>
                    <a:cubicBezTo>
                      <a:pt x="51868" y="5071"/>
                      <a:pt x="51661" y="5016"/>
                      <a:pt x="51458" y="5016"/>
                    </a:cubicBezTo>
                    <a:cubicBezTo>
                      <a:pt x="51044" y="5016"/>
                      <a:pt x="50645" y="5245"/>
                      <a:pt x="50454" y="5651"/>
                    </a:cubicBezTo>
                    <a:cubicBezTo>
                      <a:pt x="50315" y="4914"/>
                      <a:pt x="49697" y="4512"/>
                      <a:pt x="49080" y="4512"/>
                    </a:cubicBezTo>
                    <a:cubicBezTo>
                      <a:pt x="48594" y="4512"/>
                      <a:pt x="48108" y="4762"/>
                      <a:pt x="47857" y="5295"/>
                    </a:cubicBezTo>
                    <a:cubicBezTo>
                      <a:pt x="47999" y="4690"/>
                      <a:pt x="47964" y="4050"/>
                      <a:pt x="47679" y="3516"/>
                    </a:cubicBezTo>
                    <a:cubicBezTo>
                      <a:pt x="47537" y="3302"/>
                      <a:pt x="47359" y="3089"/>
                      <a:pt x="47110" y="2982"/>
                    </a:cubicBezTo>
                    <a:cubicBezTo>
                      <a:pt x="46896" y="2875"/>
                      <a:pt x="46505" y="2911"/>
                      <a:pt x="46362" y="2840"/>
                    </a:cubicBezTo>
                    <a:cubicBezTo>
                      <a:pt x="46078" y="2626"/>
                      <a:pt x="46185" y="1915"/>
                      <a:pt x="45829" y="1595"/>
                    </a:cubicBezTo>
                    <a:cubicBezTo>
                      <a:pt x="45645" y="1390"/>
                      <a:pt x="45391" y="1292"/>
                      <a:pt x="45134" y="1292"/>
                    </a:cubicBezTo>
                    <a:cubicBezTo>
                      <a:pt x="44943" y="1292"/>
                      <a:pt x="44750" y="1346"/>
                      <a:pt x="44583" y="1452"/>
                    </a:cubicBezTo>
                    <a:cubicBezTo>
                      <a:pt x="44441" y="776"/>
                      <a:pt x="43907" y="242"/>
                      <a:pt x="43267" y="65"/>
                    </a:cubicBezTo>
                    <a:cubicBezTo>
                      <a:pt x="43115" y="21"/>
                      <a:pt x="42959" y="1"/>
                      <a:pt x="428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8" name="Google Shape;1288;p39"/>
              <p:cNvSpPr/>
              <p:nvPr/>
            </p:nvSpPr>
            <p:spPr>
              <a:xfrm>
                <a:off x="2036450" y="2621400"/>
                <a:ext cx="335050" cy="246425"/>
              </a:xfrm>
              <a:custGeom>
                <a:rect b="b" l="l" r="r" t="t"/>
                <a:pathLst>
                  <a:path extrusionOk="0" h="9857" w="13402">
                    <a:moveTo>
                      <a:pt x="864" y="0"/>
                    </a:moveTo>
                    <a:cubicBezTo>
                      <a:pt x="808" y="0"/>
                      <a:pt x="753" y="22"/>
                      <a:pt x="712" y="73"/>
                    </a:cubicBezTo>
                    <a:lnTo>
                      <a:pt x="748" y="73"/>
                    </a:lnTo>
                    <a:cubicBezTo>
                      <a:pt x="0" y="1318"/>
                      <a:pt x="178" y="2884"/>
                      <a:pt x="1175" y="3951"/>
                    </a:cubicBezTo>
                    <a:cubicBezTo>
                      <a:pt x="1673" y="4414"/>
                      <a:pt x="2313" y="4734"/>
                      <a:pt x="3025" y="4841"/>
                    </a:cubicBezTo>
                    <a:cubicBezTo>
                      <a:pt x="3185" y="4859"/>
                      <a:pt x="3354" y="4868"/>
                      <a:pt x="3523" y="4868"/>
                    </a:cubicBezTo>
                    <a:cubicBezTo>
                      <a:pt x="3692" y="4868"/>
                      <a:pt x="3861" y="4859"/>
                      <a:pt x="4021" y="4841"/>
                    </a:cubicBezTo>
                    <a:cubicBezTo>
                      <a:pt x="4199" y="4805"/>
                      <a:pt x="4377" y="4770"/>
                      <a:pt x="4555" y="4699"/>
                    </a:cubicBezTo>
                    <a:cubicBezTo>
                      <a:pt x="4591" y="4690"/>
                      <a:pt x="4631" y="4672"/>
                      <a:pt x="4674" y="4650"/>
                    </a:cubicBezTo>
                    <a:lnTo>
                      <a:pt x="4674" y="4650"/>
                    </a:lnTo>
                    <a:cubicBezTo>
                      <a:pt x="4653" y="4865"/>
                      <a:pt x="4662" y="5092"/>
                      <a:pt x="4662" y="5268"/>
                    </a:cubicBezTo>
                    <a:cubicBezTo>
                      <a:pt x="4733" y="5695"/>
                      <a:pt x="4839" y="6122"/>
                      <a:pt x="5053" y="6513"/>
                    </a:cubicBezTo>
                    <a:cubicBezTo>
                      <a:pt x="5444" y="7260"/>
                      <a:pt x="6156" y="7830"/>
                      <a:pt x="6974" y="8079"/>
                    </a:cubicBezTo>
                    <a:cubicBezTo>
                      <a:pt x="7272" y="8169"/>
                      <a:pt x="7578" y="8213"/>
                      <a:pt x="7886" y="8213"/>
                    </a:cubicBezTo>
                    <a:cubicBezTo>
                      <a:pt x="8425" y="8213"/>
                      <a:pt x="8967" y="8079"/>
                      <a:pt x="9465" y="7830"/>
                    </a:cubicBezTo>
                    <a:cubicBezTo>
                      <a:pt x="9559" y="7767"/>
                      <a:pt x="9789" y="7568"/>
                      <a:pt x="9940" y="7568"/>
                    </a:cubicBezTo>
                    <a:cubicBezTo>
                      <a:pt x="9962" y="7568"/>
                      <a:pt x="9981" y="7572"/>
                      <a:pt x="9999" y="7581"/>
                    </a:cubicBezTo>
                    <a:cubicBezTo>
                      <a:pt x="10141" y="7616"/>
                      <a:pt x="10177" y="7901"/>
                      <a:pt x="10212" y="8008"/>
                    </a:cubicBezTo>
                    <a:cubicBezTo>
                      <a:pt x="10319" y="8363"/>
                      <a:pt x="10497" y="8719"/>
                      <a:pt x="10782" y="9004"/>
                    </a:cubicBezTo>
                    <a:cubicBezTo>
                      <a:pt x="11199" y="9561"/>
                      <a:pt x="11856" y="9856"/>
                      <a:pt x="12531" y="9856"/>
                    </a:cubicBezTo>
                    <a:cubicBezTo>
                      <a:pt x="12719" y="9856"/>
                      <a:pt x="12908" y="9833"/>
                      <a:pt x="13094" y="9787"/>
                    </a:cubicBezTo>
                    <a:cubicBezTo>
                      <a:pt x="13402" y="9718"/>
                      <a:pt x="13283" y="9322"/>
                      <a:pt x="13021" y="9322"/>
                    </a:cubicBezTo>
                    <a:cubicBezTo>
                      <a:pt x="13010" y="9322"/>
                      <a:pt x="12999" y="9323"/>
                      <a:pt x="12988" y="9324"/>
                    </a:cubicBezTo>
                    <a:cubicBezTo>
                      <a:pt x="12880" y="9340"/>
                      <a:pt x="12772" y="9348"/>
                      <a:pt x="12666" y="9348"/>
                    </a:cubicBezTo>
                    <a:cubicBezTo>
                      <a:pt x="12066" y="9348"/>
                      <a:pt x="11494" y="9096"/>
                      <a:pt x="11102" y="8613"/>
                    </a:cubicBezTo>
                    <a:cubicBezTo>
                      <a:pt x="10924" y="8328"/>
                      <a:pt x="10782" y="8008"/>
                      <a:pt x="10710" y="7652"/>
                    </a:cubicBezTo>
                    <a:cubicBezTo>
                      <a:pt x="10604" y="7367"/>
                      <a:pt x="10390" y="7118"/>
                      <a:pt x="10105" y="7047"/>
                    </a:cubicBezTo>
                    <a:cubicBezTo>
                      <a:pt x="10067" y="7040"/>
                      <a:pt x="10029" y="7037"/>
                      <a:pt x="9992" y="7037"/>
                    </a:cubicBezTo>
                    <a:cubicBezTo>
                      <a:pt x="9651" y="7037"/>
                      <a:pt x="9362" y="7307"/>
                      <a:pt x="9074" y="7403"/>
                    </a:cubicBezTo>
                    <a:cubicBezTo>
                      <a:pt x="8718" y="7545"/>
                      <a:pt x="8326" y="7616"/>
                      <a:pt x="7935" y="7616"/>
                    </a:cubicBezTo>
                    <a:cubicBezTo>
                      <a:pt x="7152" y="7581"/>
                      <a:pt x="6405" y="7225"/>
                      <a:pt x="5907" y="6584"/>
                    </a:cubicBezTo>
                    <a:cubicBezTo>
                      <a:pt x="5658" y="6264"/>
                      <a:pt x="5480" y="5908"/>
                      <a:pt x="5373" y="5517"/>
                    </a:cubicBezTo>
                    <a:cubicBezTo>
                      <a:pt x="5338" y="5304"/>
                      <a:pt x="5302" y="5054"/>
                      <a:pt x="5302" y="4841"/>
                    </a:cubicBezTo>
                    <a:cubicBezTo>
                      <a:pt x="5338" y="4627"/>
                      <a:pt x="5338" y="4414"/>
                      <a:pt x="5302" y="4201"/>
                    </a:cubicBezTo>
                    <a:cubicBezTo>
                      <a:pt x="5281" y="4116"/>
                      <a:pt x="5172" y="4044"/>
                      <a:pt x="5065" y="4044"/>
                    </a:cubicBezTo>
                    <a:cubicBezTo>
                      <a:pt x="5002" y="4044"/>
                      <a:pt x="4939" y="4069"/>
                      <a:pt x="4895" y="4132"/>
                    </a:cubicBezTo>
                    <a:lnTo>
                      <a:pt x="4895" y="4132"/>
                    </a:lnTo>
                    <a:cubicBezTo>
                      <a:pt x="4888" y="4120"/>
                      <a:pt x="4882" y="4107"/>
                      <a:pt x="4875" y="4094"/>
                    </a:cubicBezTo>
                    <a:cubicBezTo>
                      <a:pt x="4831" y="4138"/>
                      <a:pt x="4796" y="4192"/>
                      <a:pt x="4768" y="4253"/>
                    </a:cubicBezTo>
                    <a:lnTo>
                      <a:pt x="4768" y="4253"/>
                    </a:lnTo>
                    <a:cubicBezTo>
                      <a:pt x="4668" y="4296"/>
                      <a:pt x="4530" y="4320"/>
                      <a:pt x="4484" y="4343"/>
                    </a:cubicBezTo>
                    <a:cubicBezTo>
                      <a:pt x="4168" y="4464"/>
                      <a:pt x="3851" y="4520"/>
                      <a:pt x="3535" y="4520"/>
                    </a:cubicBezTo>
                    <a:cubicBezTo>
                      <a:pt x="3389" y="4520"/>
                      <a:pt x="3242" y="4508"/>
                      <a:pt x="3096" y="4485"/>
                    </a:cubicBezTo>
                    <a:cubicBezTo>
                      <a:pt x="2491" y="4414"/>
                      <a:pt x="1922" y="4129"/>
                      <a:pt x="1459" y="3667"/>
                    </a:cubicBezTo>
                    <a:cubicBezTo>
                      <a:pt x="641" y="2742"/>
                      <a:pt x="463" y="1390"/>
                      <a:pt x="1068" y="287"/>
                    </a:cubicBezTo>
                    <a:cubicBezTo>
                      <a:pt x="1144" y="134"/>
                      <a:pt x="1003" y="0"/>
                      <a:pt x="8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9" name="Google Shape;1289;p39"/>
              <p:cNvSpPr/>
              <p:nvPr/>
            </p:nvSpPr>
            <p:spPr>
              <a:xfrm>
                <a:off x="2416275" y="2550675"/>
                <a:ext cx="340350" cy="169350"/>
              </a:xfrm>
              <a:custGeom>
                <a:rect b="b" l="l" r="r" t="t"/>
                <a:pathLst>
                  <a:path extrusionOk="0" h="6774" w="13614">
                    <a:moveTo>
                      <a:pt x="323" y="0"/>
                    </a:moveTo>
                    <a:cubicBezTo>
                      <a:pt x="248" y="0"/>
                      <a:pt x="172" y="40"/>
                      <a:pt x="143" y="127"/>
                    </a:cubicBezTo>
                    <a:cubicBezTo>
                      <a:pt x="1" y="696"/>
                      <a:pt x="285" y="1301"/>
                      <a:pt x="819" y="1550"/>
                    </a:cubicBezTo>
                    <a:cubicBezTo>
                      <a:pt x="1083" y="1682"/>
                      <a:pt x="1372" y="1730"/>
                      <a:pt x="1667" y="1730"/>
                    </a:cubicBezTo>
                    <a:cubicBezTo>
                      <a:pt x="1964" y="1730"/>
                      <a:pt x="2269" y="1681"/>
                      <a:pt x="2562" y="1624"/>
                    </a:cubicBezTo>
                    <a:lnTo>
                      <a:pt x="2562" y="1624"/>
                    </a:lnTo>
                    <a:cubicBezTo>
                      <a:pt x="2380" y="2773"/>
                      <a:pt x="2951" y="3950"/>
                      <a:pt x="4057" y="4503"/>
                    </a:cubicBezTo>
                    <a:cubicBezTo>
                      <a:pt x="4441" y="4690"/>
                      <a:pt x="4853" y="4775"/>
                      <a:pt x="5268" y="4775"/>
                    </a:cubicBezTo>
                    <a:cubicBezTo>
                      <a:pt x="6039" y="4775"/>
                      <a:pt x="6821" y="4481"/>
                      <a:pt x="7459" y="4000"/>
                    </a:cubicBezTo>
                    <a:lnTo>
                      <a:pt x="7459" y="4000"/>
                    </a:lnTo>
                    <a:cubicBezTo>
                      <a:pt x="7626" y="5401"/>
                      <a:pt x="8695" y="6552"/>
                      <a:pt x="10141" y="6745"/>
                    </a:cubicBezTo>
                    <a:cubicBezTo>
                      <a:pt x="10283" y="6764"/>
                      <a:pt x="10424" y="6774"/>
                      <a:pt x="10563" y="6774"/>
                    </a:cubicBezTo>
                    <a:cubicBezTo>
                      <a:pt x="11968" y="6774"/>
                      <a:pt x="13236" y="5821"/>
                      <a:pt x="13592" y="4397"/>
                    </a:cubicBezTo>
                    <a:cubicBezTo>
                      <a:pt x="13613" y="4272"/>
                      <a:pt x="13526" y="4196"/>
                      <a:pt x="13435" y="4196"/>
                    </a:cubicBezTo>
                    <a:cubicBezTo>
                      <a:pt x="13369" y="4196"/>
                      <a:pt x="13302" y="4236"/>
                      <a:pt x="13272" y="4325"/>
                    </a:cubicBezTo>
                    <a:cubicBezTo>
                      <a:pt x="12891" y="5722"/>
                      <a:pt x="11760" y="6368"/>
                      <a:pt x="10630" y="6368"/>
                    </a:cubicBezTo>
                    <a:cubicBezTo>
                      <a:pt x="9226" y="6368"/>
                      <a:pt x="7824" y="5372"/>
                      <a:pt x="7864" y="3578"/>
                    </a:cubicBezTo>
                    <a:cubicBezTo>
                      <a:pt x="7864" y="3432"/>
                      <a:pt x="7763" y="3335"/>
                      <a:pt x="7654" y="3335"/>
                    </a:cubicBezTo>
                    <a:cubicBezTo>
                      <a:pt x="7604" y="3335"/>
                      <a:pt x="7553" y="3356"/>
                      <a:pt x="7508" y="3400"/>
                    </a:cubicBezTo>
                    <a:cubicBezTo>
                      <a:pt x="6949" y="4032"/>
                      <a:pt x="6174" y="4366"/>
                      <a:pt x="5376" y="4366"/>
                    </a:cubicBezTo>
                    <a:cubicBezTo>
                      <a:pt x="5006" y="4366"/>
                      <a:pt x="4631" y="4294"/>
                      <a:pt x="4270" y="4147"/>
                    </a:cubicBezTo>
                    <a:cubicBezTo>
                      <a:pt x="3274" y="3649"/>
                      <a:pt x="2740" y="2475"/>
                      <a:pt x="3060" y="1408"/>
                    </a:cubicBezTo>
                    <a:cubicBezTo>
                      <a:pt x="3092" y="1280"/>
                      <a:pt x="2982" y="1153"/>
                      <a:pt x="2856" y="1153"/>
                    </a:cubicBezTo>
                    <a:cubicBezTo>
                      <a:pt x="2841" y="1153"/>
                      <a:pt x="2826" y="1155"/>
                      <a:pt x="2811" y="1159"/>
                    </a:cubicBezTo>
                    <a:cubicBezTo>
                      <a:pt x="2469" y="1296"/>
                      <a:pt x="2112" y="1359"/>
                      <a:pt x="1760" y="1359"/>
                    </a:cubicBezTo>
                    <a:cubicBezTo>
                      <a:pt x="1562" y="1359"/>
                      <a:pt x="1366" y="1339"/>
                      <a:pt x="1175" y="1301"/>
                    </a:cubicBezTo>
                    <a:cubicBezTo>
                      <a:pt x="712" y="1159"/>
                      <a:pt x="428" y="696"/>
                      <a:pt x="499" y="234"/>
                    </a:cubicBezTo>
                    <a:cubicBezTo>
                      <a:pt x="541" y="86"/>
                      <a:pt x="433" y="0"/>
                      <a:pt x="3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0" name="Google Shape;1290;p39"/>
              <p:cNvSpPr/>
              <p:nvPr/>
            </p:nvSpPr>
            <p:spPr>
              <a:xfrm>
                <a:off x="2571950" y="2886300"/>
                <a:ext cx="312250" cy="128050"/>
              </a:xfrm>
              <a:custGeom>
                <a:rect b="b" l="l" r="r" t="t"/>
                <a:pathLst>
                  <a:path extrusionOk="0" h="5122" w="12490">
                    <a:moveTo>
                      <a:pt x="12289" y="0"/>
                    </a:moveTo>
                    <a:cubicBezTo>
                      <a:pt x="12187" y="0"/>
                      <a:pt x="12080" y="62"/>
                      <a:pt x="12062" y="187"/>
                    </a:cubicBezTo>
                    <a:cubicBezTo>
                      <a:pt x="11991" y="863"/>
                      <a:pt x="11564" y="1468"/>
                      <a:pt x="10924" y="1753"/>
                    </a:cubicBezTo>
                    <a:cubicBezTo>
                      <a:pt x="10728" y="1818"/>
                      <a:pt x="10523" y="1850"/>
                      <a:pt x="10319" y="1850"/>
                    </a:cubicBezTo>
                    <a:cubicBezTo>
                      <a:pt x="9851" y="1850"/>
                      <a:pt x="9384" y="1683"/>
                      <a:pt x="9038" y="1361"/>
                    </a:cubicBezTo>
                    <a:cubicBezTo>
                      <a:pt x="8987" y="1311"/>
                      <a:pt x="8924" y="1287"/>
                      <a:pt x="8862" y="1287"/>
                    </a:cubicBezTo>
                    <a:cubicBezTo>
                      <a:pt x="8750" y="1287"/>
                      <a:pt x="8646" y="1366"/>
                      <a:pt x="8646" y="1503"/>
                    </a:cubicBezTo>
                    <a:cubicBezTo>
                      <a:pt x="8682" y="2322"/>
                      <a:pt x="8219" y="3105"/>
                      <a:pt x="7508" y="3460"/>
                    </a:cubicBezTo>
                    <a:cubicBezTo>
                      <a:pt x="7216" y="3599"/>
                      <a:pt x="6897" y="3668"/>
                      <a:pt x="6579" y="3668"/>
                    </a:cubicBezTo>
                    <a:cubicBezTo>
                      <a:pt x="6081" y="3668"/>
                      <a:pt x="5585" y="3501"/>
                      <a:pt x="5195" y="3176"/>
                    </a:cubicBezTo>
                    <a:cubicBezTo>
                      <a:pt x="5146" y="3127"/>
                      <a:pt x="5072" y="3103"/>
                      <a:pt x="4998" y="3103"/>
                    </a:cubicBezTo>
                    <a:cubicBezTo>
                      <a:pt x="4855" y="3103"/>
                      <a:pt x="4709" y="3190"/>
                      <a:pt x="4732" y="3354"/>
                    </a:cubicBezTo>
                    <a:cubicBezTo>
                      <a:pt x="4768" y="3959"/>
                      <a:pt x="4305" y="4457"/>
                      <a:pt x="3736" y="4528"/>
                    </a:cubicBezTo>
                    <a:cubicBezTo>
                      <a:pt x="3667" y="4532"/>
                      <a:pt x="3598" y="4534"/>
                      <a:pt x="3528" y="4534"/>
                    </a:cubicBezTo>
                    <a:cubicBezTo>
                      <a:pt x="3022" y="4534"/>
                      <a:pt x="2506" y="4418"/>
                      <a:pt x="2099" y="4136"/>
                    </a:cubicBezTo>
                    <a:cubicBezTo>
                      <a:pt x="1174" y="3603"/>
                      <a:pt x="569" y="2642"/>
                      <a:pt x="498" y="1575"/>
                    </a:cubicBezTo>
                    <a:cubicBezTo>
                      <a:pt x="498" y="1415"/>
                      <a:pt x="374" y="1334"/>
                      <a:pt x="249" y="1334"/>
                    </a:cubicBezTo>
                    <a:cubicBezTo>
                      <a:pt x="125" y="1334"/>
                      <a:pt x="0" y="1415"/>
                      <a:pt x="0" y="1575"/>
                    </a:cubicBezTo>
                    <a:lnTo>
                      <a:pt x="36" y="1575"/>
                    </a:lnTo>
                    <a:cubicBezTo>
                      <a:pt x="71" y="2962"/>
                      <a:pt x="854" y="4172"/>
                      <a:pt x="2099" y="4812"/>
                    </a:cubicBezTo>
                    <a:cubicBezTo>
                      <a:pt x="2511" y="5018"/>
                      <a:pt x="2982" y="5121"/>
                      <a:pt x="3445" y="5121"/>
                    </a:cubicBezTo>
                    <a:cubicBezTo>
                      <a:pt x="3702" y="5121"/>
                      <a:pt x="3957" y="5090"/>
                      <a:pt x="4199" y="5026"/>
                    </a:cubicBezTo>
                    <a:cubicBezTo>
                      <a:pt x="4744" y="4835"/>
                      <a:pt x="5142" y="4394"/>
                      <a:pt x="5268" y="3863"/>
                    </a:cubicBezTo>
                    <a:lnTo>
                      <a:pt x="5268" y="3863"/>
                    </a:lnTo>
                    <a:cubicBezTo>
                      <a:pt x="5664" y="4064"/>
                      <a:pt x="6099" y="4167"/>
                      <a:pt x="6539" y="4167"/>
                    </a:cubicBezTo>
                    <a:cubicBezTo>
                      <a:pt x="6926" y="4167"/>
                      <a:pt x="7317" y="4087"/>
                      <a:pt x="7686" y="3923"/>
                    </a:cubicBezTo>
                    <a:cubicBezTo>
                      <a:pt x="8113" y="3709"/>
                      <a:pt x="8468" y="3354"/>
                      <a:pt x="8718" y="2962"/>
                    </a:cubicBezTo>
                    <a:cubicBezTo>
                      <a:pt x="8891" y="2639"/>
                      <a:pt x="9013" y="2299"/>
                      <a:pt x="9071" y="1953"/>
                    </a:cubicBezTo>
                    <a:lnTo>
                      <a:pt x="9071" y="1953"/>
                    </a:lnTo>
                    <a:cubicBezTo>
                      <a:pt x="9439" y="2182"/>
                      <a:pt x="9868" y="2301"/>
                      <a:pt x="10299" y="2301"/>
                    </a:cubicBezTo>
                    <a:cubicBezTo>
                      <a:pt x="10583" y="2301"/>
                      <a:pt x="10868" y="2249"/>
                      <a:pt x="11137" y="2144"/>
                    </a:cubicBezTo>
                    <a:cubicBezTo>
                      <a:pt x="11920" y="1824"/>
                      <a:pt x="12453" y="1041"/>
                      <a:pt x="12489" y="187"/>
                    </a:cubicBezTo>
                    <a:cubicBezTo>
                      <a:pt x="12489" y="62"/>
                      <a:pt x="12391" y="0"/>
                      <a:pt x="122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1" name="Google Shape;1291;p39"/>
              <p:cNvSpPr/>
              <p:nvPr/>
            </p:nvSpPr>
            <p:spPr>
              <a:xfrm>
                <a:off x="1983050" y="3008900"/>
                <a:ext cx="268650" cy="87500"/>
              </a:xfrm>
              <a:custGeom>
                <a:rect b="b" l="l" r="r" t="t"/>
                <a:pathLst>
                  <a:path extrusionOk="0" h="3500" w="10746">
                    <a:moveTo>
                      <a:pt x="10450" y="1"/>
                    </a:moveTo>
                    <a:cubicBezTo>
                      <a:pt x="10377" y="1"/>
                      <a:pt x="10309" y="36"/>
                      <a:pt x="10285" y="122"/>
                    </a:cubicBezTo>
                    <a:cubicBezTo>
                      <a:pt x="9786" y="1225"/>
                      <a:pt x="8719" y="2043"/>
                      <a:pt x="7509" y="2186"/>
                    </a:cubicBezTo>
                    <a:cubicBezTo>
                      <a:pt x="7434" y="2190"/>
                      <a:pt x="7357" y="2192"/>
                      <a:pt x="7281" y="2192"/>
                    </a:cubicBezTo>
                    <a:cubicBezTo>
                      <a:pt x="6746" y="2192"/>
                      <a:pt x="6197" y="2083"/>
                      <a:pt x="5730" y="1865"/>
                    </a:cubicBezTo>
                    <a:cubicBezTo>
                      <a:pt x="5161" y="1545"/>
                      <a:pt x="4698" y="1154"/>
                      <a:pt x="4307" y="691"/>
                    </a:cubicBezTo>
                    <a:cubicBezTo>
                      <a:pt x="4266" y="630"/>
                      <a:pt x="4210" y="604"/>
                      <a:pt x="4152" y="604"/>
                    </a:cubicBezTo>
                    <a:cubicBezTo>
                      <a:pt x="4010" y="604"/>
                      <a:pt x="3855" y="763"/>
                      <a:pt x="3880" y="940"/>
                    </a:cubicBezTo>
                    <a:cubicBezTo>
                      <a:pt x="3916" y="1332"/>
                      <a:pt x="3809" y="1759"/>
                      <a:pt x="3560" y="2079"/>
                    </a:cubicBezTo>
                    <a:cubicBezTo>
                      <a:pt x="3382" y="2399"/>
                      <a:pt x="3097" y="2684"/>
                      <a:pt x="2741" y="2862"/>
                    </a:cubicBezTo>
                    <a:cubicBezTo>
                      <a:pt x="2450" y="3001"/>
                      <a:pt x="2136" y="3069"/>
                      <a:pt x="1824" y="3069"/>
                    </a:cubicBezTo>
                    <a:cubicBezTo>
                      <a:pt x="1337" y="3069"/>
                      <a:pt x="855" y="2902"/>
                      <a:pt x="464" y="2577"/>
                    </a:cubicBezTo>
                    <a:cubicBezTo>
                      <a:pt x="430" y="2554"/>
                      <a:pt x="393" y="2544"/>
                      <a:pt x="358" y="2544"/>
                    </a:cubicBezTo>
                    <a:cubicBezTo>
                      <a:pt x="172" y="2544"/>
                      <a:pt x="1" y="2814"/>
                      <a:pt x="180" y="2933"/>
                    </a:cubicBezTo>
                    <a:cubicBezTo>
                      <a:pt x="658" y="3302"/>
                      <a:pt x="1242" y="3499"/>
                      <a:pt x="1827" y="3499"/>
                    </a:cubicBezTo>
                    <a:cubicBezTo>
                      <a:pt x="2200" y="3499"/>
                      <a:pt x="2573" y="3419"/>
                      <a:pt x="2919" y="3253"/>
                    </a:cubicBezTo>
                    <a:cubicBezTo>
                      <a:pt x="3346" y="3040"/>
                      <a:pt x="3702" y="2719"/>
                      <a:pt x="3951" y="2292"/>
                    </a:cubicBezTo>
                    <a:cubicBezTo>
                      <a:pt x="4058" y="2115"/>
                      <a:pt x="4165" y="1901"/>
                      <a:pt x="4236" y="1688"/>
                    </a:cubicBezTo>
                    <a:cubicBezTo>
                      <a:pt x="4256" y="1618"/>
                      <a:pt x="4273" y="1549"/>
                      <a:pt x="4288" y="1479"/>
                    </a:cubicBezTo>
                    <a:lnTo>
                      <a:pt x="4288" y="1479"/>
                    </a:lnTo>
                    <a:cubicBezTo>
                      <a:pt x="4618" y="1841"/>
                      <a:pt x="5032" y="2128"/>
                      <a:pt x="5481" y="2328"/>
                    </a:cubicBezTo>
                    <a:cubicBezTo>
                      <a:pt x="6018" y="2583"/>
                      <a:pt x="6578" y="2702"/>
                      <a:pt x="7126" y="2702"/>
                    </a:cubicBezTo>
                    <a:cubicBezTo>
                      <a:pt x="8646" y="2702"/>
                      <a:pt x="10074" y="1781"/>
                      <a:pt x="10676" y="264"/>
                    </a:cubicBezTo>
                    <a:cubicBezTo>
                      <a:pt x="10746" y="125"/>
                      <a:pt x="10588" y="1"/>
                      <a:pt x="104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2" name="Google Shape;1292;p39"/>
              <p:cNvSpPr/>
              <p:nvPr/>
            </p:nvSpPr>
            <p:spPr>
              <a:xfrm>
                <a:off x="1805175" y="2776850"/>
                <a:ext cx="144975" cy="62650"/>
              </a:xfrm>
              <a:custGeom>
                <a:rect b="b" l="l" r="r" t="t"/>
                <a:pathLst>
                  <a:path extrusionOk="0" h="2506" w="5799">
                    <a:moveTo>
                      <a:pt x="314" y="0"/>
                    </a:moveTo>
                    <a:cubicBezTo>
                      <a:pt x="254" y="0"/>
                      <a:pt x="194" y="37"/>
                      <a:pt x="178" y="117"/>
                    </a:cubicBezTo>
                    <a:cubicBezTo>
                      <a:pt x="0" y="900"/>
                      <a:pt x="463" y="1683"/>
                      <a:pt x="1246" y="1968"/>
                    </a:cubicBezTo>
                    <a:cubicBezTo>
                      <a:pt x="1392" y="2009"/>
                      <a:pt x="1543" y="2029"/>
                      <a:pt x="1693" y="2029"/>
                    </a:cubicBezTo>
                    <a:cubicBezTo>
                      <a:pt x="2197" y="2029"/>
                      <a:pt x="2700" y="1804"/>
                      <a:pt x="3038" y="1425"/>
                    </a:cubicBezTo>
                    <a:lnTo>
                      <a:pt x="3038" y="1425"/>
                    </a:lnTo>
                    <a:cubicBezTo>
                      <a:pt x="3366" y="1876"/>
                      <a:pt x="3780" y="2318"/>
                      <a:pt x="4341" y="2466"/>
                    </a:cubicBezTo>
                    <a:cubicBezTo>
                      <a:pt x="4442" y="2493"/>
                      <a:pt x="4544" y="2505"/>
                      <a:pt x="4644" y="2505"/>
                    </a:cubicBezTo>
                    <a:cubicBezTo>
                      <a:pt x="5079" y="2505"/>
                      <a:pt x="5498" y="2265"/>
                      <a:pt x="5729" y="1861"/>
                    </a:cubicBezTo>
                    <a:cubicBezTo>
                      <a:pt x="5798" y="1722"/>
                      <a:pt x="5673" y="1629"/>
                      <a:pt x="5537" y="1629"/>
                    </a:cubicBezTo>
                    <a:cubicBezTo>
                      <a:pt x="5464" y="1629"/>
                      <a:pt x="5388" y="1656"/>
                      <a:pt x="5338" y="1719"/>
                    </a:cubicBezTo>
                    <a:cubicBezTo>
                      <a:pt x="5170" y="1934"/>
                      <a:pt x="4921" y="2053"/>
                      <a:pt x="4657" y="2053"/>
                    </a:cubicBezTo>
                    <a:cubicBezTo>
                      <a:pt x="4529" y="2053"/>
                      <a:pt x="4398" y="2026"/>
                      <a:pt x="4270" y="1968"/>
                    </a:cubicBezTo>
                    <a:cubicBezTo>
                      <a:pt x="3843" y="1719"/>
                      <a:pt x="3452" y="1363"/>
                      <a:pt x="3238" y="900"/>
                    </a:cubicBezTo>
                    <a:cubicBezTo>
                      <a:pt x="3185" y="829"/>
                      <a:pt x="3105" y="793"/>
                      <a:pt x="3029" y="793"/>
                    </a:cubicBezTo>
                    <a:cubicBezTo>
                      <a:pt x="2954" y="793"/>
                      <a:pt x="2883" y="829"/>
                      <a:pt x="2847" y="900"/>
                    </a:cubicBezTo>
                    <a:cubicBezTo>
                      <a:pt x="2587" y="1305"/>
                      <a:pt x="2163" y="1545"/>
                      <a:pt x="1708" y="1545"/>
                    </a:cubicBezTo>
                    <a:cubicBezTo>
                      <a:pt x="1602" y="1545"/>
                      <a:pt x="1495" y="1532"/>
                      <a:pt x="1388" y="1505"/>
                    </a:cubicBezTo>
                    <a:cubicBezTo>
                      <a:pt x="819" y="1292"/>
                      <a:pt x="427" y="758"/>
                      <a:pt x="463" y="153"/>
                    </a:cubicBezTo>
                    <a:cubicBezTo>
                      <a:pt x="463" y="55"/>
                      <a:pt x="388" y="0"/>
                      <a:pt x="3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3" name="Google Shape;1293;p39"/>
              <p:cNvSpPr/>
              <p:nvPr/>
            </p:nvSpPr>
            <p:spPr>
              <a:xfrm>
                <a:off x="1624725" y="2821650"/>
                <a:ext cx="122650" cy="92775"/>
              </a:xfrm>
              <a:custGeom>
                <a:rect b="b" l="l" r="r" t="t"/>
                <a:pathLst>
                  <a:path extrusionOk="0" h="3711" w="4906">
                    <a:moveTo>
                      <a:pt x="4513" y="0"/>
                    </a:moveTo>
                    <a:cubicBezTo>
                      <a:pt x="4393" y="0"/>
                      <a:pt x="4254" y="118"/>
                      <a:pt x="4301" y="282"/>
                    </a:cubicBezTo>
                    <a:cubicBezTo>
                      <a:pt x="4408" y="674"/>
                      <a:pt x="4301" y="1101"/>
                      <a:pt x="4016" y="1421"/>
                    </a:cubicBezTo>
                    <a:cubicBezTo>
                      <a:pt x="3832" y="1568"/>
                      <a:pt x="3611" y="1639"/>
                      <a:pt x="3390" y="1639"/>
                    </a:cubicBezTo>
                    <a:cubicBezTo>
                      <a:pt x="3184" y="1639"/>
                      <a:pt x="2978" y="1577"/>
                      <a:pt x="2806" y="1456"/>
                    </a:cubicBezTo>
                    <a:cubicBezTo>
                      <a:pt x="2760" y="1429"/>
                      <a:pt x="2706" y="1415"/>
                      <a:pt x="2653" y="1415"/>
                    </a:cubicBezTo>
                    <a:cubicBezTo>
                      <a:pt x="2504" y="1415"/>
                      <a:pt x="2362" y="1522"/>
                      <a:pt x="2415" y="1706"/>
                    </a:cubicBezTo>
                    <a:cubicBezTo>
                      <a:pt x="2593" y="2239"/>
                      <a:pt x="2379" y="2809"/>
                      <a:pt x="1881" y="3093"/>
                    </a:cubicBezTo>
                    <a:cubicBezTo>
                      <a:pt x="1709" y="3174"/>
                      <a:pt x="1529" y="3213"/>
                      <a:pt x="1354" y="3213"/>
                    </a:cubicBezTo>
                    <a:cubicBezTo>
                      <a:pt x="987" y="3213"/>
                      <a:pt x="639" y="3039"/>
                      <a:pt x="423" y="2702"/>
                    </a:cubicBezTo>
                    <a:cubicBezTo>
                      <a:pt x="382" y="2651"/>
                      <a:pt x="326" y="2629"/>
                      <a:pt x="271" y="2629"/>
                    </a:cubicBezTo>
                    <a:cubicBezTo>
                      <a:pt x="134" y="2629"/>
                      <a:pt x="1" y="2763"/>
                      <a:pt x="102" y="2915"/>
                    </a:cubicBezTo>
                    <a:cubicBezTo>
                      <a:pt x="406" y="3475"/>
                      <a:pt x="893" y="3710"/>
                      <a:pt x="1380" y="3710"/>
                    </a:cubicBezTo>
                    <a:cubicBezTo>
                      <a:pt x="2229" y="3710"/>
                      <a:pt x="3080" y="2997"/>
                      <a:pt x="2964" y="2049"/>
                    </a:cubicBezTo>
                    <a:lnTo>
                      <a:pt x="2964" y="2049"/>
                    </a:lnTo>
                    <a:cubicBezTo>
                      <a:pt x="3081" y="2077"/>
                      <a:pt x="3199" y="2090"/>
                      <a:pt x="3317" y="2090"/>
                    </a:cubicBezTo>
                    <a:cubicBezTo>
                      <a:pt x="3658" y="2090"/>
                      <a:pt x="3994" y="1974"/>
                      <a:pt x="4265" y="1741"/>
                    </a:cubicBezTo>
                    <a:cubicBezTo>
                      <a:pt x="4763" y="1350"/>
                      <a:pt x="4906" y="674"/>
                      <a:pt x="4657" y="104"/>
                    </a:cubicBezTo>
                    <a:cubicBezTo>
                      <a:pt x="4632" y="32"/>
                      <a:pt x="4575" y="0"/>
                      <a:pt x="45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4" name="Google Shape;1294;p39"/>
              <p:cNvSpPr/>
              <p:nvPr/>
            </p:nvSpPr>
            <p:spPr>
              <a:xfrm>
                <a:off x="1506300" y="3183525"/>
                <a:ext cx="150300" cy="47100"/>
              </a:xfrm>
              <a:custGeom>
                <a:rect b="b" l="l" r="r" t="t"/>
                <a:pathLst>
                  <a:path extrusionOk="0" h="1884" w="6012">
                    <a:moveTo>
                      <a:pt x="245" y="1"/>
                    </a:moveTo>
                    <a:cubicBezTo>
                      <a:pt x="124" y="1"/>
                      <a:pt x="0" y="93"/>
                      <a:pt x="0" y="253"/>
                    </a:cubicBezTo>
                    <a:cubicBezTo>
                      <a:pt x="36" y="1036"/>
                      <a:pt x="676" y="1641"/>
                      <a:pt x="1459" y="1712"/>
                    </a:cubicBezTo>
                    <a:cubicBezTo>
                      <a:pt x="2059" y="1685"/>
                      <a:pt x="2575" y="1344"/>
                      <a:pt x="2863" y="851"/>
                    </a:cubicBezTo>
                    <a:lnTo>
                      <a:pt x="2863" y="851"/>
                    </a:lnTo>
                    <a:cubicBezTo>
                      <a:pt x="3174" y="1351"/>
                      <a:pt x="3670" y="1718"/>
                      <a:pt x="4270" y="1854"/>
                    </a:cubicBezTo>
                    <a:cubicBezTo>
                      <a:pt x="4369" y="1874"/>
                      <a:pt x="4466" y="1883"/>
                      <a:pt x="4563" y="1883"/>
                    </a:cubicBezTo>
                    <a:cubicBezTo>
                      <a:pt x="5161" y="1883"/>
                      <a:pt x="5697" y="1517"/>
                      <a:pt x="5942" y="965"/>
                    </a:cubicBezTo>
                    <a:cubicBezTo>
                      <a:pt x="6012" y="826"/>
                      <a:pt x="5885" y="717"/>
                      <a:pt x="5759" y="717"/>
                    </a:cubicBezTo>
                    <a:cubicBezTo>
                      <a:pt x="5691" y="717"/>
                      <a:pt x="5624" y="748"/>
                      <a:pt x="5586" y="822"/>
                    </a:cubicBezTo>
                    <a:cubicBezTo>
                      <a:pt x="5361" y="1190"/>
                      <a:pt x="4978" y="1400"/>
                      <a:pt x="4580" y="1400"/>
                    </a:cubicBezTo>
                    <a:cubicBezTo>
                      <a:pt x="4477" y="1400"/>
                      <a:pt x="4373" y="1386"/>
                      <a:pt x="4270" y="1356"/>
                    </a:cubicBezTo>
                    <a:cubicBezTo>
                      <a:pt x="3736" y="1107"/>
                      <a:pt x="3309" y="716"/>
                      <a:pt x="3060" y="182"/>
                    </a:cubicBezTo>
                    <a:cubicBezTo>
                      <a:pt x="3007" y="115"/>
                      <a:pt x="2933" y="83"/>
                      <a:pt x="2861" y="83"/>
                    </a:cubicBezTo>
                    <a:cubicBezTo>
                      <a:pt x="2744" y="83"/>
                      <a:pt x="2633" y="169"/>
                      <a:pt x="2633" y="324"/>
                    </a:cubicBezTo>
                    <a:cubicBezTo>
                      <a:pt x="2531" y="835"/>
                      <a:pt x="2070" y="1216"/>
                      <a:pt x="1562" y="1216"/>
                    </a:cubicBezTo>
                    <a:cubicBezTo>
                      <a:pt x="1540" y="1216"/>
                      <a:pt x="1517" y="1215"/>
                      <a:pt x="1495" y="1214"/>
                    </a:cubicBezTo>
                    <a:cubicBezTo>
                      <a:pt x="961" y="1107"/>
                      <a:pt x="534" y="716"/>
                      <a:pt x="463" y="182"/>
                    </a:cubicBezTo>
                    <a:cubicBezTo>
                      <a:pt x="432" y="57"/>
                      <a:pt x="339" y="1"/>
                      <a:pt x="2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5" name="Google Shape;1295;p39"/>
              <p:cNvSpPr/>
              <p:nvPr/>
            </p:nvSpPr>
            <p:spPr>
              <a:xfrm>
                <a:off x="3003700" y="2865850"/>
                <a:ext cx="132900" cy="57025"/>
              </a:xfrm>
              <a:custGeom>
                <a:rect b="b" l="l" r="r" t="t"/>
                <a:pathLst>
                  <a:path extrusionOk="0" h="2281" w="5316">
                    <a:moveTo>
                      <a:pt x="236" y="1"/>
                    </a:moveTo>
                    <a:cubicBezTo>
                      <a:pt x="118" y="1"/>
                      <a:pt x="0" y="101"/>
                      <a:pt x="22" y="258"/>
                    </a:cubicBezTo>
                    <a:cubicBezTo>
                      <a:pt x="200" y="827"/>
                      <a:pt x="627" y="1218"/>
                      <a:pt x="1197" y="1325"/>
                    </a:cubicBezTo>
                    <a:cubicBezTo>
                      <a:pt x="1341" y="1361"/>
                      <a:pt x="1488" y="1379"/>
                      <a:pt x="1633" y="1379"/>
                    </a:cubicBezTo>
                    <a:cubicBezTo>
                      <a:pt x="1902" y="1379"/>
                      <a:pt x="2165" y="1318"/>
                      <a:pt x="2396" y="1200"/>
                    </a:cubicBezTo>
                    <a:lnTo>
                      <a:pt x="2396" y="1200"/>
                    </a:lnTo>
                    <a:cubicBezTo>
                      <a:pt x="2593" y="1881"/>
                      <a:pt x="3241" y="2281"/>
                      <a:pt x="3891" y="2281"/>
                    </a:cubicBezTo>
                    <a:cubicBezTo>
                      <a:pt x="4406" y="2281"/>
                      <a:pt x="4922" y="2029"/>
                      <a:pt x="5217" y="1468"/>
                    </a:cubicBezTo>
                    <a:cubicBezTo>
                      <a:pt x="5316" y="1271"/>
                      <a:pt x="5160" y="1109"/>
                      <a:pt x="5007" y="1109"/>
                    </a:cubicBezTo>
                    <a:cubicBezTo>
                      <a:pt x="4938" y="1109"/>
                      <a:pt x="4870" y="1141"/>
                      <a:pt x="4826" y="1218"/>
                    </a:cubicBezTo>
                    <a:cubicBezTo>
                      <a:pt x="4640" y="1591"/>
                      <a:pt x="4236" y="1801"/>
                      <a:pt x="3829" y="1801"/>
                    </a:cubicBezTo>
                    <a:cubicBezTo>
                      <a:pt x="3770" y="1801"/>
                      <a:pt x="3710" y="1797"/>
                      <a:pt x="3652" y="1788"/>
                    </a:cubicBezTo>
                    <a:cubicBezTo>
                      <a:pt x="3189" y="1645"/>
                      <a:pt x="2833" y="1218"/>
                      <a:pt x="2833" y="720"/>
                    </a:cubicBezTo>
                    <a:cubicBezTo>
                      <a:pt x="2833" y="574"/>
                      <a:pt x="2716" y="478"/>
                      <a:pt x="2585" y="478"/>
                    </a:cubicBezTo>
                    <a:cubicBezTo>
                      <a:pt x="2525" y="478"/>
                      <a:pt x="2462" y="498"/>
                      <a:pt x="2406" y="542"/>
                    </a:cubicBezTo>
                    <a:cubicBezTo>
                      <a:pt x="2194" y="754"/>
                      <a:pt x="1904" y="868"/>
                      <a:pt x="1607" y="868"/>
                    </a:cubicBezTo>
                    <a:cubicBezTo>
                      <a:pt x="1506" y="868"/>
                      <a:pt x="1403" y="854"/>
                      <a:pt x="1303" y="827"/>
                    </a:cubicBezTo>
                    <a:cubicBezTo>
                      <a:pt x="948" y="720"/>
                      <a:pt x="592" y="436"/>
                      <a:pt x="414" y="115"/>
                    </a:cubicBezTo>
                    <a:cubicBezTo>
                      <a:pt x="374" y="36"/>
                      <a:pt x="305" y="1"/>
                      <a:pt x="2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6" name="Google Shape;1296;p39"/>
              <p:cNvSpPr/>
              <p:nvPr/>
            </p:nvSpPr>
            <p:spPr>
              <a:xfrm>
                <a:off x="3158125" y="3012950"/>
                <a:ext cx="116500" cy="83300"/>
              </a:xfrm>
              <a:custGeom>
                <a:rect b="b" l="l" r="r" t="t"/>
                <a:pathLst>
                  <a:path extrusionOk="0" h="3332" w="4660">
                    <a:moveTo>
                      <a:pt x="580" y="0"/>
                    </a:moveTo>
                    <a:cubicBezTo>
                      <a:pt x="528" y="0"/>
                      <a:pt x="474" y="20"/>
                      <a:pt x="428" y="67"/>
                    </a:cubicBezTo>
                    <a:cubicBezTo>
                      <a:pt x="1" y="565"/>
                      <a:pt x="1" y="1312"/>
                      <a:pt x="464" y="1775"/>
                    </a:cubicBezTo>
                    <a:cubicBezTo>
                      <a:pt x="703" y="1980"/>
                      <a:pt x="1008" y="2086"/>
                      <a:pt x="1312" y="2086"/>
                    </a:cubicBezTo>
                    <a:cubicBezTo>
                      <a:pt x="1489" y="2086"/>
                      <a:pt x="1665" y="2051"/>
                      <a:pt x="1827" y="1977"/>
                    </a:cubicBezTo>
                    <a:lnTo>
                      <a:pt x="1827" y="1977"/>
                    </a:lnTo>
                    <a:cubicBezTo>
                      <a:pt x="1862" y="2138"/>
                      <a:pt x="1918" y="2299"/>
                      <a:pt x="1994" y="2451"/>
                    </a:cubicBezTo>
                    <a:cubicBezTo>
                      <a:pt x="2136" y="2735"/>
                      <a:pt x="2349" y="2949"/>
                      <a:pt x="2634" y="3127"/>
                    </a:cubicBezTo>
                    <a:cubicBezTo>
                      <a:pt x="2897" y="3266"/>
                      <a:pt x="3180" y="3331"/>
                      <a:pt x="3460" y="3331"/>
                    </a:cubicBezTo>
                    <a:cubicBezTo>
                      <a:pt x="3824" y="3331"/>
                      <a:pt x="4183" y="3221"/>
                      <a:pt x="4484" y="3020"/>
                    </a:cubicBezTo>
                    <a:cubicBezTo>
                      <a:pt x="4660" y="2874"/>
                      <a:pt x="4547" y="2583"/>
                      <a:pt x="4363" y="2583"/>
                    </a:cubicBezTo>
                    <a:cubicBezTo>
                      <a:pt x="4323" y="2583"/>
                      <a:pt x="4279" y="2597"/>
                      <a:pt x="4235" y="2629"/>
                    </a:cubicBezTo>
                    <a:cubicBezTo>
                      <a:pt x="4032" y="2791"/>
                      <a:pt x="3770" y="2873"/>
                      <a:pt x="3504" y="2873"/>
                    </a:cubicBezTo>
                    <a:cubicBezTo>
                      <a:pt x="3304" y="2873"/>
                      <a:pt x="3102" y="2827"/>
                      <a:pt x="2919" y="2735"/>
                    </a:cubicBezTo>
                    <a:cubicBezTo>
                      <a:pt x="2492" y="2522"/>
                      <a:pt x="2243" y="2059"/>
                      <a:pt x="2278" y="1597"/>
                    </a:cubicBezTo>
                    <a:cubicBezTo>
                      <a:pt x="2327" y="1425"/>
                      <a:pt x="2207" y="1304"/>
                      <a:pt x="2069" y="1304"/>
                    </a:cubicBezTo>
                    <a:cubicBezTo>
                      <a:pt x="2007" y="1304"/>
                      <a:pt x="1942" y="1328"/>
                      <a:pt x="1887" y="1383"/>
                    </a:cubicBezTo>
                    <a:cubicBezTo>
                      <a:pt x="1727" y="1508"/>
                      <a:pt x="1540" y="1570"/>
                      <a:pt x="1358" y="1570"/>
                    </a:cubicBezTo>
                    <a:cubicBezTo>
                      <a:pt x="1175" y="1570"/>
                      <a:pt x="997" y="1508"/>
                      <a:pt x="855" y="1383"/>
                    </a:cubicBezTo>
                    <a:cubicBezTo>
                      <a:pt x="570" y="1063"/>
                      <a:pt x="535" y="636"/>
                      <a:pt x="748" y="316"/>
                    </a:cubicBezTo>
                    <a:cubicBezTo>
                      <a:pt x="853" y="158"/>
                      <a:pt x="726" y="0"/>
                      <a:pt x="5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7" name="Google Shape;1297;p39"/>
              <p:cNvSpPr/>
              <p:nvPr/>
            </p:nvSpPr>
            <p:spPr>
              <a:xfrm>
                <a:off x="2909575" y="3056875"/>
                <a:ext cx="105950" cy="121750"/>
              </a:xfrm>
              <a:custGeom>
                <a:rect b="b" l="l" r="r" t="t"/>
                <a:pathLst>
                  <a:path extrusionOk="0" h="4870" w="4238">
                    <a:moveTo>
                      <a:pt x="2891" y="1"/>
                    </a:moveTo>
                    <a:cubicBezTo>
                      <a:pt x="2686" y="1"/>
                      <a:pt x="2569" y="353"/>
                      <a:pt x="2791" y="480"/>
                    </a:cubicBezTo>
                    <a:cubicBezTo>
                      <a:pt x="3183" y="622"/>
                      <a:pt x="3432" y="1014"/>
                      <a:pt x="3432" y="1476"/>
                    </a:cubicBezTo>
                    <a:cubicBezTo>
                      <a:pt x="3361" y="1903"/>
                      <a:pt x="3005" y="2224"/>
                      <a:pt x="2578" y="2295"/>
                    </a:cubicBezTo>
                    <a:cubicBezTo>
                      <a:pt x="2435" y="2330"/>
                      <a:pt x="2364" y="2437"/>
                      <a:pt x="2400" y="2579"/>
                    </a:cubicBezTo>
                    <a:cubicBezTo>
                      <a:pt x="2649" y="3113"/>
                      <a:pt x="2507" y="3754"/>
                      <a:pt x="2044" y="4181"/>
                    </a:cubicBezTo>
                    <a:cubicBezTo>
                      <a:pt x="1784" y="4354"/>
                      <a:pt x="1481" y="4443"/>
                      <a:pt x="1181" y="4443"/>
                    </a:cubicBezTo>
                    <a:cubicBezTo>
                      <a:pt x="867" y="4443"/>
                      <a:pt x="556" y="4345"/>
                      <a:pt x="301" y="4145"/>
                    </a:cubicBezTo>
                    <a:cubicBezTo>
                      <a:pt x="274" y="4125"/>
                      <a:pt x="246" y="4116"/>
                      <a:pt x="219" y="4116"/>
                    </a:cubicBezTo>
                    <a:cubicBezTo>
                      <a:pt x="101" y="4116"/>
                      <a:pt x="0" y="4279"/>
                      <a:pt x="87" y="4394"/>
                    </a:cubicBezTo>
                    <a:lnTo>
                      <a:pt x="123" y="4394"/>
                    </a:lnTo>
                    <a:cubicBezTo>
                      <a:pt x="455" y="4707"/>
                      <a:pt x="885" y="4869"/>
                      <a:pt x="1316" y="4869"/>
                    </a:cubicBezTo>
                    <a:cubicBezTo>
                      <a:pt x="1670" y="4869"/>
                      <a:pt x="2024" y="4761"/>
                      <a:pt x="2329" y="4536"/>
                    </a:cubicBezTo>
                    <a:cubicBezTo>
                      <a:pt x="2888" y="4102"/>
                      <a:pt x="3121" y="3368"/>
                      <a:pt x="2935" y="2692"/>
                    </a:cubicBezTo>
                    <a:lnTo>
                      <a:pt x="2935" y="2692"/>
                    </a:lnTo>
                    <a:cubicBezTo>
                      <a:pt x="4128" y="2271"/>
                      <a:pt x="4237" y="518"/>
                      <a:pt x="2969" y="18"/>
                    </a:cubicBezTo>
                    <a:cubicBezTo>
                      <a:pt x="2942" y="6"/>
                      <a:pt x="2916" y="1"/>
                      <a:pt x="28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8" name="Google Shape;1298;p39"/>
              <p:cNvSpPr/>
              <p:nvPr/>
            </p:nvSpPr>
            <p:spPr>
              <a:xfrm>
                <a:off x="1717100" y="3951500"/>
                <a:ext cx="344675" cy="196375"/>
              </a:xfrm>
              <a:custGeom>
                <a:rect b="b" l="l" r="r" t="t"/>
                <a:pathLst>
                  <a:path extrusionOk="0" h="7855" w="13787">
                    <a:moveTo>
                      <a:pt x="4548" y="1"/>
                    </a:moveTo>
                    <a:cubicBezTo>
                      <a:pt x="4419" y="1"/>
                      <a:pt x="4289" y="21"/>
                      <a:pt x="4164" y="63"/>
                    </a:cubicBezTo>
                    <a:cubicBezTo>
                      <a:pt x="3523" y="347"/>
                      <a:pt x="3132" y="988"/>
                      <a:pt x="3168" y="1664"/>
                    </a:cubicBezTo>
                    <a:cubicBezTo>
                      <a:pt x="3151" y="1663"/>
                      <a:pt x="3135" y="1663"/>
                      <a:pt x="3119" y="1663"/>
                    </a:cubicBezTo>
                    <a:cubicBezTo>
                      <a:pt x="1759" y="1663"/>
                      <a:pt x="899" y="3137"/>
                      <a:pt x="1602" y="4332"/>
                    </a:cubicBezTo>
                    <a:cubicBezTo>
                      <a:pt x="784" y="4581"/>
                      <a:pt x="392" y="5506"/>
                      <a:pt x="784" y="6254"/>
                    </a:cubicBezTo>
                    <a:cubicBezTo>
                      <a:pt x="719" y="6221"/>
                      <a:pt x="652" y="6206"/>
                      <a:pt x="585" y="6206"/>
                    </a:cubicBezTo>
                    <a:cubicBezTo>
                      <a:pt x="287" y="6206"/>
                      <a:pt x="1" y="6503"/>
                      <a:pt x="1" y="6823"/>
                    </a:cubicBezTo>
                    <a:cubicBezTo>
                      <a:pt x="37" y="7214"/>
                      <a:pt x="286" y="7570"/>
                      <a:pt x="677" y="7712"/>
                    </a:cubicBezTo>
                    <a:cubicBezTo>
                      <a:pt x="1033" y="7819"/>
                      <a:pt x="1460" y="7855"/>
                      <a:pt x="1851" y="7855"/>
                    </a:cubicBezTo>
                    <a:lnTo>
                      <a:pt x="6868" y="7712"/>
                    </a:lnTo>
                    <a:cubicBezTo>
                      <a:pt x="6953" y="7710"/>
                      <a:pt x="7040" y="7710"/>
                      <a:pt x="7128" y="7710"/>
                    </a:cubicBezTo>
                    <a:cubicBezTo>
                      <a:pt x="8027" y="7710"/>
                      <a:pt x="9053" y="7802"/>
                      <a:pt x="10027" y="7802"/>
                    </a:cubicBezTo>
                    <a:cubicBezTo>
                      <a:pt x="10704" y="7802"/>
                      <a:pt x="11355" y="7757"/>
                      <a:pt x="11921" y="7606"/>
                    </a:cubicBezTo>
                    <a:cubicBezTo>
                      <a:pt x="13787" y="7100"/>
                      <a:pt x="12560" y="4935"/>
                      <a:pt x="11065" y="4935"/>
                    </a:cubicBezTo>
                    <a:cubicBezTo>
                      <a:pt x="10878" y="4935"/>
                      <a:pt x="10687" y="4969"/>
                      <a:pt x="10497" y="5044"/>
                    </a:cubicBezTo>
                    <a:cubicBezTo>
                      <a:pt x="10640" y="4546"/>
                      <a:pt x="10533" y="4048"/>
                      <a:pt x="10213" y="3656"/>
                    </a:cubicBezTo>
                    <a:cubicBezTo>
                      <a:pt x="9946" y="3414"/>
                      <a:pt x="9613" y="3287"/>
                      <a:pt x="9282" y="3287"/>
                    </a:cubicBezTo>
                    <a:cubicBezTo>
                      <a:pt x="9127" y="3287"/>
                      <a:pt x="8973" y="3315"/>
                      <a:pt x="8825" y="3372"/>
                    </a:cubicBezTo>
                    <a:cubicBezTo>
                      <a:pt x="9062" y="2767"/>
                      <a:pt x="8560" y="2220"/>
                      <a:pt x="8023" y="2220"/>
                    </a:cubicBezTo>
                    <a:cubicBezTo>
                      <a:pt x="7834" y="2220"/>
                      <a:pt x="7640" y="2289"/>
                      <a:pt x="7473" y="2446"/>
                    </a:cubicBezTo>
                    <a:cubicBezTo>
                      <a:pt x="7975" y="1581"/>
                      <a:pt x="7273" y="650"/>
                      <a:pt x="6432" y="650"/>
                    </a:cubicBezTo>
                    <a:cubicBezTo>
                      <a:pt x="6201" y="650"/>
                      <a:pt x="5959" y="720"/>
                      <a:pt x="5729" y="881"/>
                    </a:cubicBezTo>
                    <a:cubicBezTo>
                      <a:pt x="5586" y="337"/>
                      <a:pt x="5075" y="1"/>
                      <a:pt x="45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9" name="Google Shape;1299;p39"/>
              <p:cNvSpPr/>
              <p:nvPr/>
            </p:nvSpPr>
            <p:spPr>
              <a:xfrm>
                <a:off x="2754300" y="3953050"/>
                <a:ext cx="345025" cy="194275"/>
              </a:xfrm>
              <a:custGeom>
                <a:rect b="b" l="l" r="r" t="t"/>
                <a:pathLst>
                  <a:path extrusionOk="0" h="7771" w="13801">
                    <a:moveTo>
                      <a:pt x="4163" y="1"/>
                    </a:moveTo>
                    <a:cubicBezTo>
                      <a:pt x="3523" y="285"/>
                      <a:pt x="3131" y="926"/>
                      <a:pt x="3167" y="1602"/>
                    </a:cubicBezTo>
                    <a:cubicBezTo>
                      <a:pt x="3151" y="1601"/>
                      <a:pt x="3135" y="1601"/>
                      <a:pt x="3118" y="1601"/>
                    </a:cubicBezTo>
                    <a:cubicBezTo>
                      <a:pt x="1759" y="1601"/>
                      <a:pt x="898" y="3075"/>
                      <a:pt x="1601" y="4270"/>
                    </a:cubicBezTo>
                    <a:cubicBezTo>
                      <a:pt x="783" y="4519"/>
                      <a:pt x="392" y="5409"/>
                      <a:pt x="783" y="6192"/>
                    </a:cubicBezTo>
                    <a:cubicBezTo>
                      <a:pt x="718" y="6159"/>
                      <a:pt x="651" y="6144"/>
                      <a:pt x="585" y="6144"/>
                    </a:cubicBezTo>
                    <a:cubicBezTo>
                      <a:pt x="286" y="6144"/>
                      <a:pt x="0" y="6441"/>
                      <a:pt x="0" y="6761"/>
                    </a:cubicBezTo>
                    <a:cubicBezTo>
                      <a:pt x="36" y="7152"/>
                      <a:pt x="285" y="7508"/>
                      <a:pt x="676" y="7650"/>
                    </a:cubicBezTo>
                    <a:cubicBezTo>
                      <a:pt x="943" y="7730"/>
                      <a:pt x="1250" y="7770"/>
                      <a:pt x="1552" y="7770"/>
                    </a:cubicBezTo>
                    <a:cubicBezTo>
                      <a:pt x="1653" y="7770"/>
                      <a:pt x="1753" y="7766"/>
                      <a:pt x="1850" y="7757"/>
                    </a:cubicBezTo>
                    <a:lnTo>
                      <a:pt x="6867" y="7650"/>
                    </a:lnTo>
                    <a:cubicBezTo>
                      <a:pt x="6953" y="7648"/>
                      <a:pt x="7039" y="7648"/>
                      <a:pt x="7127" y="7648"/>
                    </a:cubicBezTo>
                    <a:cubicBezTo>
                      <a:pt x="8024" y="7648"/>
                      <a:pt x="9040" y="7740"/>
                      <a:pt x="10019" y="7740"/>
                    </a:cubicBezTo>
                    <a:cubicBezTo>
                      <a:pt x="10699" y="7740"/>
                      <a:pt x="11362" y="7695"/>
                      <a:pt x="11955" y="7544"/>
                    </a:cubicBezTo>
                    <a:cubicBezTo>
                      <a:pt x="13800" y="7035"/>
                      <a:pt x="12545" y="4848"/>
                      <a:pt x="11038" y="4848"/>
                    </a:cubicBezTo>
                    <a:cubicBezTo>
                      <a:pt x="10860" y="4848"/>
                      <a:pt x="10678" y="4878"/>
                      <a:pt x="10497" y="4946"/>
                    </a:cubicBezTo>
                    <a:cubicBezTo>
                      <a:pt x="10639" y="4484"/>
                      <a:pt x="10532" y="3986"/>
                      <a:pt x="10212" y="3594"/>
                    </a:cubicBezTo>
                    <a:cubicBezTo>
                      <a:pt x="9945" y="3352"/>
                      <a:pt x="9613" y="3225"/>
                      <a:pt x="9282" y="3225"/>
                    </a:cubicBezTo>
                    <a:cubicBezTo>
                      <a:pt x="9127" y="3225"/>
                      <a:pt x="8972" y="3253"/>
                      <a:pt x="8824" y="3310"/>
                    </a:cubicBezTo>
                    <a:cubicBezTo>
                      <a:pt x="9061" y="2705"/>
                      <a:pt x="8579" y="2158"/>
                      <a:pt x="8038" y="2158"/>
                    </a:cubicBezTo>
                    <a:cubicBezTo>
                      <a:pt x="7847" y="2158"/>
                      <a:pt x="7649" y="2227"/>
                      <a:pt x="7472" y="2384"/>
                    </a:cubicBezTo>
                    <a:cubicBezTo>
                      <a:pt x="6583" y="1317"/>
                      <a:pt x="5444" y="499"/>
                      <a:pt x="41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0" name="Google Shape;1300;p39"/>
              <p:cNvSpPr/>
              <p:nvPr/>
            </p:nvSpPr>
            <p:spPr>
              <a:xfrm>
                <a:off x="2974000" y="2925200"/>
                <a:ext cx="224200" cy="1216000"/>
              </a:xfrm>
              <a:custGeom>
                <a:rect b="b" l="l" r="r" t="t"/>
                <a:pathLst>
                  <a:path extrusionOk="0" h="48640" w="8968">
                    <a:moveTo>
                      <a:pt x="593" y="1"/>
                    </a:moveTo>
                    <a:cubicBezTo>
                      <a:pt x="550" y="1"/>
                      <a:pt x="506" y="6"/>
                      <a:pt x="463" y="19"/>
                    </a:cubicBezTo>
                    <a:cubicBezTo>
                      <a:pt x="179" y="90"/>
                      <a:pt x="1" y="374"/>
                      <a:pt x="72" y="624"/>
                    </a:cubicBezTo>
                    <a:cubicBezTo>
                      <a:pt x="285" y="1300"/>
                      <a:pt x="641" y="1904"/>
                      <a:pt x="1139" y="2403"/>
                    </a:cubicBezTo>
                    <a:cubicBezTo>
                      <a:pt x="1353" y="2652"/>
                      <a:pt x="1637" y="2865"/>
                      <a:pt x="1922" y="3043"/>
                    </a:cubicBezTo>
                    <a:cubicBezTo>
                      <a:pt x="2029" y="3150"/>
                      <a:pt x="2171" y="3221"/>
                      <a:pt x="2314" y="3292"/>
                    </a:cubicBezTo>
                    <a:cubicBezTo>
                      <a:pt x="2456" y="3328"/>
                      <a:pt x="2598" y="3363"/>
                      <a:pt x="2705" y="3399"/>
                    </a:cubicBezTo>
                    <a:cubicBezTo>
                      <a:pt x="2598" y="6779"/>
                      <a:pt x="2491" y="10159"/>
                      <a:pt x="2420" y="13575"/>
                    </a:cubicBezTo>
                    <a:lnTo>
                      <a:pt x="2385" y="13504"/>
                    </a:lnTo>
                    <a:cubicBezTo>
                      <a:pt x="2242" y="13433"/>
                      <a:pt x="2136" y="13361"/>
                      <a:pt x="2029" y="13290"/>
                    </a:cubicBezTo>
                    <a:lnTo>
                      <a:pt x="1922" y="13219"/>
                    </a:lnTo>
                    <a:lnTo>
                      <a:pt x="1780" y="13077"/>
                    </a:lnTo>
                    <a:cubicBezTo>
                      <a:pt x="1673" y="12970"/>
                      <a:pt x="1602" y="12863"/>
                      <a:pt x="1531" y="12757"/>
                    </a:cubicBezTo>
                    <a:cubicBezTo>
                      <a:pt x="1495" y="12757"/>
                      <a:pt x="1460" y="12721"/>
                      <a:pt x="1460" y="12685"/>
                    </a:cubicBezTo>
                    <a:cubicBezTo>
                      <a:pt x="1424" y="12614"/>
                      <a:pt x="1388" y="12579"/>
                      <a:pt x="1353" y="12508"/>
                    </a:cubicBezTo>
                    <a:cubicBezTo>
                      <a:pt x="1282" y="12365"/>
                      <a:pt x="1210" y="12258"/>
                      <a:pt x="1139" y="12152"/>
                    </a:cubicBezTo>
                    <a:cubicBezTo>
                      <a:pt x="1104" y="12081"/>
                      <a:pt x="1104" y="12009"/>
                      <a:pt x="1068" y="11974"/>
                    </a:cubicBezTo>
                    <a:lnTo>
                      <a:pt x="1068" y="11938"/>
                    </a:lnTo>
                    <a:lnTo>
                      <a:pt x="1033" y="11831"/>
                    </a:lnTo>
                    <a:cubicBezTo>
                      <a:pt x="968" y="11604"/>
                      <a:pt x="754" y="11436"/>
                      <a:pt x="527" y="11436"/>
                    </a:cubicBezTo>
                    <a:cubicBezTo>
                      <a:pt x="506" y="11436"/>
                      <a:pt x="485" y="11437"/>
                      <a:pt x="463" y="11440"/>
                    </a:cubicBezTo>
                    <a:cubicBezTo>
                      <a:pt x="179" y="11476"/>
                      <a:pt x="1" y="11725"/>
                      <a:pt x="1" y="11974"/>
                    </a:cubicBezTo>
                    <a:cubicBezTo>
                      <a:pt x="36" y="12365"/>
                      <a:pt x="143" y="12721"/>
                      <a:pt x="321" y="13077"/>
                    </a:cubicBezTo>
                    <a:cubicBezTo>
                      <a:pt x="463" y="13397"/>
                      <a:pt x="677" y="13682"/>
                      <a:pt x="926" y="13931"/>
                    </a:cubicBezTo>
                    <a:cubicBezTo>
                      <a:pt x="1033" y="14037"/>
                      <a:pt x="1175" y="14144"/>
                      <a:pt x="1282" y="14251"/>
                    </a:cubicBezTo>
                    <a:cubicBezTo>
                      <a:pt x="1424" y="14393"/>
                      <a:pt x="1602" y="14500"/>
                      <a:pt x="1780" y="14571"/>
                    </a:cubicBezTo>
                    <a:cubicBezTo>
                      <a:pt x="1958" y="14678"/>
                      <a:pt x="2136" y="14749"/>
                      <a:pt x="2314" y="14785"/>
                    </a:cubicBezTo>
                    <a:lnTo>
                      <a:pt x="2456" y="14785"/>
                    </a:lnTo>
                    <a:cubicBezTo>
                      <a:pt x="2420" y="16315"/>
                      <a:pt x="2385" y="17845"/>
                      <a:pt x="2385" y="19375"/>
                    </a:cubicBezTo>
                    <a:cubicBezTo>
                      <a:pt x="2278" y="25281"/>
                      <a:pt x="2136" y="31187"/>
                      <a:pt x="1922" y="37094"/>
                    </a:cubicBezTo>
                    <a:cubicBezTo>
                      <a:pt x="1815" y="40545"/>
                      <a:pt x="2456" y="44459"/>
                      <a:pt x="285" y="47448"/>
                    </a:cubicBezTo>
                    <a:cubicBezTo>
                      <a:pt x="143" y="47661"/>
                      <a:pt x="1" y="47910"/>
                      <a:pt x="72" y="48124"/>
                    </a:cubicBezTo>
                    <a:cubicBezTo>
                      <a:pt x="143" y="48373"/>
                      <a:pt x="499" y="48480"/>
                      <a:pt x="784" y="48515"/>
                    </a:cubicBezTo>
                    <a:cubicBezTo>
                      <a:pt x="1527" y="48600"/>
                      <a:pt x="2277" y="48639"/>
                      <a:pt x="3027" y="48639"/>
                    </a:cubicBezTo>
                    <a:cubicBezTo>
                      <a:pt x="4180" y="48639"/>
                      <a:pt x="5335" y="48545"/>
                      <a:pt x="6476" y="48373"/>
                    </a:cubicBezTo>
                    <a:cubicBezTo>
                      <a:pt x="6690" y="48337"/>
                      <a:pt x="6939" y="48266"/>
                      <a:pt x="6939" y="48053"/>
                    </a:cubicBezTo>
                    <a:cubicBezTo>
                      <a:pt x="6903" y="47946"/>
                      <a:pt x="6868" y="47839"/>
                      <a:pt x="6832" y="47768"/>
                    </a:cubicBezTo>
                    <a:cubicBezTo>
                      <a:pt x="5018" y="44957"/>
                      <a:pt x="3950" y="42787"/>
                      <a:pt x="3915" y="39478"/>
                    </a:cubicBezTo>
                    <a:cubicBezTo>
                      <a:pt x="3879" y="36133"/>
                      <a:pt x="3986" y="32717"/>
                      <a:pt x="4021" y="29337"/>
                    </a:cubicBezTo>
                    <a:cubicBezTo>
                      <a:pt x="4057" y="26882"/>
                      <a:pt x="4057" y="24463"/>
                      <a:pt x="4093" y="22008"/>
                    </a:cubicBezTo>
                    <a:lnTo>
                      <a:pt x="4164" y="22008"/>
                    </a:lnTo>
                    <a:cubicBezTo>
                      <a:pt x="6654" y="21332"/>
                      <a:pt x="8184" y="18841"/>
                      <a:pt x="8576" y="16421"/>
                    </a:cubicBezTo>
                    <a:cubicBezTo>
                      <a:pt x="8754" y="14998"/>
                      <a:pt x="8825" y="13575"/>
                      <a:pt x="8860" y="12152"/>
                    </a:cubicBezTo>
                    <a:cubicBezTo>
                      <a:pt x="8896" y="10551"/>
                      <a:pt x="8967" y="8985"/>
                      <a:pt x="8967" y="7384"/>
                    </a:cubicBezTo>
                    <a:cubicBezTo>
                      <a:pt x="8967" y="6975"/>
                      <a:pt x="8665" y="6770"/>
                      <a:pt x="8362" y="6770"/>
                    </a:cubicBezTo>
                    <a:cubicBezTo>
                      <a:pt x="8060" y="6770"/>
                      <a:pt x="7757" y="6975"/>
                      <a:pt x="7757" y="7384"/>
                    </a:cubicBezTo>
                    <a:cubicBezTo>
                      <a:pt x="7615" y="8772"/>
                      <a:pt x="7579" y="10159"/>
                      <a:pt x="7508" y="11547"/>
                    </a:cubicBezTo>
                    <a:cubicBezTo>
                      <a:pt x="7473" y="12685"/>
                      <a:pt x="7473" y="13895"/>
                      <a:pt x="7330" y="15034"/>
                    </a:cubicBezTo>
                    <a:lnTo>
                      <a:pt x="7259" y="14998"/>
                    </a:lnTo>
                    <a:cubicBezTo>
                      <a:pt x="7117" y="14856"/>
                      <a:pt x="7010" y="14714"/>
                      <a:pt x="6868" y="14536"/>
                    </a:cubicBezTo>
                    <a:cubicBezTo>
                      <a:pt x="6868" y="14500"/>
                      <a:pt x="6832" y="14464"/>
                      <a:pt x="6797" y="14464"/>
                    </a:cubicBezTo>
                    <a:lnTo>
                      <a:pt x="6797" y="14429"/>
                    </a:lnTo>
                    <a:lnTo>
                      <a:pt x="6654" y="14180"/>
                    </a:lnTo>
                    <a:cubicBezTo>
                      <a:pt x="6548" y="14037"/>
                      <a:pt x="6441" y="13860"/>
                      <a:pt x="6370" y="13682"/>
                    </a:cubicBezTo>
                    <a:cubicBezTo>
                      <a:pt x="6272" y="13535"/>
                      <a:pt x="6107" y="13439"/>
                      <a:pt x="5945" y="13439"/>
                    </a:cubicBezTo>
                    <a:cubicBezTo>
                      <a:pt x="5870" y="13439"/>
                      <a:pt x="5796" y="13459"/>
                      <a:pt x="5729" y="13504"/>
                    </a:cubicBezTo>
                    <a:cubicBezTo>
                      <a:pt x="5516" y="13575"/>
                      <a:pt x="5409" y="13824"/>
                      <a:pt x="5480" y="14037"/>
                    </a:cubicBezTo>
                    <a:cubicBezTo>
                      <a:pt x="5658" y="14642"/>
                      <a:pt x="6014" y="15212"/>
                      <a:pt x="6476" y="15674"/>
                    </a:cubicBezTo>
                    <a:cubicBezTo>
                      <a:pt x="6654" y="15888"/>
                      <a:pt x="6868" y="16066"/>
                      <a:pt x="7117" y="16172"/>
                    </a:cubicBezTo>
                    <a:cubicBezTo>
                      <a:pt x="6939" y="17133"/>
                      <a:pt x="6548" y="18023"/>
                      <a:pt x="6014" y="18841"/>
                    </a:cubicBezTo>
                    <a:cubicBezTo>
                      <a:pt x="5480" y="19588"/>
                      <a:pt x="4804" y="20229"/>
                      <a:pt x="4057" y="20727"/>
                    </a:cubicBezTo>
                    <a:lnTo>
                      <a:pt x="4057" y="11654"/>
                    </a:lnTo>
                    <a:cubicBezTo>
                      <a:pt x="4057" y="11155"/>
                      <a:pt x="4057" y="10657"/>
                      <a:pt x="4021" y="10159"/>
                    </a:cubicBezTo>
                    <a:lnTo>
                      <a:pt x="4164" y="10088"/>
                    </a:lnTo>
                    <a:cubicBezTo>
                      <a:pt x="4270" y="10052"/>
                      <a:pt x="4342" y="10017"/>
                      <a:pt x="4413" y="9981"/>
                    </a:cubicBezTo>
                    <a:cubicBezTo>
                      <a:pt x="4555" y="9910"/>
                      <a:pt x="4733" y="9803"/>
                      <a:pt x="4875" y="9697"/>
                    </a:cubicBezTo>
                    <a:cubicBezTo>
                      <a:pt x="5196" y="9448"/>
                      <a:pt x="5480" y="9163"/>
                      <a:pt x="5694" y="8807"/>
                    </a:cubicBezTo>
                    <a:cubicBezTo>
                      <a:pt x="6085" y="8167"/>
                      <a:pt x="6299" y="7419"/>
                      <a:pt x="6263" y="6637"/>
                    </a:cubicBezTo>
                    <a:cubicBezTo>
                      <a:pt x="6263" y="6423"/>
                      <a:pt x="6103" y="6316"/>
                      <a:pt x="5943" y="6316"/>
                    </a:cubicBezTo>
                    <a:cubicBezTo>
                      <a:pt x="5783" y="6316"/>
                      <a:pt x="5623" y="6423"/>
                      <a:pt x="5623" y="6637"/>
                    </a:cubicBezTo>
                    <a:cubicBezTo>
                      <a:pt x="5623" y="6957"/>
                      <a:pt x="5551" y="7242"/>
                      <a:pt x="5445" y="7526"/>
                    </a:cubicBezTo>
                    <a:cubicBezTo>
                      <a:pt x="5373" y="7669"/>
                      <a:pt x="5302" y="7811"/>
                      <a:pt x="5231" y="7918"/>
                    </a:cubicBezTo>
                    <a:cubicBezTo>
                      <a:pt x="5196" y="7989"/>
                      <a:pt x="5160" y="8060"/>
                      <a:pt x="5089" y="8131"/>
                    </a:cubicBezTo>
                    <a:lnTo>
                      <a:pt x="5053" y="8167"/>
                    </a:lnTo>
                    <a:cubicBezTo>
                      <a:pt x="5053" y="8202"/>
                      <a:pt x="5018" y="8238"/>
                      <a:pt x="4982" y="8273"/>
                    </a:cubicBezTo>
                    <a:cubicBezTo>
                      <a:pt x="4875" y="8380"/>
                      <a:pt x="4769" y="8522"/>
                      <a:pt x="4662" y="8629"/>
                    </a:cubicBezTo>
                    <a:lnTo>
                      <a:pt x="4484" y="8772"/>
                    </a:lnTo>
                    <a:cubicBezTo>
                      <a:pt x="4484" y="8772"/>
                      <a:pt x="4448" y="8807"/>
                      <a:pt x="4448" y="8807"/>
                    </a:cubicBezTo>
                    <a:lnTo>
                      <a:pt x="4342" y="8878"/>
                    </a:lnTo>
                    <a:cubicBezTo>
                      <a:pt x="4235" y="8949"/>
                      <a:pt x="4128" y="9021"/>
                      <a:pt x="4021" y="9092"/>
                    </a:cubicBezTo>
                    <a:cubicBezTo>
                      <a:pt x="3950" y="6494"/>
                      <a:pt x="3879" y="3897"/>
                      <a:pt x="3737" y="1300"/>
                    </a:cubicBezTo>
                    <a:cubicBezTo>
                      <a:pt x="3737" y="979"/>
                      <a:pt x="3497" y="819"/>
                      <a:pt x="3256" y="819"/>
                    </a:cubicBezTo>
                    <a:cubicBezTo>
                      <a:pt x="3016" y="819"/>
                      <a:pt x="2776" y="979"/>
                      <a:pt x="2776" y="1300"/>
                    </a:cubicBezTo>
                    <a:lnTo>
                      <a:pt x="2740" y="2331"/>
                    </a:lnTo>
                    <a:lnTo>
                      <a:pt x="2634" y="2260"/>
                    </a:lnTo>
                    <a:cubicBezTo>
                      <a:pt x="2563" y="2225"/>
                      <a:pt x="2491" y="2189"/>
                      <a:pt x="2420" y="2153"/>
                    </a:cubicBezTo>
                    <a:lnTo>
                      <a:pt x="2242" y="2047"/>
                    </a:lnTo>
                    <a:cubicBezTo>
                      <a:pt x="2171" y="2011"/>
                      <a:pt x="2136" y="1940"/>
                      <a:pt x="2064" y="1904"/>
                    </a:cubicBezTo>
                    <a:lnTo>
                      <a:pt x="1993" y="1833"/>
                    </a:lnTo>
                    <a:cubicBezTo>
                      <a:pt x="1922" y="1798"/>
                      <a:pt x="1887" y="1727"/>
                      <a:pt x="1815" y="1691"/>
                    </a:cubicBezTo>
                    <a:lnTo>
                      <a:pt x="1673" y="1513"/>
                    </a:lnTo>
                    <a:cubicBezTo>
                      <a:pt x="1637" y="1513"/>
                      <a:pt x="1637" y="1477"/>
                      <a:pt x="1602" y="1442"/>
                    </a:cubicBezTo>
                    <a:cubicBezTo>
                      <a:pt x="1602" y="1442"/>
                      <a:pt x="1562" y="1382"/>
                      <a:pt x="1557" y="1382"/>
                    </a:cubicBezTo>
                    <a:lnTo>
                      <a:pt x="1557" y="1382"/>
                    </a:lnTo>
                    <a:cubicBezTo>
                      <a:pt x="1555" y="1382"/>
                      <a:pt x="1557" y="1388"/>
                      <a:pt x="1566" y="1406"/>
                    </a:cubicBezTo>
                    <a:lnTo>
                      <a:pt x="1531" y="1335"/>
                    </a:lnTo>
                    <a:cubicBezTo>
                      <a:pt x="1495" y="1335"/>
                      <a:pt x="1495" y="1300"/>
                      <a:pt x="1460" y="1264"/>
                    </a:cubicBezTo>
                    <a:lnTo>
                      <a:pt x="1353" y="1086"/>
                    </a:lnTo>
                    <a:cubicBezTo>
                      <a:pt x="1317" y="1015"/>
                      <a:pt x="1282" y="944"/>
                      <a:pt x="1246" y="908"/>
                    </a:cubicBezTo>
                    <a:lnTo>
                      <a:pt x="1210" y="801"/>
                    </a:lnTo>
                    <a:lnTo>
                      <a:pt x="1210" y="766"/>
                    </a:lnTo>
                    <a:cubicBezTo>
                      <a:pt x="1210" y="766"/>
                      <a:pt x="1210" y="695"/>
                      <a:pt x="1175" y="695"/>
                    </a:cubicBezTo>
                    <a:cubicBezTo>
                      <a:pt x="1175" y="659"/>
                      <a:pt x="1139" y="624"/>
                      <a:pt x="1139" y="588"/>
                    </a:cubicBezTo>
                    <a:cubicBezTo>
                      <a:pt x="1104" y="517"/>
                      <a:pt x="1104" y="446"/>
                      <a:pt x="1068" y="374"/>
                    </a:cubicBezTo>
                    <a:cubicBezTo>
                      <a:pt x="1009" y="139"/>
                      <a:pt x="804" y="1"/>
                      <a:pt x="5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1" name="Google Shape;1301;p39"/>
              <p:cNvSpPr/>
              <p:nvPr/>
            </p:nvSpPr>
            <p:spPr>
              <a:xfrm>
                <a:off x="1480300" y="2870725"/>
                <a:ext cx="462775" cy="1285325"/>
              </a:xfrm>
              <a:custGeom>
                <a:rect b="b" l="l" r="r" t="t"/>
                <a:pathLst>
                  <a:path extrusionOk="0" h="51413" w="18511">
                    <a:moveTo>
                      <a:pt x="15517" y="1"/>
                    </a:moveTo>
                    <a:cubicBezTo>
                      <a:pt x="15175" y="1"/>
                      <a:pt x="14828" y="223"/>
                      <a:pt x="14810" y="668"/>
                    </a:cubicBezTo>
                    <a:cubicBezTo>
                      <a:pt x="14597" y="3550"/>
                      <a:pt x="14525" y="6432"/>
                      <a:pt x="14348" y="9349"/>
                    </a:cubicBezTo>
                    <a:cubicBezTo>
                      <a:pt x="14276" y="10595"/>
                      <a:pt x="14134" y="11876"/>
                      <a:pt x="13458" y="12907"/>
                    </a:cubicBezTo>
                    <a:cubicBezTo>
                      <a:pt x="13209" y="13334"/>
                      <a:pt x="12853" y="13690"/>
                      <a:pt x="12426" y="14010"/>
                    </a:cubicBezTo>
                    <a:cubicBezTo>
                      <a:pt x="12070" y="14260"/>
                      <a:pt x="11643" y="14437"/>
                      <a:pt x="11181" y="14544"/>
                    </a:cubicBezTo>
                    <a:lnTo>
                      <a:pt x="11181" y="12658"/>
                    </a:lnTo>
                    <a:cubicBezTo>
                      <a:pt x="11216" y="9207"/>
                      <a:pt x="11181" y="5756"/>
                      <a:pt x="11181" y="2304"/>
                    </a:cubicBezTo>
                    <a:cubicBezTo>
                      <a:pt x="11181" y="1860"/>
                      <a:pt x="10843" y="1637"/>
                      <a:pt x="10505" y="1637"/>
                    </a:cubicBezTo>
                    <a:cubicBezTo>
                      <a:pt x="10167" y="1637"/>
                      <a:pt x="9829" y="1860"/>
                      <a:pt x="9829" y="2304"/>
                    </a:cubicBezTo>
                    <a:cubicBezTo>
                      <a:pt x="9722" y="3763"/>
                      <a:pt x="9651" y="5222"/>
                      <a:pt x="9580" y="6716"/>
                    </a:cubicBezTo>
                    <a:lnTo>
                      <a:pt x="9473" y="6681"/>
                    </a:lnTo>
                    <a:cubicBezTo>
                      <a:pt x="9295" y="6610"/>
                      <a:pt x="9153" y="6539"/>
                      <a:pt x="8975" y="6467"/>
                    </a:cubicBezTo>
                    <a:cubicBezTo>
                      <a:pt x="8797" y="6396"/>
                      <a:pt x="8655" y="6289"/>
                      <a:pt x="8477" y="6183"/>
                    </a:cubicBezTo>
                    <a:lnTo>
                      <a:pt x="8370" y="6112"/>
                    </a:lnTo>
                    <a:lnTo>
                      <a:pt x="8299" y="6040"/>
                    </a:lnTo>
                    <a:cubicBezTo>
                      <a:pt x="8263" y="6040"/>
                      <a:pt x="8156" y="5934"/>
                      <a:pt x="8085" y="5862"/>
                    </a:cubicBezTo>
                    <a:cubicBezTo>
                      <a:pt x="7943" y="5756"/>
                      <a:pt x="7836" y="5613"/>
                      <a:pt x="7694" y="5471"/>
                    </a:cubicBezTo>
                    <a:cubicBezTo>
                      <a:pt x="7409" y="5222"/>
                      <a:pt x="7196" y="4902"/>
                      <a:pt x="7018" y="4582"/>
                    </a:cubicBezTo>
                    <a:cubicBezTo>
                      <a:pt x="6932" y="4446"/>
                      <a:pt x="6808" y="4388"/>
                      <a:pt x="6686" y="4388"/>
                    </a:cubicBezTo>
                    <a:cubicBezTo>
                      <a:pt x="6456" y="4388"/>
                      <a:pt x="6236" y="4599"/>
                      <a:pt x="6306" y="4902"/>
                    </a:cubicBezTo>
                    <a:cubicBezTo>
                      <a:pt x="6413" y="5293"/>
                      <a:pt x="6626" y="5720"/>
                      <a:pt x="6840" y="6076"/>
                    </a:cubicBezTo>
                    <a:cubicBezTo>
                      <a:pt x="7125" y="6467"/>
                      <a:pt x="7480" y="6823"/>
                      <a:pt x="7872" y="7072"/>
                    </a:cubicBezTo>
                    <a:cubicBezTo>
                      <a:pt x="8370" y="7428"/>
                      <a:pt x="8939" y="7677"/>
                      <a:pt x="9509" y="7819"/>
                    </a:cubicBezTo>
                    <a:cubicBezTo>
                      <a:pt x="9117" y="15967"/>
                      <a:pt x="9046" y="24115"/>
                      <a:pt x="9046" y="32263"/>
                    </a:cubicBezTo>
                    <a:cubicBezTo>
                      <a:pt x="8548" y="31765"/>
                      <a:pt x="8014" y="31303"/>
                      <a:pt x="7516" y="30840"/>
                    </a:cubicBezTo>
                    <a:cubicBezTo>
                      <a:pt x="6449" y="29808"/>
                      <a:pt x="5523" y="28741"/>
                      <a:pt x="5168" y="27282"/>
                    </a:cubicBezTo>
                    <a:cubicBezTo>
                      <a:pt x="4812" y="25468"/>
                      <a:pt x="4598" y="23617"/>
                      <a:pt x="4598" y="21767"/>
                    </a:cubicBezTo>
                    <a:lnTo>
                      <a:pt x="4598" y="21127"/>
                    </a:lnTo>
                    <a:cubicBezTo>
                      <a:pt x="5025" y="20984"/>
                      <a:pt x="5452" y="20735"/>
                      <a:pt x="5808" y="20415"/>
                    </a:cubicBezTo>
                    <a:cubicBezTo>
                      <a:pt x="6235" y="20024"/>
                      <a:pt x="6520" y="19490"/>
                      <a:pt x="6626" y="18921"/>
                    </a:cubicBezTo>
                    <a:cubicBezTo>
                      <a:pt x="6698" y="18672"/>
                      <a:pt x="6555" y="18458"/>
                      <a:pt x="6342" y="18387"/>
                    </a:cubicBezTo>
                    <a:cubicBezTo>
                      <a:pt x="6315" y="18382"/>
                      <a:pt x="6288" y="18380"/>
                      <a:pt x="6262" y="18380"/>
                    </a:cubicBezTo>
                    <a:cubicBezTo>
                      <a:pt x="6077" y="18380"/>
                      <a:pt x="5906" y="18489"/>
                      <a:pt x="5844" y="18707"/>
                    </a:cubicBezTo>
                    <a:cubicBezTo>
                      <a:pt x="5808" y="18814"/>
                      <a:pt x="5773" y="18921"/>
                      <a:pt x="5737" y="19027"/>
                    </a:cubicBezTo>
                    <a:cubicBezTo>
                      <a:pt x="5737" y="19063"/>
                      <a:pt x="5737" y="19063"/>
                      <a:pt x="5737" y="19063"/>
                    </a:cubicBezTo>
                    <a:cubicBezTo>
                      <a:pt x="5737" y="19099"/>
                      <a:pt x="5737" y="19134"/>
                      <a:pt x="5701" y="19134"/>
                    </a:cubicBezTo>
                    <a:cubicBezTo>
                      <a:pt x="5701" y="19205"/>
                      <a:pt x="5666" y="19241"/>
                      <a:pt x="5630" y="19312"/>
                    </a:cubicBezTo>
                    <a:cubicBezTo>
                      <a:pt x="5595" y="19348"/>
                      <a:pt x="5559" y="19419"/>
                      <a:pt x="5523" y="19454"/>
                    </a:cubicBezTo>
                    <a:lnTo>
                      <a:pt x="5488" y="19526"/>
                    </a:lnTo>
                    <a:lnTo>
                      <a:pt x="5452" y="19561"/>
                    </a:lnTo>
                    <a:lnTo>
                      <a:pt x="5452" y="19526"/>
                    </a:lnTo>
                    <a:cubicBezTo>
                      <a:pt x="5417" y="19561"/>
                      <a:pt x="5381" y="19597"/>
                      <a:pt x="5346" y="19632"/>
                    </a:cubicBezTo>
                    <a:cubicBezTo>
                      <a:pt x="5310" y="19703"/>
                      <a:pt x="5239" y="19739"/>
                      <a:pt x="5203" y="19775"/>
                    </a:cubicBezTo>
                    <a:lnTo>
                      <a:pt x="5061" y="19917"/>
                    </a:lnTo>
                    <a:lnTo>
                      <a:pt x="4990" y="19952"/>
                    </a:lnTo>
                    <a:cubicBezTo>
                      <a:pt x="4883" y="20024"/>
                      <a:pt x="4776" y="20095"/>
                      <a:pt x="4670" y="20130"/>
                    </a:cubicBezTo>
                    <a:lnTo>
                      <a:pt x="4598" y="20166"/>
                    </a:lnTo>
                    <a:lnTo>
                      <a:pt x="4563" y="20166"/>
                    </a:lnTo>
                    <a:cubicBezTo>
                      <a:pt x="4563" y="18743"/>
                      <a:pt x="4598" y="17319"/>
                      <a:pt x="4670" y="15896"/>
                    </a:cubicBezTo>
                    <a:cubicBezTo>
                      <a:pt x="4705" y="15456"/>
                      <a:pt x="4391" y="15242"/>
                      <a:pt x="4053" y="15242"/>
                    </a:cubicBezTo>
                    <a:cubicBezTo>
                      <a:pt x="3707" y="15242"/>
                      <a:pt x="3336" y="15465"/>
                      <a:pt x="3282" y="15896"/>
                    </a:cubicBezTo>
                    <a:cubicBezTo>
                      <a:pt x="3211" y="16572"/>
                      <a:pt x="3175" y="17248"/>
                      <a:pt x="3140" y="17889"/>
                    </a:cubicBezTo>
                    <a:lnTo>
                      <a:pt x="3104" y="17889"/>
                    </a:lnTo>
                    <a:lnTo>
                      <a:pt x="2962" y="17818"/>
                    </a:lnTo>
                    <a:lnTo>
                      <a:pt x="2819" y="17782"/>
                    </a:lnTo>
                    <a:lnTo>
                      <a:pt x="2713" y="17782"/>
                    </a:lnTo>
                    <a:lnTo>
                      <a:pt x="2606" y="17711"/>
                    </a:lnTo>
                    <a:lnTo>
                      <a:pt x="2357" y="17640"/>
                    </a:lnTo>
                    <a:lnTo>
                      <a:pt x="2321" y="17640"/>
                    </a:lnTo>
                    <a:lnTo>
                      <a:pt x="2214" y="17569"/>
                    </a:lnTo>
                    <a:cubicBezTo>
                      <a:pt x="2072" y="17497"/>
                      <a:pt x="1930" y="17426"/>
                      <a:pt x="1787" y="17319"/>
                    </a:cubicBezTo>
                    <a:lnTo>
                      <a:pt x="1574" y="17177"/>
                    </a:lnTo>
                    <a:lnTo>
                      <a:pt x="1503" y="17106"/>
                    </a:lnTo>
                    <a:lnTo>
                      <a:pt x="1467" y="17106"/>
                    </a:lnTo>
                    <a:cubicBezTo>
                      <a:pt x="1325" y="16999"/>
                      <a:pt x="1218" y="16893"/>
                      <a:pt x="1111" y="16750"/>
                    </a:cubicBezTo>
                    <a:cubicBezTo>
                      <a:pt x="898" y="16537"/>
                      <a:pt x="756" y="16252"/>
                      <a:pt x="649" y="15967"/>
                    </a:cubicBezTo>
                    <a:cubicBezTo>
                      <a:pt x="594" y="15844"/>
                      <a:pt x="481" y="15789"/>
                      <a:pt x="366" y="15789"/>
                    </a:cubicBezTo>
                    <a:cubicBezTo>
                      <a:pt x="184" y="15789"/>
                      <a:pt x="0" y="15927"/>
                      <a:pt x="44" y="16145"/>
                    </a:cubicBezTo>
                    <a:cubicBezTo>
                      <a:pt x="186" y="16964"/>
                      <a:pt x="613" y="17675"/>
                      <a:pt x="1289" y="18173"/>
                    </a:cubicBezTo>
                    <a:cubicBezTo>
                      <a:pt x="1610" y="18423"/>
                      <a:pt x="1965" y="18565"/>
                      <a:pt x="2357" y="18672"/>
                    </a:cubicBezTo>
                    <a:cubicBezTo>
                      <a:pt x="2464" y="18672"/>
                      <a:pt x="2570" y="18672"/>
                      <a:pt x="2713" y="18707"/>
                    </a:cubicBezTo>
                    <a:lnTo>
                      <a:pt x="3068" y="18707"/>
                    </a:lnTo>
                    <a:cubicBezTo>
                      <a:pt x="3033" y="19775"/>
                      <a:pt x="3033" y="20842"/>
                      <a:pt x="3068" y="21909"/>
                    </a:cubicBezTo>
                    <a:cubicBezTo>
                      <a:pt x="3068" y="23866"/>
                      <a:pt x="3246" y="25788"/>
                      <a:pt x="3602" y="27709"/>
                    </a:cubicBezTo>
                    <a:cubicBezTo>
                      <a:pt x="4029" y="29239"/>
                      <a:pt x="4847" y="30627"/>
                      <a:pt x="6022" y="31694"/>
                    </a:cubicBezTo>
                    <a:cubicBezTo>
                      <a:pt x="6520" y="32228"/>
                      <a:pt x="7053" y="32726"/>
                      <a:pt x="7587" y="33224"/>
                    </a:cubicBezTo>
                    <a:cubicBezTo>
                      <a:pt x="8085" y="33758"/>
                      <a:pt x="8512" y="34363"/>
                      <a:pt x="9010" y="34896"/>
                    </a:cubicBezTo>
                    <a:lnTo>
                      <a:pt x="9010" y="39202"/>
                    </a:lnTo>
                    <a:cubicBezTo>
                      <a:pt x="9010" y="43151"/>
                      <a:pt x="9615" y="47279"/>
                      <a:pt x="6555" y="50339"/>
                    </a:cubicBezTo>
                    <a:cubicBezTo>
                      <a:pt x="6413" y="50445"/>
                      <a:pt x="6271" y="50623"/>
                      <a:pt x="6271" y="50801"/>
                    </a:cubicBezTo>
                    <a:cubicBezTo>
                      <a:pt x="6306" y="50943"/>
                      <a:pt x="6377" y="51050"/>
                      <a:pt x="6484" y="51086"/>
                    </a:cubicBezTo>
                    <a:cubicBezTo>
                      <a:pt x="6858" y="51304"/>
                      <a:pt x="7259" y="51413"/>
                      <a:pt x="7687" y="51413"/>
                    </a:cubicBezTo>
                    <a:cubicBezTo>
                      <a:pt x="7748" y="51413"/>
                      <a:pt x="7810" y="51410"/>
                      <a:pt x="7872" y="51406"/>
                    </a:cubicBezTo>
                    <a:lnTo>
                      <a:pt x="12782" y="51335"/>
                    </a:lnTo>
                    <a:cubicBezTo>
                      <a:pt x="12995" y="51335"/>
                      <a:pt x="13245" y="51299"/>
                      <a:pt x="13280" y="51086"/>
                    </a:cubicBezTo>
                    <a:cubicBezTo>
                      <a:pt x="13280" y="50979"/>
                      <a:pt x="13245" y="50872"/>
                      <a:pt x="13173" y="50765"/>
                    </a:cubicBezTo>
                    <a:cubicBezTo>
                      <a:pt x="10789" y="47492"/>
                      <a:pt x="11039" y="44112"/>
                      <a:pt x="11003" y="40305"/>
                    </a:cubicBezTo>
                    <a:cubicBezTo>
                      <a:pt x="10967" y="37209"/>
                      <a:pt x="10967" y="34114"/>
                      <a:pt x="10967" y="31054"/>
                    </a:cubicBezTo>
                    <a:cubicBezTo>
                      <a:pt x="10967" y="25930"/>
                      <a:pt x="11074" y="20842"/>
                      <a:pt x="11110" y="15754"/>
                    </a:cubicBezTo>
                    <a:cubicBezTo>
                      <a:pt x="11243" y="15779"/>
                      <a:pt x="11379" y="15791"/>
                      <a:pt x="11516" y="15791"/>
                    </a:cubicBezTo>
                    <a:cubicBezTo>
                      <a:pt x="12541" y="15791"/>
                      <a:pt x="13613" y="15124"/>
                      <a:pt x="14241" y="14402"/>
                    </a:cubicBezTo>
                    <a:cubicBezTo>
                      <a:pt x="15130" y="13263"/>
                      <a:pt x="15664" y="11911"/>
                      <a:pt x="15771" y="10452"/>
                    </a:cubicBezTo>
                    <a:cubicBezTo>
                      <a:pt x="15913" y="9136"/>
                      <a:pt x="15949" y="7819"/>
                      <a:pt x="15984" y="6503"/>
                    </a:cubicBezTo>
                    <a:cubicBezTo>
                      <a:pt x="16269" y="6396"/>
                      <a:pt x="16518" y="6289"/>
                      <a:pt x="16767" y="6112"/>
                    </a:cubicBezTo>
                    <a:cubicBezTo>
                      <a:pt x="17087" y="5898"/>
                      <a:pt x="17372" y="5649"/>
                      <a:pt x="17657" y="5400"/>
                    </a:cubicBezTo>
                    <a:cubicBezTo>
                      <a:pt x="17941" y="5115"/>
                      <a:pt x="18155" y="4795"/>
                      <a:pt x="18297" y="4439"/>
                    </a:cubicBezTo>
                    <a:cubicBezTo>
                      <a:pt x="18404" y="4083"/>
                      <a:pt x="18475" y="3728"/>
                      <a:pt x="18511" y="3372"/>
                    </a:cubicBezTo>
                    <a:cubicBezTo>
                      <a:pt x="18511" y="3229"/>
                      <a:pt x="18404" y="3123"/>
                      <a:pt x="18261" y="3087"/>
                    </a:cubicBezTo>
                    <a:cubicBezTo>
                      <a:pt x="18238" y="3082"/>
                      <a:pt x="18215" y="3080"/>
                      <a:pt x="18193" y="3080"/>
                    </a:cubicBezTo>
                    <a:cubicBezTo>
                      <a:pt x="18048" y="3080"/>
                      <a:pt x="17937" y="3177"/>
                      <a:pt x="17906" y="3301"/>
                    </a:cubicBezTo>
                    <a:cubicBezTo>
                      <a:pt x="17870" y="3443"/>
                      <a:pt x="17799" y="3585"/>
                      <a:pt x="17763" y="3728"/>
                    </a:cubicBezTo>
                    <a:cubicBezTo>
                      <a:pt x="17728" y="3763"/>
                      <a:pt x="17692" y="3834"/>
                      <a:pt x="17621" y="3906"/>
                    </a:cubicBezTo>
                    <a:lnTo>
                      <a:pt x="17550" y="4012"/>
                    </a:lnTo>
                    <a:cubicBezTo>
                      <a:pt x="17479" y="4083"/>
                      <a:pt x="17407" y="4190"/>
                      <a:pt x="17336" y="4261"/>
                    </a:cubicBezTo>
                    <a:lnTo>
                      <a:pt x="17265" y="4332"/>
                    </a:lnTo>
                    <a:cubicBezTo>
                      <a:pt x="17158" y="4475"/>
                      <a:pt x="17052" y="4582"/>
                      <a:pt x="16945" y="4688"/>
                    </a:cubicBezTo>
                    <a:lnTo>
                      <a:pt x="16838" y="4759"/>
                    </a:lnTo>
                    <a:lnTo>
                      <a:pt x="16660" y="4866"/>
                    </a:lnTo>
                    <a:cubicBezTo>
                      <a:pt x="16589" y="4937"/>
                      <a:pt x="16518" y="4937"/>
                      <a:pt x="16447" y="4973"/>
                    </a:cubicBezTo>
                    <a:cubicBezTo>
                      <a:pt x="16447" y="4973"/>
                      <a:pt x="16376" y="5009"/>
                      <a:pt x="16340" y="5044"/>
                    </a:cubicBezTo>
                    <a:cubicBezTo>
                      <a:pt x="16233" y="5080"/>
                      <a:pt x="16162" y="5080"/>
                      <a:pt x="16055" y="5115"/>
                    </a:cubicBezTo>
                    <a:cubicBezTo>
                      <a:pt x="16127" y="3621"/>
                      <a:pt x="16162" y="2162"/>
                      <a:pt x="16198" y="668"/>
                    </a:cubicBezTo>
                    <a:cubicBezTo>
                      <a:pt x="16198" y="223"/>
                      <a:pt x="15860" y="1"/>
                      <a:pt x="155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2" name="Google Shape;1302;p39"/>
              <p:cNvSpPr/>
              <p:nvPr/>
            </p:nvSpPr>
            <p:spPr>
              <a:xfrm>
                <a:off x="1851425" y="3673750"/>
                <a:ext cx="82750" cy="100525"/>
              </a:xfrm>
              <a:custGeom>
                <a:rect b="b" l="l" r="r" t="t"/>
                <a:pathLst>
                  <a:path extrusionOk="0" h="4021" w="3310">
                    <a:moveTo>
                      <a:pt x="1068" y="0"/>
                    </a:moveTo>
                    <a:lnTo>
                      <a:pt x="1068" y="0"/>
                    </a:lnTo>
                    <a:cubicBezTo>
                      <a:pt x="1068" y="0"/>
                      <a:pt x="1" y="3025"/>
                      <a:pt x="2598" y="4021"/>
                    </a:cubicBezTo>
                    <a:cubicBezTo>
                      <a:pt x="2598" y="4021"/>
                      <a:pt x="3310" y="1886"/>
                      <a:pt x="10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3" name="Google Shape;1303;p39"/>
              <p:cNvSpPr/>
              <p:nvPr/>
            </p:nvSpPr>
            <p:spPr>
              <a:xfrm>
                <a:off x="1581025" y="3763275"/>
                <a:ext cx="60500" cy="24775"/>
              </a:xfrm>
              <a:custGeom>
                <a:rect b="b" l="l" r="r" t="t"/>
                <a:pathLst>
                  <a:path extrusionOk="0" h="991" w="2420">
                    <a:moveTo>
                      <a:pt x="814" y="0"/>
                    </a:moveTo>
                    <a:cubicBezTo>
                      <a:pt x="571" y="0"/>
                      <a:pt x="300" y="35"/>
                      <a:pt x="0" y="120"/>
                    </a:cubicBezTo>
                    <a:cubicBezTo>
                      <a:pt x="0" y="120"/>
                      <a:pt x="623" y="991"/>
                      <a:pt x="1519" y="991"/>
                    </a:cubicBezTo>
                    <a:cubicBezTo>
                      <a:pt x="1796" y="991"/>
                      <a:pt x="2100" y="907"/>
                      <a:pt x="2420" y="689"/>
                    </a:cubicBezTo>
                    <a:cubicBezTo>
                      <a:pt x="2420" y="689"/>
                      <a:pt x="1897" y="0"/>
                      <a:pt x="8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4" name="Google Shape;1304;p39"/>
              <p:cNvSpPr/>
              <p:nvPr/>
            </p:nvSpPr>
            <p:spPr>
              <a:xfrm>
                <a:off x="1570350" y="3961950"/>
                <a:ext cx="47150" cy="40050"/>
              </a:xfrm>
              <a:custGeom>
                <a:rect b="b" l="l" r="r" t="t"/>
                <a:pathLst>
                  <a:path extrusionOk="0" h="1602" w="1886">
                    <a:moveTo>
                      <a:pt x="1886" y="0"/>
                    </a:moveTo>
                    <a:lnTo>
                      <a:pt x="1886" y="0"/>
                    </a:lnTo>
                    <a:cubicBezTo>
                      <a:pt x="1886" y="0"/>
                      <a:pt x="569" y="36"/>
                      <a:pt x="0" y="1601"/>
                    </a:cubicBezTo>
                    <a:cubicBezTo>
                      <a:pt x="0" y="1601"/>
                      <a:pt x="1850" y="1601"/>
                      <a:pt x="18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5" name="Google Shape;1305;p39"/>
              <p:cNvSpPr/>
              <p:nvPr/>
            </p:nvSpPr>
            <p:spPr>
              <a:xfrm>
                <a:off x="1933275" y="3854325"/>
                <a:ext cx="47150" cy="40925"/>
              </a:xfrm>
              <a:custGeom>
                <a:rect b="b" l="l" r="r" t="t"/>
                <a:pathLst>
                  <a:path extrusionOk="0" h="1637" w="1886">
                    <a:moveTo>
                      <a:pt x="1886" y="0"/>
                    </a:moveTo>
                    <a:cubicBezTo>
                      <a:pt x="1886" y="0"/>
                      <a:pt x="605" y="36"/>
                      <a:pt x="0" y="1637"/>
                    </a:cubicBezTo>
                    <a:cubicBezTo>
                      <a:pt x="0" y="1637"/>
                      <a:pt x="1850" y="1637"/>
                      <a:pt x="18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6" name="Google Shape;1306;p39"/>
              <p:cNvSpPr/>
              <p:nvPr/>
            </p:nvSpPr>
            <p:spPr>
              <a:xfrm>
                <a:off x="2885950" y="3849925"/>
                <a:ext cx="60500" cy="24175"/>
              </a:xfrm>
              <a:custGeom>
                <a:rect b="b" l="l" r="r" t="t"/>
                <a:pathLst>
                  <a:path extrusionOk="0" h="967" w="2420">
                    <a:moveTo>
                      <a:pt x="867" y="1"/>
                    </a:moveTo>
                    <a:cubicBezTo>
                      <a:pt x="609" y="1"/>
                      <a:pt x="320" y="41"/>
                      <a:pt x="0" y="140"/>
                    </a:cubicBezTo>
                    <a:cubicBezTo>
                      <a:pt x="0" y="140"/>
                      <a:pt x="645" y="966"/>
                      <a:pt x="1509" y="966"/>
                    </a:cubicBezTo>
                    <a:cubicBezTo>
                      <a:pt x="1794" y="966"/>
                      <a:pt x="2102" y="877"/>
                      <a:pt x="2420" y="639"/>
                    </a:cubicBezTo>
                    <a:cubicBezTo>
                      <a:pt x="2420" y="639"/>
                      <a:pt x="1896" y="1"/>
                      <a:pt x="8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7" name="Google Shape;1307;p39"/>
              <p:cNvSpPr/>
              <p:nvPr/>
            </p:nvSpPr>
            <p:spPr>
              <a:xfrm>
                <a:off x="3151025" y="3702200"/>
                <a:ext cx="46275" cy="43625"/>
              </a:xfrm>
              <a:custGeom>
                <a:rect b="b" l="l" r="r" t="t"/>
                <a:pathLst>
                  <a:path extrusionOk="0" h="1745" w="1851">
                    <a:moveTo>
                      <a:pt x="1851" y="1"/>
                    </a:moveTo>
                    <a:cubicBezTo>
                      <a:pt x="1850" y="1"/>
                      <a:pt x="0" y="143"/>
                      <a:pt x="72" y="1744"/>
                    </a:cubicBezTo>
                    <a:cubicBezTo>
                      <a:pt x="72" y="1744"/>
                      <a:pt x="1388" y="1637"/>
                      <a:pt x="18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8" name="Google Shape;1308;p39"/>
              <p:cNvSpPr/>
              <p:nvPr/>
            </p:nvSpPr>
            <p:spPr>
              <a:xfrm>
                <a:off x="3253325" y="3526975"/>
                <a:ext cx="50725" cy="62275"/>
              </a:xfrm>
              <a:custGeom>
                <a:rect b="b" l="l" r="r" t="t"/>
                <a:pathLst>
                  <a:path extrusionOk="0" h="2491" w="2029">
                    <a:moveTo>
                      <a:pt x="1068" y="0"/>
                    </a:moveTo>
                    <a:cubicBezTo>
                      <a:pt x="1067" y="0"/>
                      <a:pt x="0" y="1530"/>
                      <a:pt x="1317" y="2491"/>
                    </a:cubicBezTo>
                    <a:cubicBezTo>
                      <a:pt x="1317" y="2491"/>
                      <a:pt x="2028" y="1388"/>
                      <a:pt x="10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9" name="Google Shape;1309;p39"/>
              <p:cNvSpPr/>
              <p:nvPr/>
            </p:nvSpPr>
            <p:spPr>
              <a:xfrm>
                <a:off x="1435125" y="3526075"/>
                <a:ext cx="46300" cy="44500"/>
              </a:xfrm>
              <a:custGeom>
                <a:rect b="b" l="l" r="r" t="t"/>
                <a:pathLst>
                  <a:path extrusionOk="0" h="1780" w="1852">
                    <a:moveTo>
                      <a:pt x="1851" y="1"/>
                    </a:moveTo>
                    <a:cubicBezTo>
                      <a:pt x="1851" y="1"/>
                      <a:pt x="1" y="143"/>
                      <a:pt x="72" y="1780"/>
                    </a:cubicBezTo>
                    <a:cubicBezTo>
                      <a:pt x="72" y="1744"/>
                      <a:pt x="1388" y="1637"/>
                      <a:pt x="18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0" name="Google Shape;1310;p39"/>
              <p:cNvSpPr/>
              <p:nvPr/>
            </p:nvSpPr>
            <p:spPr>
              <a:xfrm>
                <a:off x="3143025" y="3920150"/>
                <a:ext cx="46275" cy="43600"/>
              </a:xfrm>
              <a:custGeom>
                <a:rect b="b" l="l" r="r" t="t"/>
                <a:pathLst>
                  <a:path extrusionOk="0" h="1744" w="1851">
                    <a:moveTo>
                      <a:pt x="1850" y="0"/>
                    </a:moveTo>
                    <a:cubicBezTo>
                      <a:pt x="1850" y="0"/>
                      <a:pt x="0" y="142"/>
                      <a:pt x="71" y="1743"/>
                    </a:cubicBezTo>
                    <a:cubicBezTo>
                      <a:pt x="71" y="1743"/>
                      <a:pt x="1388" y="1637"/>
                      <a:pt x="18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1" name="Google Shape;1311;p39"/>
              <p:cNvSpPr/>
              <p:nvPr/>
            </p:nvSpPr>
            <p:spPr>
              <a:xfrm>
                <a:off x="2824575" y="3682625"/>
                <a:ext cx="78300" cy="85425"/>
              </a:xfrm>
              <a:custGeom>
                <a:rect b="b" l="l" r="r" t="t"/>
                <a:pathLst>
                  <a:path extrusionOk="0" h="3417" w="3132">
                    <a:moveTo>
                      <a:pt x="3131" y="1"/>
                    </a:moveTo>
                    <a:cubicBezTo>
                      <a:pt x="3131" y="1"/>
                      <a:pt x="0" y="677"/>
                      <a:pt x="498" y="3417"/>
                    </a:cubicBezTo>
                    <a:cubicBezTo>
                      <a:pt x="498" y="3417"/>
                      <a:pt x="2704" y="2919"/>
                      <a:pt x="31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312" name="Google Shape;1312;p39"/>
            <p:cNvSpPr/>
            <p:nvPr/>
          </p:nvSpPr>
          <p:spPr>
            <a:xfrm>
              <a:off x="6276973" y="2839654"/>
              <a:ext cx="181631" cy="307628"/>
            </a:xfrm>
            <a:custGeom>
              <a:rect b="b" l="l" r="r" t="t"/>
              <a:pathLst>
                <a:path extrusionOk="0" h="12657" w="7473">
                  <a:moveTo>
                    <a:pt x="3132" y="1"/>
                  </a:moveTo>
                  <a:cubicBezTo>
                    <a:pt x="2669" y="36"/>
                    <a:pt x="2278" y="107"/>
                    <a:pt x="1922" y="285"/>
                  </a:cubicBezTo>
                  <a:cubicBezTo>
                    <a:pt x="1531" y="428"/>
                    <a:pt x="1210" y="641"/>
                    <a:pt x="926" y="890"/>
                  </a:cubicBezTo>
                  <a:cubicBezTo>
                    <a:pt x="641" y="1139"/>
                    <a:pt x="428" y="1424"/>
                    <a:pt x="250" y="1780"/>
                  </a:cubicBezTo>
                  <a:cubicBezTo>
                    <a:pt x="107" y="2100"/>
                    <a:pt x="36" y="2420"/>
                    <a:pt x="1" y="2776"/>
                  </a:cubicBezTo>
                  <a:cubicBezTo>
                    <a:pt x="1" y="3132"/>
                    <a:pt x="72" y="3488"/>
                    <a:pt x="214" y="3879"/>
                  </a:cubicBezTo>
                  <a:cubicBezTo>
                    <a:pt x="357" y="4235"/>
                    <a:pt x="606" y="4591"/>
                    <a:pt x="961" y="4875"/>
                  </a:cubicBezTo>
                  <a:cubicBezTo>
                    <a:pt x="1673" y="5444"/>
                    <a:pt x="2349" y="5943"/>
                    <a:pt x="3061" y="6370"/>
                  </a:cubicBezTo>
                  <a:cubicBezTo>
                    <a:pt x="3737" y="6797"/>
                    <a:pt x="4413" y="7259"/>
                    <a:pt x="5018" y="7757"/>
                  </a:cubicBezTo>
                  <a:cubicBezTo>
                    <a:pt x="5409" y="8042"/>
                    <a:pt x="5694" y="8362"/>
                    <a:pt x="5836" y="8753"/>
                  </a:cubicBezTo>
                  <a:cubicBezTo>
                    <a:pt x="5978" y="9109"/>
                    <a:pt x="6014" y="9430"/>
                    <a:pt x="5943" y="9785"/>
                  </a:cubicBezTo>
                  <a:cubicBezTo>
                    <a:pt x="5872" y="10106"/>
                    <a:pt x="5694" y="10390"/>
                    <a:pt x="5445" y="10639"/>
                  </a:cubicBezTo>
                  <a:cubicBezTo>
                    <a:pt x="5196" y="10853"/>
                    <a:pt x="4875" y="11031"/>
                    <a:pt x="4484" y="11102"/>
                  </a:cubicBezTo>
                  <a:cubicBezTo>
                    <a:pt x="4273" y="11144"/>
                    <a:pt x="4068" y="11164"/>
                    <a:pt x="3869" y="11164"/>
                  </a:cubicBezTo>
                  <a:cubicBezTo>
                    <a:pt x="3563" y="11164"/>
                    <a:pt x="3270" y="11117"/>
                    <a:pt x="2990" y="11031"/>
                  </a:cubicBezTo>
                  <a:cubicBezTo>
                    <a:pt x="2527" y="10853"/>
                    <a:pt x="2136" y="10604"/>
                    <a:pt x="1780" y="10283"/>
                  </a:cubicBezTo>
                  <a:cubicBezTo>
                    <a:pt x="1717" y="10242"/>
                    <a:pt x="1630" y="10224"/>
                    <a:pt x="1526" y="10224"/>
                  </a:cubicBezTo>
                  <a:cubicBezTo>
                    <a:pt x="1452" y="10224"/>
                    <a:pt x="1370" y="10233"/>
                    <a:pt x="1282" y="10248"/>
                  </a:cubicBezTo>
                  <a:cubicBezTo>
                    <a:pt x="1033" y="10283"/>
                    <a:pt x="890" y="10390"/>
                    <a:pt x="784" y="10497"/>
                  </a:cubicBezTo>
                  <a:cubicBezTo>
                    <a:pt x="712" y="10604"/>
                    <a:pt x="712" y="10746"/>
                    <a:pt x="784" y="10959"/>
                  </a:cubicBezTo>
                  <a:cubicBezTo>
                    <a:pt x="855" y="11173"/>
                    <a:pt x="961" y="11351"/>
                    <a:pt x="1033" y="11458"/>
                  </a:cubicBezTo>
                  <a:cubicBezTo>
                    <a:pt x="1460" y="11956"/>
                    <a:pt x="1958" y="12276"/>
                    <a:pt x="2563" y="12489"/>
                  </a:cubicBezTo>
                  <a:cubicBezTo>
                    <a:pt x="2941" y="12601"/>
                    <a:pt x="3333" y="12656"/>
                    <a:pt x="3730" y="12656"/>
                  </a:cubicBezTo>
                  <a:cubicBezTo>
                    <a:pt x="3968" y="12656"/>
                    <a:pt x="4208" y="12636"/>
                    <a:pt x="4448" y="12596"/>
                  </a:cubicBezTo>
                  <a:cubicBezTo>
                    <a:pt x="5196" y="12489"/>
                    <a:pt x="5836" y="12205"/>
                    <a:pt x="6405" y="11742"/>
                  </a:cubicBezTo>
                  <a:cubicBezTo>
                    <a:pt x="6975" y="11244"/>
                    <a:pt x="7330" y="10568"/>
                    <a:pt x="7437" y="9750"/>
                  </a:cubicBezTo>
                  <a:cubicBezTo>
                    <a:pt x="7473" y="9323"/>
                    <a:pt x="7437" y="8931"/>
                    <a:pt x="7330" y="8611"/>
                  </a:cubicBezTo>
                  <a:cubicBezTo>
                    <a:pt x="7224" y="8291"/>
                    <a:pt x="7081" y="7971"/>
                    <a:pt x="6939" y="7722"/>
                  </a:cubicBezTo>
                  <a:cubicBezTo>
                    <a:pt x="6761" y="7437"/>
                    <a:pt x="6548" y="7188"/>
                    <a:pt x="6299" y="6974"/>
                  </a:cubicBezTo>
                  <a:cubicBezTo>
                    <a:pt x="6085" y="6761"/>
                    <a:pt x="5836" y="6547"/>
                    <a:pt x="5551" y="6334"/>
                  </a:cubicBezTo>
                  <a:cubicBezTo>
                    <a:pt x="5338" y="6192"/>
                    <a:pt x="5089" y="6049"/>
                    <a:pt x="4804" y="5836"/>
                  </a:cubicBezTo>
                  <a:cubicBezTo>
                    <a:pt x="4555" y="5658"/>
                    <a:pt x="4270" y="5444"/>
                    <a:pt x="3950" y="5267"/>
                  </a:cubicBezTo>
                  <a:cubicBezTo>
                    <a:pt x="3630" y="5053"/>
                    <a:pt x="3345" y="4840"/>
                    <a:pt x="3025" y="4626"/>
                  </a:cubicBezTo>
                  <a:cubicBezTo>
                    <a:pt x="2705" y="4413"/>
                    <a:pt x="2420" y="4199"/>
                    <a:pt x="2171" y="3986"/>
                  </a:cubicBezTo>
                  <a:cubicBezTo>
                    <a:pt x="1744" y="3665"/>
                    <a:pt x="1495" y="3345"/>
                    <a:pt x="1388" y="2989"/>
                  </a:cubicBezTo>
                  <a:cubicBezTo>
                    <a:pt x="1317" y="2634"/>
                    <a:pt x="1460" y="2242"/>
                    <a:pt x="1815" y="1886"/>
                  </a:cubicBezTo>
                  <a:cubicBezTo>
                    <a:pt x="1993" y="1708"/>
                    <a:pt x="2207" y="1531"/>
                    <a:pt x="2456" y="1459"/>
                  </a:cubicBezTo>
                  <a:cubicBezTo>
                    <a:pt x="2740" y="1353"/>
                    <a:pt x="2954" y="1317"/>
                    <a:pt x="3203" y="1317"/>
                  </a:cubicBezTo>
                  <a:cubicBezTo>
                    <a:pt x="3381" y="1317"/>
                    <a:pt x="3559" y="1353"/>
                    <a:pt x="3772" y="1424"/>
                  </a:cubicBezTo>
                  <a:cubicBezTo>
                    <a:pt x="3950" y="1495"/>
                    <a:pt x="4164" y="1566"/>
                    <a:pt x="4342" y="1673"/>
                  </a:cubicBezTo>
                  <a:cubicBezTo>
                    <a:pt x="4555" y="1780"/>
                    <a:pt x="4733" y="1851"/>
                    <a:pt x="4875" y="1993"/>
                  </a:cubicBezTo>
                  <a:cubicBezTo>
                    <a:pt x="5053" y="2064"/>
                    <a:pt x="5196" y="2171"/>
                    <a:pt x="5302" y="2278"/>
                  </a:cubicBezTo>
                  <a:cubicBezTo>
                    <a:pt x="5449" y="2366"/>
                    <a:pt x="5571" y="2429"/>
                    <a:pt x="5709" y="2429"/>
                  </a:cubicBezTo>
                  <a:cubicBezTo>
                    <a:pt x="5739" y="2429"/>
                    <a:pt x="5769" y="2426"/>
                    <a:pt x="5800" y="2420"/>
                  </a:cubicBezTo>
                  <a:cubicBezTo>
                    <a:pt x="5943" y="2385"/>
                    <a:pt x="6049" y="2313"/>
                    <a:pt x="6121" y="2242"/>
                  </a:cubicBezTo>
                  <a:cubicBezTo>
                    <a:pt x="6227" y="2135"/>
                    <a:pt x="6263" y="1993"/>
                    <a:pt x="6263" y="1851"/>
                  </a:cubicBezTo>
                  <a:cubicBezTo>
                    <a:pt x="6299" y="1708"/>
                    <a:pt x="6263" y="1602"/>
                    <a:pt x="6192" y="1531"/>
                  </a:cubicBezTo>
                  <a:cubicBezTo>
                    <a:pt x="5872" y="1104"/>
                    <a:pt x="5409" y="748"/>
                    <a:pt x="4875" y="463"/>
                  </a:cubicBezTo>
                  <a:cubicBezTo>
                    <a:pt x="4306" y="143"/>
                    <a:pt x="3737" y="1"/>
                    <a:pt x="3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313" name="Google Shape;1313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71" y="4534850"/>
            <a:ext cx="1410502" cy="608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7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p40"/>
          <p:cNvSpPr txBox="1"/>
          <p:nvPr>
            <p:ph type="title"/>
          </p:nvPr>
        </p:nvSpPr>
        <p:spPr>
          <a:xfrm>
            <a:off x="713250" y="90050"/>
            <a:ext cx="7717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Hadith #2</a:t>
            </a:r>
            <a:endParaRPr/>
          </a:p>
        </p:txBody>
      </p:sp>
      <p:sp>
        <p:nvSpPr>
          <p:cNvPr id="1319" name="Google Shape;1319;p40"/>
          <p:cNvSpPr txBox="1"/>
          <p:nvPr>
            <p:ph idx="1" type="subTitle"/>
          </p:nvPr>
        </p:nvSpPr>
        <p:spPr>
          <a:xfrm>
            <a:off x="2142600" y="1765200"/>
            <a:ext cx="4858800" cy="228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50"/>
              <a:t>Even if the Resurrection were established upon one of you while he has in his hand a sapling, let him plant it</a:t>
            </a:r>
            <a:r>
              <a:rPr lang="en" sz="2350"/>
              <a:t>.</a:t>
            </a:r>
            <a:endParaRPr sz="2800"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1320" name="Google Shape;1320;p40"/>
          <p:cNvSpPr/>
          <p:nvPr/>
        </p:nvSpPr>
        <p:spPr>
          <a:xfrm rot="10800000">
            <a:off x="3258477" y="4083547"/>
            <a:ext cx="2626942" cy="637997"/>
          </a:xfrm>
          <a:custGeom>
            <a:rect b="b" l="l" r="r" t="t"/>
            <a:pathLst>
              <a:path extrusionOk="0" h="26046" w="107244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1" name="Google Shape;1321;p40">
            <a:hlinkClick action="ppaction://hlinksldjump" r:id="rId3"/>
          </p:cNvPr>
          <p:cNvSpPr txBox="1"/>
          <p:nvPr/>
        </p:nvSpPr>
        <p:spPr>
          <a:xfrm>
            <a:off x="3568925" y="4215950"/>
            <a:ext cx="20061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6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Musnad Ahmad 12902</a:t>
            </a:r>
            <a:endParaRPr sz="2000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22" name="Google Shape;1322;p40"/>
          <p:cNvSpPr/>
          <p:nvPr/>
        </p:nvSpPr>
        <p:spPr>
          <a:xfrm>
            <a:off x="-68850" y="-188475"/>
            <a:ext cx="898728" cy="850908"/>
          </a:xfrm>
          <a:custGeom>
            <a:rect b="b" l="l" r="r" t="t"/>
            <a:pathLst>
              <a:path extrusionOk="0" h="46176" w="48771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23" name="Google Shape;1323;p40"/>
          <p:cNvGrpSpPr/>
          <p:nvPr/>
        </p:nvGrpSpPr>
        <p:grpSpPr>
          <a:xfrm>
            <a:off x="153671" y="90047"/>
            <a:ext cx="493797" cy="446228"/>
            <a:chOff x="2679436" y="3270400"/>
            <a:chExt cx="752625" cy="689795"/>
          </a:xfrm>
        </p:grpSpPr>
        <p:sp>
          <p:nvSpPr>
            <p:cNvPr id="1324" name="Google Shape;1324;p40"/>
            <p:cNvSpPr/>
            <p:nvPr/>
          </p:nvSpPr>
          <p:spPr>
            <a:xfrm>
              <a:off x="2722600" y="3270400"/>
              <a:ext cx="689490" cy="689691"/>
            </a:xfrm>
            <a:custGeom>
              <a:rect b="b" l="l" r="r" t="t"/>
              <a:pathLst>
                <a:path extrusionOk="0" h="109736" w="109704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40"/>
            <p:cNvSpPr/>
            <p:nvPr/>
          </p:nvSpPr>
          <p:spPr>
            <a:xfrm>
              <a:off x="2679436" y="3344037"/>
              <a:ext cx="345260" cy="537562"/>
            </a:xfrm>
            <a:custGeom>
              <a:rect b="b" l="l" r="r" t="t"/>
              <a:pathLst>
                <a:path extrusionOk="0" h="85531" w="54934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40"/>
            <p:cNvSpPr/>
            <p:nvPr/>
          </p:nvSpPr>
          <p:spPr>
            <a:xfrm>
              <a:off x="3091326" y="3293626"/>
              <a:ext cx="340735" cy="423301"/>
            </a:xfrm>
            <a:custGeom>
              <a:rect b="b" l="l" r="r" t="t"/>
              <a:pathLst>
                <a:path extrusionOk="0" h="67351" w="54214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40"/>
            <p:cNvSpPr/>
            <p:nvPr/>
          </p:nvSpPr>
          <p:spPr>
            <a:xfrm>
              <a:off x="2973550" y="3693340"/>
              <a:ext cx="344852" cy="266855"/>
            </a:xfrm>
            <a:custGeom>
              <a:rect b="b" l="l" r="r" t="t"/>
              <a:pathLst>
                <a:path extrusionOk="0" h="42459" w="54869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28" name="Google Shape;1328;p40">
            <a:hlinkClick action="ppaction://hlinksldjump" r:id="rId4"/>
          </p:cNvPr>
          <p:cNvSpPr txBox="1"/>
          <p:nvPr/>
        </p:nvSpPr>
        <p:spPr>
          <a:xfrm>
            <a:off x="-8550" y="-32125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29" name="Google Shape;1329;p40"/>
          <p:cNvSpPr txBox="1"/>
          <p:nvPr>
            <p:ph idx="1" type="subTitle"/>
          </p:nvPr>
        </p:nvSpPr>
        <p:spPr>
          <a:xfrm>
            <a:off x="950400" y="814875"/>
            <a:ext cx="7243200" cy="85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</a:rPr>
              <a:t>This saying of Muhammad (S.A.W) tells us the importance of planting trees.</a:t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1330" name="Google Shape;1330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25471" y="4528975"/>
            <a:ext cx="1410502" cy="608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41"/>
          <p:cNvSpPr txBox="1"/>
          <p:nvPr>
            <p:ph type="title"/>
          </p:nvPr>
        </p:nvSpPr>
        <p:spPr>
          <a:xfrm>
            <a:off x="713250" y="216525"/>
            <a:ext cx="7717500" cy="4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Hadith #3 - Planting is a charity</a:t>
            </a:r>
            <a:endParaRPr sz="4500"/>
          </a:p>
        </p:txBody>
      </p:sp>
      <p:sp>
        <p:nvSpPr>
          <p:cNvPr id="1336" name="Google Shape;1336;p41"/>
          <p:cNvSpPr txBox="1"/>
          <p:nvPr>
            <p:ph idx="1" type="subTitle"/>
          </p:nvPr>
        </p:nvSpPr>
        <p:spPr>
          <a:xfrm>
            <a:off x="2142600" y="1765200"/>
            <a:ext cx="4858800" cy="228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50">
                <a:latin typeface="Droid Serif"/>
                <a:ea typeface="Droid Serif"/>
                <a:cs typeface="Droid Serif"/>
                <a:sym typeface="Droid Serif"/>
              </a:rPr>
              <a:t>Seven deeds of a servant continue to be rewarded after his death while he is in his grave: …. </a:t>
            </a:r>
            <a:r>
              <a:rPr b="1" lang="en" sz="1950" u="sng">
                <a:solidFill>
                  <a:schemeClr val="dk2"/>
                </a:solidFill>
                <a:latin typeface="Droid Serif"/>
                <a:ea typeface="Droid Serif"/>
                <a:cs typeface="Droid Serif"/>
                <a:sym typeface="Droid Serif"/>
              </a:rPr>
              <a:t>planting a date-palm tree</a:t>
            </a:r>
            <a:r>
              <a:rPr b="1" lang="en" sz="1950">
                <a:latin typeface="Droid Serif"/>
                <a:ea typeface="Droid Serif"/>
                <a:cs typeface="Droid Serif"/>
                <a:sym typeface="Droid Serif"/>
              </a:rPr>
              <a:t> …”</a:t>
            </a:r>
            <a:endParaRPr sz="3600"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1337" name="Google Shape;1337;p41"/>
          <p:cNvSpPr/>
          <p:nvPr/>
        </p:nvSpPr>
        <p:spPr>
          <a:xfrm rot="10800000">
            <a:off x="3258477" y="4083547"/>
            <a:ext cx="2626942" cy="637997"/>
          </a:xfrm>
          <a:custGeom>
            <a:rect b="b" l="l" r="r" t="t"/>
            <a:pathLst>
              <a:path extrusionOk="0" h="26046" w="107244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8" name="Google Shape;1338;p41">
            <a:hlinkClick action="ppaction://hlinksldjump" r:id="rId3"/>
          </p:cNvPr>
          <p:cNvSpPr txBox="1"/>
          <p:nvPr/>
        </p:nvSpPr>
        <p:spPr>
          <a:xfrm>
            <a:off x="3568925" y="4215950"/>
            <a:ext cx="20061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6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Musnad Ahmad 12902</a:t>
            </a:r>
            <a:endParaRPr sz="2000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39" name="Google Shape;1339;p41"/>
          <p:cNvSpPr/>
          <p:nvPr/>
        </p:nvSpPr>
        <p:spPr>
          <a:xfrm>
            <a:off x="-68850" y="-188475"/>
            <a:ext cx="898728" cy="850908"/>
          </a:xfrm>
          <a:custGeom>
            <a:rect b="b" l="l" r="r" t="t"/>
            <a:pathLst>
              <a:path extrusionOk="0" h="46176" w="48771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40" name="Google Shape;1340;p41"/>
          <p:cNvGrpSpPr/>
          <p:nvPr/>
        </p:nvGrpSpPr>
        <p:grpSpPr>
          <a:xfrm>
            <a:off x="153671" y="90047"/>
            <a:ext cx="493797" cy="446228"/>
            <a:chOff x="2679436" y="3270400"/>
            <a:chExt cx="752625" cy="689795"/>
          </a:xfrm>
        </p:grpSpPr>
        <p:sp>
          <p:nvSpPr>
            <p:cNvPr id="1341" name="Google Shape;1341;p41"/>
            <p:cNvSpPr/>
            <p:nvPr/>
          </p:nvSpPr>
          <p:spPr>
            <a:xfrm>
              <a:off x="2722600" y="3270400"/>
              <a:ext cx="689490" cy="689691"/>
            </a:xfrm>
            <a:custGeom>
              <a:rect b="b" l="l" r="r" t="t"/>
              <a:pathLst>
                <a:path extrusionOk="0" h="109736" w="109704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41"/>
            <p:cNvSpPr/>
            <p:nvPr/>
          </p:nvSpPr>
          <p:spPr>
            <a:xfrm>
              <a:off x="2679436" y="3344037"/>
              <a:ext cx="345260" cy="537562"/>
            </a:xfrm>
            <a:custGeom>
              <a:rect b="b" l="l" r="r" t="t"/>
              <a:pathLst>
                <a:path extrusionOk="0" h="85531" w="54934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41"/>
            <p:cNvSpPr/>
            <p:nvPr/>
          </p:nvSpPr>
          <p:spPr>
            <a:xfrm>
              <a:off x="3091326" y="3293626"/>
              <a:ext cx="340735" cy="423301"/>
            </a:xfrm>
            <a:custGeom>
              <a:rect b="b" l="l" r="r" t="t"/>
              <a:pathLst>
                <a:path extrusionOk="0" h="67351" w="54214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41"/>
            <p:cNvSpPr/>
            <p:nvPr/>
          </p:nvSpPr>
          <p:spPr>
            <a:xfrm>
              <a:off x="2973550" y="3693340"/>
              <a:ext cx="344852" cy="266855"/>
            </a:xfrm>
            <a:custGeom>
              <a:rect b="b" l="l" r="r" t="t"/>
              <a:pathLst>
                <a:path extrusionOk="0" h="42459" w="54869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45" name="Google Shape;1345;p41">
            <a:hlinkClick action="ppaction://hlinksldjump" r:id="rId4"/>
          </p:cNvPr>
          <p:cNvSpPr txBox="1"/>
          <p:nvPr/>
        </p:nvSpPr>
        <p:spPr>
          <a:xfrm>
            <a:off x="-8550" y="-32125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46" name="Google Shape;1346;p41"/>
          <p:cNvSpPr txBox="1"/>
          <p:nvPr>
            <p:ph idx="1" type="subTitle"/>
          </p:nvPr>
        </p:nvSpPr>
        <p:spPr>
          <a:xfrm>
            <a:off x="950400" y="814875"/>
            <a:ext cx="7243200" cy="85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</a:rPr>
              <a:t>Everytime someone eats of the tree, sits under its shade, a bird makes its nest e.t.c, you get the blessings!</a:t>
            </a:r>
            <a:endParaRPr sz="1500">
              <a:solidFill>
                <a:schemeClr val="dk2"/>
              </a:solidFill>
            </a:endParaRPr>
          </a:p>
        </p:txBody>
      </p:sp>
      <p:pic>
        <p:nvPicPr>
          <p:cNvPr id="1347" name="Google Shape;1347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25471" y="4528975"/>
            <a:ext cx="1410502" cy="608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orld Environment Day by Slidesgo">
  <a:themeElements>
    <a:clrScheme name="Simple Light">
      <a:dk1>
        <a:srgbClr val="A4DAA1"/>
      </a:dk1>
      <a:lt1>
        <a:srgbClr val="70B16D"/>
      </a:lt1>
      <a:dk2>
        <a:srgbClr val="005C4F"/>
      </a:dk2>
      <a:lt2>
        <a:srgbClr val="E5FFEB"/>
      </a:lt2>
      <a:accent1>
        <a:srgbClr val="992020"/>
      </a:accent1>
      <a:accent2>
        <a:srgbClr val="ED8B85"/>
      </a:accent2>
      <a:accent3>
        <a:srgbClr val="FFAA20"/>
      </a:accent3>
      <a:accent4>
        <a:srgbClr val="FFD966"/>
      </a:accent4>
      <a:accent5>
        <a:srgbClr val="0070A4"/>
      </a:accent5>
      <a:accent6>
        <a:srgbClr val="FFFFFF"/>
      </a:accent6>
      <a:hlink>
        <a:srgbClr val="005C4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