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Nunito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b2147e0fb9_0_4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b2147e0fb9_0_4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b2147e0fb9_0_4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b2147e0fb9_0_4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b2147e0fb9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b2147e0fb9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b2c826dda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b2c826dda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aa9bf8635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aa9bf8635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Va6VhrNyzF1ejS-W-BoE6Oyedhwu15Q0/view?usp=sharing" TargetMode="External"/><Relationship Id="rId4" Type="http://schemas.openxmlformats.org/officeDocument/2006/relationships/hyperlink" Target="http://drive.google.com/file/d/1Va6VhrNyzF1ejS-W-BoE6Oyedhwu15Q0/view" TargetMode="External"/><Relationship Id="rId5" Type="http://schemas.openxmlformats.org/officeDocument/2006/relationships/image" Target="../media/image4.jpg"/><Relationship Id="rId6" Type="http://schemas.openxmlformats.org/officeDocument/2006/relationships/image" Target="../media/image6.png"/><Relationship Id="rId7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58YQ8xwHvC4" TargetMode="External"/><Relationship Id="rId4" Type="http://schemas.openxmlformats.org/officeDocument/2006/relationships/image" Target="../media/image5.jpg"/><Relationship Id="rId5" Type="http://schemas.openxmlformats.org/officeDocument/2006/relationships/hyperlink" Target="https://www.youtube.com/watch?v=58YQ8xwHvC4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rive.google.com/file/d/1cAB7BkCBQs5iwH0OtitZXR-x1VYZOHXO/view?usp=sharing" TargetMode="External"/><Relationship Id="rId4" Type="http://schemas.openxmlformats.org/officeDocument/2006/relationships/image" Target="../media/image7.png"/><Relationship Id="rId5" Type="http://schemas.openxmlformats.org/officeDocument/2006/relationships/image" Target="../media/image9.jpg"/><Relationship Id="rId6" Type="http://schemas.openxmlformats.org/officeDocument/2006/relationships/hyperlink" Target="http://drive.google.com/file/d/1cAB7BkCBQs5iwH0OtitZXR-x1VYZOHXO/view" TargetMode="External"/><Relationship Id="rId7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637375" y="1123650"/>
            <a:ext cx="46167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Khidmat e Khalq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3600"/>
              <a:t>Friends of the Elderly</a:t>
            </a:r>
            <a:r>
              <a:rPr lang="en" sz="3600"/>
              <a:t> </a:t>
            </a:r>
            <a:r>
              <a:rPr lang="en" sz="3600"/>
              <a:t>Campaign</a:t>
            </a:r>
            <a:endParaRPr sz="3600"/>
          </a:p>
        </p:txBody>
      </p:sp>
      <p:pic>
        <p:nvPicPr>
          <p:cNvPr id="129" name="Google Shape;12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2451" y="397663"/>
            <a:ext cx="3258125" cy="434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4920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Pandemic has greatly affected the Elderly</a:t>
            </a:r>
            <a:endParaRPr/>
          </a:p>
        </p:txBody>
      </p:sp>
      <p:sp>
        <p:nvSpPr>
          <p:cNvPr id="135" name="Google Shape;135;p14"/>
          <p:cNvSpPr txBox="1"/>
          <p:nvPr/>
        </p:nvSpPr>
        <p:spPr>
          <a:xfrm>
            <a:off x="311700" y="1175875"/>
            <a:ext cx="8520600" cy="36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❖"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Elders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may feel 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lonely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and want to interact with others. 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Social isolation increases risk of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depression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anxiety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heart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disease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❖"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56% of 50 - 80 year olds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often or sometimes 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felt 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isolated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 from others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in June 2020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 </a:t>
            </a:r>
            <a:r>
              <a:rPr lang="en" sz="800"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" sz="800">
                <a:latin typeface="Lato"/>
                <a:ea typeface="Lato"/>
                <a:cs typeface="Lato"/>
                <a:sym typeface="Lato"/>
              </a:rPr>
              <a:t>University of Michigan National Poll on Healthy Aging )</a:t>
            </a:r>
            <a:endParaRPr sz="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                                                                                   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                     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      Video link: </a:t>
            </a:r>
            <a:r>
              <a:rPr lang="en" sz="12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https://drive.google.com/file/d/1Va6VhrNyzF1ejS-W-BoE6Oyedhwu15Q0/view?usp=sharing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 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36" name="Google Shape;136;p14" title="VID_20201130_232255.mp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84563" y="2689975"/>
            <a:ext cx="2974874" cy="1673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neliness - Advocates for Independent Living" id="137" name="Google Shape;137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19160" y="2689971"/>
            <a:ext cx="1015990" cy="173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851325" y="2786075"/>
            <a:ext cx="1473518" cy="14811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5"/>
          <p:cNvSpPr txBox="1"/>
          <p:nvPr>
            <p:ph type="title"/>
          </p:nvPr>
        </p:nvSpPr>
        <p:spPr>
          <a:xfrm>
            <a:off x="819150" y="319300"/>
            <a:ext cx="7505700" cy="7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Huzoor (aba)’s Guidance </a:t>
            </a:r>
            <a:endParaRPr sz="2600"/>
          </a:p>
        </p:txBody>
      </p:sp>
      <p:pic>
        <p:nvPicPr>
          <p:cNvPr descr="Hazrat Mirza Masroor Ahmad (May Allah be his helper) guides Canada's National Amla during a Virtual Mulaqat on a wide range of topics. Islamabad, Surrey, UK - 3rd October 2020.&#10;____________________________________________&#10;WebSite:- https://www.alislam.org&#10;____________________________________________&#10;Channel:- https://www.mta.tv/live&#10;____________________________________________&#10;Live Streaming YouTube Channel:- https://www.youtube.com/mtaOnline1&#10;____________________________________________&#10;Android App MTA International :- https://play.google.com/store/apps/details?id=tv.mta.apps.muslimtv&#10;____________________________________________&#10;iOS App MTA International :- https://apps.apple.com/us/app/mta-international/id942619881&#10;____________________________________________&#10;&#10;#MuslimsForPeace #KhalifaOfIslam #Khuddam #Islam #Ahmadiyya #Muslims #TrueIslam #ProphetMuhammad #MessiahHasCome #Ahmadiyyat #CaliphOfTheMessiah #LoveForAllHatredForNone #WordsOfWisdom" id="144" name="Google Shape;144;p15" title="Virtual Mulaqat with Canada's National Amla | Muslims For Peac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2500" y="1273900"/>
            <a:ext cx="4167325" cy="3125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5"/>
          <p:cNvSpPr txBox="1"/>
          <p:nvPr/>
        </p:nvSpPr>
        <p:spPr>
          <a:xfrm>
            <a:off x="504600" y="4471825"/>
            <a:ext cx="8639400" cy="2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Link: </a:t>
            </a:r>
            <a:r>
              <a:rPr lang="en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5"/>
              </a:rPr>
              <a:t>https://www.youtube.com/watch?v=58YQ8xwHvC4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 (Begin at 0:25 and End 0:57)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"/>
          <p:cNvSpPr txBox="1"/>
          <p:nvPr>
            <p:ph type="title"/>
          </p:nvPr>
        </p:nvSpPr>
        <p:spPr>
          <a:xfrm>
            <a:off x="819150" y="4337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Friends of the Elderly Campaign</a:t>
            </a:r>
            <a:endParaRPr/>
          </a:p>
        </p:txBody>
      </p:sp>
      <p:sp>
        <p:nvSpPr>
          <p:cNvPr id="151" name="Google Shape;151;p16"/>
          <p:cNvSpPr txBox="1"/>
          <p:nvPr/>
        </p:nvSpPr>
        <p:spPr>
          <a:xfrm>
            <a:off x="421925" y="1064875"/>
            <a:ext cx="8518800" cy="39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➢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Get paired with an elderly jamaat member. Call them once weekly on at least 3 occasions.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➢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Have enjoyable discussions, brighten their day, seek their wisdom, develop a relationship.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➢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Serve Humanity!                        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Video Link: </a:t>
            </a:r>
            <a:r>
              <a:rPr lang="en" sz="12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https://drive.google.com/file/d/1cAB7BkCBQs5iwH0OtitZXR-x1VYZOHXO/view?usp=sharing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 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52" name="Google Shape;15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40322" y="3237359"/>
            <a:ext cx="1778275" cy="139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0509" y="3367350"/>
            <a:ext cx="2078500" cy="113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6" title="Arhums video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78700" y="2239300"/>
            <a:ext cx="3088550" cy="231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4000" y="152400"/>
            <a:ext cx="362567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title"/>
          </p:nvPr>
        </p:nvSpPr>
        <p:spPr>
          <a:xfrm>
            <a:off x="866000" y="20221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JazakAllah!                 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130857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